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516" r:id="rId2"/>
    <p:sldId id="519" r:id="rId3"/>
    <p:sldId id="520" r:id="rId4"/>
    <p:sldId id="521" r:id="rId5"/>
    <p:sldId id="522" r:id="rId6"/>
    <p:sldId id="527" r:id="rId7"/>
    <p:sldId id="528" r:id="rId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FBF4D9"/>
    <a:srgbClr val="66FF66"/>
    <a:srgbClr val="FFFFCC"/>
    <a:srgbClr val="CCFF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17AD28-6884-4123-A813-204E6C396FF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E425-CDCA-4F82-AD38-3275E255F20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7C1B-3DB3-43B3-8139-6C39A9661A1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75FA-B615-47C8-9192-9501B1636FC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B22B-40DB-4BE7-9A11-AFF4402100B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707B-8D5E-4FE7-8725-2A3EF8B3AD7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C98C-1E6B-4F06-AC66-4E60458E7B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8E72-0118-4145-9CD4-AD4D326589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A7E9-BE72-4276-8DC7-0DF31A4724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D88B-5843-43CF-A4D3-490A93DD9B0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7052-CF73-4D2F-A99B-C328DFE9D6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2E5B-985D-4167-9E8E-3133DF5A3C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7844-61BC-4689-92FE-BD0E5542775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0813-74A1-402F-B2A5-4CC880AD73D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B7A0E5-D14E-4B6C-88C9-7750B6D89C3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BÀI SỐ 4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ÔN TẬP ĐỌC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4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287496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282575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150225" y="27765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294688" y="453231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258888" y="2636838"/>
            <a:ext cx="8366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VỖ TAY THEO TIẾT TẤU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4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:\GIÁO ÁN 1 2020-2021\sach lop 2\KÊT NỐI 2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8833" r="10062" b="52402"/>
          <a:stretch>
            <a:fillRect/>
          </a:stretch>
        </p:blipFill>
        <p:spPr bwMode="auto">
          <a:xfrm>
            <a:off x="446088" y="1133475"/>
            <a:ext cx="10063162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t="5127" r="37198" b="77577"/>
          <a:stretch>
            <a:fillRect/>
          </a:stretch>
        </p:blipFill>
        <p:spPr bwMode="auto">
          <a:xfrm>
            <a:off x="4191000" y="130175"/>
            <a:ext cx="28797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8082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 descr="Tô màu ngôi nhà của bé 5/4/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198938"/>
            <a:ext cx="1571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4363" y="2852738"/>
            <a:ext cx="97440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VẬN ĐỘNG CÙNG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KIẾN VÀNG VÀ GẤU NÂU</a:t>
            </a:r>
          </a:p>
        </p:txBody>
      </p:sp>
      <p:pic>
        <p:nvPicPr>
          <p:cNvPr id="17415" name="Picture 3" descr="C:\Users\Administrator\Downloads\kisspng-brown-bear-vector-graphics-illustration-royalty-fr-5d13224f603506.17505157156153505539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459038"/>
            <a:ext cx="31670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537200"/>
            <a:ext cx="60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" descr="20210409092320_wm_shs-am-nhac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51483"/>
          <a:stretch>
            <a:fillRect/>
          </a:stretch>
        </p:blipFill>
        <p:spPr bwMode="auto">
          <a:xfrm>
            <a:off x="-4763" y="17463"/>
            <a:ext cx="10972801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740400"/>
            <a:ext cx="6064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636</cp:revision>
  <dcterms:created xsi:type="dcterms:W3CDTF">2010-04-30T18:19:00Z</dcterms:created>
  <dcterms:modified xsi:type="dcterms:W3CDTF">2026-04-06T00:50:44Z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136943D38AF440DF96B011D43BEA46C1</vt:lpwstr>
  </property>
  <property fmtid="{D5CDD505-2E9C-101B-9397-08002B2CF9AE}" pid="3" name="KSOProductBuildVer">
    <vt:lpwstr>1033-11.2.0.11029</vt:lpwstr>
  </property>
</Properties>
</file>