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36" r:id="rId2"/>
    <p:sldMasterId id="2147483768" r:id="rId3"/>
    <p:sldMasterId id="2147483781" r:id="rId4"/>
    <p:sldMasterId id="2147483794" r:id="rId5"/>
    <p:sldMasterId id="2147483817" r:id="rId6"/>
    <p:sldMasterId id="2147483830" r:id="rId7"/>
  </p:sldMasterIdLst>
  <p:notesMasterIdLst>
    <p:notesMasterId r:id="rId13"/>
  </p:notesMasterIdLst>
  <p:sldIdLst>
    <p:sldId id="553" r:id="rId8"/>
    <p:sldId id="539" r:id="rId9"/>
    <p:sldId id="535" r:id="rId10"/>
    <p:sldId id="536" r:id="rId11"/>
    <p:sldId id="53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6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11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11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7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562E-C67A-4741-BCC4-CC8664742A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NULL" TargetMode="Externa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14" y="461407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420281" y="173090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900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7093" y="5513536"/>
            <a:ext cx="4558383" cy="39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465" kern="100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6191" y="2438400"/>
            <a:ext cx="8683730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MỪNG QUÝ THẦY CÔ CÙNG CÁC EM ĐẾN VỚI MÔN TIẾNG VI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 NHÉ!</a:t>
            </a:r>
          </a:p>
          <a:p>
            <a:pPr algn="ctr"/>
            <a:endParaRPr lang="en-US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104297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202444" y="199396"/>
            <a:ext cx="633984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90473" y="2771724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543" y="2212576"/>
            <a:ext cx="887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MRVT về nghề nghiệp; câu nêu hoạt động của con người</a:t>
            </a:r>
            <a:endParaRPr 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82F6B8-0CEA-4744-B8EC-06D3D5F0F0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Shape 782"/>
          <p:cNvPicPr/>
          <p:nvPr/>
        </p:nvPicPr>
        <p:blipFill>
          <a:blip r:embed="rId4"/>
          <a:stretch/>
        </p:blipFill>
        <p:spPr>
          <a:xfrm>
            <a:off x="391886" y="279918"/>
            <a:ext cx="11196735" cy="1810139"/>
          </a:xfrm>
          <a:prstGeom prst="rect">
            <a:avLst/>
          </a:prstGeom>
        </p:spPr>
      </p:pic>
      <p:pic>
        <p:nvPicPr>
          <p:cNvPr id="17" name="Shape 786"/>
          <p:cNvPicPr/>
          <p:nvPr/>
        </p:nvPicPr>
        <p:blipFill>
          <a:blip r:embed="rId5"/>
          <a:stretch/>
        </p:blipFill>
        <p:spPr>
          <a:xfrm>
            <a:off x="391886" y="1520890"/>
            <a:ext cx="11383349" cy="5047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35" y="2122160"/>
            <a:ext cx="1903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17" y="2122160"/>
            <a:ext cx="311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4916" y="2090057"/>
            <a:ext cx="271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9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hape 788"/>
          <p:cNvSpPr txBox="1"/>
          <p:nvPr/>
        </p:nvSpPr>
        <p:spPr>
          <a:xfrm>
            <a:off x="279918" y="485126"/>
            <a:ext cx="11663266" cy="356435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0">
              <a:spcBef>
                <a:spcPts val="0"/>
              </a:spcBef>
              <a:spcAft>
                <a:spcPts val="700"/>
              </a:spcAft>
              <a:tabLst>
                <a:tab pos="186055" algn="l"/>
              </a:tabLst>
            </a:pPr>
            <a:r>
              <a:rPr lang="en-US" sz="4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tiếp để hoàn thành câu nêu công dụng của đồ vật.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73380" algn="l"/>
              </a:tabLst>
            </a:pP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điện thoại, em có thể (...).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67030" algn="l"/>
              </a:tabLst>
            </a:pP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máy tính, em có thể (...).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190500" algn="just">
              <a:spcBef>
                <a:spcPts val="0"/>
              </a:spcBef>
              <a:spcAft>
                <a:spcPts val="700"/>
              </a:spcAft>
              <a:tabLst>
                <a:tab pos="358140" algn="l"/>
              </a:tabLst>
            </a:pPr>
            <a:r>
              <a:rPr lang="en-US" sz="40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</a:t>
            </a:r>
            <a:r>
              <a:rPr lang="vi-VN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Nhờ có ti vi, em có thể (...).</a:t>
            </a:r>
            <a:endParaRPr lang="en-US" sz="40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5747" y="3294193"/>
            <a:ext cx="4022272" cy="3429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3535" y="1474236"/>
            <a:ext cx="3294484" cy="231399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7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4143"/>
          <a:stretch/>
        </p:blipFill>
        <p:spPr>
          <a:xfrm>
            <a:off x="6545469" y="1040510"/>
            <a:ext cx="5301605" cy="5562442"/>
          </a:xfrm>
          <a:prstGeom prst="rect">
            <a:avLst/>
          </a:prstGeom>
        </p:spPr>
      </p:pic>
      <p:sp>
        <p:nvSpPr>
          <p:cNvPr id="7" name="Shape 790"/>
          <p:cNvSpPr txBox="1"/>
          <p:nvPr/>
        </p:nvSpPr>
        <p:spPr>
          <a:xfrm>
            <a:off x="895739" y="487744"/>
            <a:ext cx="12762963" cy="199612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dấu câu thích 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 cho mỗi ô vuông 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</a:pP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đoạn văn sau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en-US" sz="1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Shape 792"/>
          <p:cNvSpPr txBox="1"/>
          <p:nvPr/>
        </p:nvSpPr>
        <p:spPr>
          <a:xfrm>
            <a:off x="653143" y="2041363"/>
            <a:ext cx="5262465" cy="46580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indent="1778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 vi là bạn của c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ủa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 đ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ì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 </a:t>
            </a:r>
            <a:r>
              <a:rPr lang="en-US" sz="3200" dirty="0" err="1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 em thường thích xem th</a:t>
            </a:r>
            <a:r>
              <a:rPr lang="en-US" sz="32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sự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bóng đá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 em thích nghe nhạc</a:t>
            </a:r>
            <a:r>
              <a:rPr lang="en-US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 phim truyền hình. Còn em thích nhất là ch</a:t>
            </a:r>
            <a:r>
              <a:rPr lang="en-US" sz="32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ươ</a:t>
            </a:r>
            <a:r>
              <a:rPr lang="vi-VN" sz="32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trình </a:t>
            </a:r>
            <a:r>
              <a:rPr lang="vi-VN" sz="32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giới động vật</a:t>
            </a:r>
            <a:endParaRPr lang="en-US" sz="32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99066" y="3397815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2712" y="2750157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58277" y="3417990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72968" y="4037492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5761" y="5965573"/>
            <a:ext cx="426098" cy="401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29407" y="19100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0218" y="2599213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8970" y="246783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77540" y="3151706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2456" y="5033292"/>
            <a:ext cx="46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4" grpId="0" animBg="1"/>
      <p:bldP spid="15" grpId="0" animBg="1"/>
      <p:bldP spid="9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04B5E5-D317-45B2-8A0F-F1C4DD3C099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\uFFFD,{9D69AAA9-C8EF-475D-BBEF-53E1D408C628}&quot;,&quot;C:\\Users\\STD_DELL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Luyện tập MRVT về nghề nghiệp; câu nêu hoạt động của con người"/>
  <p:tag name="ISPRING_FIRST_PUBLISH" val="1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1AD449-6AA7-4FAC-8A07-437731F73766}: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00DCCE-7D09-4E95-8264-4A8FE2B00A30}:5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306CD9-4986-4E2B-A0C3-DDCE29C0428C}:5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4A5264-16E3-4AF9-9052-267CEBC35CA3}:5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31159-AE8B-429F-A275-CBB7736A884A}:537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196</Words>
  <Application>Microsoft Office PowerPoint</Application>
  <PresentationFormat>Widescreen</PresentationFormat>
  <Paragraphs>25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Microsoft YaHei</vt:lpstr>
      <vt:lpstr>宋体</vt:lpstr>
      <vt:lpstr>Arial</vt:lpstr>
      <vt:lpstr>Arial Rounded MT Bold</vt:lpstr>
      <vt:lpstr>Calibri</vt:lpstr>
      <vt:lpstr>Calibri Light</vt:lpstr>
      <vt:lpstr>Times New Roman</vt:lpstr>
      <vt:lpstr>5_Office Theme</vt:lpstr>
      <vt:lpstr>1_Office 主题​​</vt:lpstr>
      <vt:lpstr>NỀN 5</vt:lpstr>
      <vt:lpstr>1_NỀN 5</vt:lpstr>
      <vt:lpstr>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MRVT về nghề nghiệp; câu nêu hoạt động của con người</dc:title>
  <dc:creator>BENR- Thảo.Trần</dc:creator>
  <cp:lastModifiedBy>STD_DELL</cp:lastModifiedBy>
  <cp:revision>75</cp:revision>
  <dcterms:created xsi:type="dcterms:W3CDTF">2021-05-22T03:42:17Z</dcterms:created>
  <dcterms:modified xsi:type="dcterms:W3CDTF">2026-04-04T08:42:49Z</dcterms:modified>
</cp:coreProperties>
</file>