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  <p:sldMasterId id="2147483749" r:id="rId3"/>
    <p:sldMasterId id="2147483768" r:id="rId4"/>
    <p:sldMasterId id="2147483781" r:id="rId5"/>
    <p:sldMasterId id="2147483794" r:id="rId6"/>
    <p:sldMasterId id="2147483806" r:id="rId7"/>
    <p:sldMasterId id="2147483817" r:id="rId8"/>
    <p:sldMasterId id="2147483830" r:id="rId9"/>
  </p:sldMasterIdLst>
  <p:notesMasterIdLst>
    <p:notesMasterId r:id="rId17"/>
  </p:notesMasterIdLst>
  <p:sldIdLst>
    <p:sldId id="553" r:id="rId10"/>
    <p:sldId id="559" r:id="rId11"/>
    <p:sldId id="561" r:id="rId12"/>
    <p:sldId id="482" r:id="rId13"/>
    <p:sldId id="562" r:id="rId14"/>
    <p:sldId id="563" r:id="rId15"/>
    <p:sldId id="53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11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562E-C67A-4741-BCC4-CC8664742A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4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562E-C67A-4741-BCC4-CC8664742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562E-C67A-4741-BCC4-CC8664742A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562E-C67A-4741-BCC4-CC8664742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9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4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2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2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8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9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6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1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78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4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8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NULL" TargetMode="Externa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7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91" y="42836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400456" y="1265705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305476" y="20704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9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7093" y="5513536"/>
            <a:ext cx="4558383" cy="39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465" kern="1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777" y="2884868"/>
            <a:ext cx="7959144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MỪNG QUÝ THẦY CÔ CÙNG CÁC EM ĐẾN VỚI MÔN TIẾNG VI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 NHÉ!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104297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912155" y="409373"/>
            <a:ext cx="9778706" cy="4536716"/>
            <a:chOff x="2074824" y="1316166"/>
            <a:chExt cx="1555824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74824" y="1492450"/>
              <a:ext cx="1378326" cy="85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lang="vi-VN" altLang="zh-CN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lvl="1" algn="ctr" defTabSz="1219200">
                <a:defRPr/>
              </a:pPr>
              <a:r>
                <a:rPr lang="vi-VN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Nghe - viết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3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34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đến 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 người c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nhiều cách để trao đổi v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nhau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 x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 thư.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buộc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 câu nhớ đư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44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819499" y="5202144"/>
            <a:ext cx="9578304" cy="846849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Đọan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" y="2481943"/>
            <a:ext cx="11818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645" y="2537926"/>
            <a:ext cx="12415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5400" b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5400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 </a:t>
            </a:r>
            <a:r>
              <a:rPr lang="en-US" sz="6600" spc="-1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0100" y="456643"/>
            <a:ext cx="10321990" cy="1532981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269" y="2393425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5211" y="2406249"/>
            <a:ext cx="1022483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242929"/>
                </a:solidFill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Shape 7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"/>
            <a:ext cx="463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32033" y="5635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(Theo</a:t>
            </a:r>
            <a:r>
              <a:rPr kumimoji="0" lang="vi-VN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Nguyễn Trọng Tạo)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7626" y="367626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3583" y="510738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8891" y="4472897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213" y="5251092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4461" y="3813783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4965" y="460215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15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6534B2D-AFF7-459D-8EBC-D12A9081A959"/>
  <p:tag name="ISPRING_CMI5_LAUNCH_METHOD" val="any window"/>
  <p:tag name="ISPRING_SCORM_RATE_SLIDES" val="1"/>
  <p:tag name="ISPRINGCLOUDFOLDERID" val="1"/>
  <p:tag name="ISPRINGONLINEFOLDERID" val="1"/>
  <p:tag name="ISPRING_OUTPUT_FOLDER" val="[[&quot;f\uFFFD,{9D69AAA9-C8EF-475D-BBEF-53E1D408C628}&quot;,&quot;C:\\Users\\STD_DELL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Nghe - viết Từ chú bồ câu đến in-tơ-nét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7FFF59-7558-4E91-B596-0B9730459907}: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957920-3C85-40AE-85C1-C17B2E1D4EA9}:5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5710AC-F5A2-4E16-A3E6-EB1F4094130A}:5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6A7D02-E827-4A19-ACC9-39FABA61FBD8}:4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9A8D01-102E-4404-B399-CDCCD4A92FCC}:5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1B05C-7658-4073-AF97-1AF05432D487}:5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72A323-E5CA-4D55-85B1-616B608CC201}:538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298</Words>
  <Application>Microsoft Office PowerPoint</Application>
  <PresentationFormat>Widescreen</PresentationFormat>
  <Paragraphs>35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Microsoft YaHei</vt:lpstr>
      <vt:lpstr>SimSun</vt:lpstr>
      <vt:lpstr>SimSun</vt:lpstr>
      <vt:lpstr>Arial</vt:lpstr>
      <vt:lpstr>Calibri</vt:lpstr>
      <vt:lpstr>Calibri Light</vt:lpstr>
      <vt:lpstr>HP001 4 hàng</vt:lpstr>
      <vt:lpstr>HP001 4H</vt:lpstr>
      <vt:lpstr>Times New Roman</vt:lpstr>
      <vt:lpstr>5_Office Theme</vt:lpstr>
      <vt:lpstr>6_Office Theme</vt:lpstr>
      <vt:lpstr>1_Default Design</vt:lpstr>
      <vt:lpstr>NỀN 5</vt:lpstr>
      <vt:lpstr>1_NỀN 5</vt:lpstr>
      <vt:lpstr>Office Theme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Nghe - viết Từ chú bồ câu đến in-tơ-nét</dc:title>
  <dc:creator>BENR- Thảo.Trần</dc:creator>
  <cp:lastModifiedBy>STD_DELL</cp:lastModifiedBy>
  <cp:revision>75</cp:revision>
  <dcterms:created xsi:type="dcterms:W3CDTF">2021-05-22T03:42:17Z</dcterms:created>
  <dcterms:modified xsi:type="dcterms:W3CDTF">2026-04-04T08:42:53Z</dcterms:modified>
</cp:coreProperties>
</file>