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comments/comment1.xml" ContentType="application/vnd.openxmlformats-officedocument.presentationml.comment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769" r:id="rId3"/>
  </p:sldMasterIdLst>
  <p:notesMasterIdLst>
    <p:notesMasterId r:id="rId12"/>
  </p:notesMasterIdLst>
  <p:sldIdLst>
    <p:sldId id="4492" r:id="rId4"/>
    <p:sldId id="343" r:id="rId5"/>
    <p:sldId id="382" r:id="rId6"/>
    <p:sldId id="383" r:id="rId7"/>
    <p:sldId id="360" r:id="rId8"/>
    <p:sldId id="366" r:id="rId9"/>
    <p:sldId id="384" r:id="rId10"/>
    <p:sldId id="386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ELL" initials="D" lastIdx="1" clrIdx="0">
    <p:extLst>
      <p:ext uri="{19B8F6BF-5375-455C-9EA6-DF929625EA0E}">
        <p15:presenceInfo xmlns:p15="http://schemas.microsoft.com/office/powerpoint/2012/main" userId="DELL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B1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4" d="100"/>
          <a:sy n="64" d="100"/>
        </p:scale>
        <p:origin x="752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viewProps" Target="view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presProps" Target="presProp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6-01-15T18:20:52.685" idx="1">
    <p:pos x="7488" y="206"/>
    <p:text/>
    <p:extLst>
      <p:ext uri="{C676402C-5697-4E1C-873F-D02D1690AC5C}">
        <p15:threadingInfo xmlns:p15="http://schemas.microsoft.com/office/powerpoint/2012/main" timeZoneBias="-42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8686D-24D8-46A3-A79A-D890B20C25D1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AC2953-8AB7-45DA-B0EC-47E6070B32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472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DF112D-69B8-4361-9789-07A712087632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7652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276768"/>
      </p:ext>
    </p:extLst>
  </p:cSld>
  <p:clrMapOvr>
    <a:masterClrMapping/>
  </p:clrMapOvr>
  <p:transition spd="slow" advTm="0">
    <p:wipe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418921"/>
      </p:ext>
    </p:extLst>
  </p:cSld>
  <p:clrMapOvr>
    <a:masterClrMapping/>
  </p:clrMapOvr>
  <p:transition spd="slow" advTm="0">
    <p:wipe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8138259"/>
      </p:ext>
    </p:extLst>
  </p:cSld>
  <p:clrMapOvr>
    <a:masterClrMapping/>
  </p:clrMapOvr>
  <p:transition spd="slow" advTm="0">
    <p:wipe dir="r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490315"/>
      </p:ext>
    </p:extLst>
  </p:cSld>
  <p:clrMapOvr>
    <a:masterClrMapping/>
  </p:clrMapOvr>
  <p:transition spd="slow" advTm="0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318391"/>
      </p:ext>
    </p:extLst>
  </p:cSld>
  <p:clrMapOvr>
    <a:masterClrMapping/>
  </p:clrMapOvr>
  <p:transition spd="slow" advTm="0">
    <p:wipe dir="r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69260"/>
      </p:ext>
    </p:extLst>
  </p:cSld>
  <p:clrMapOvr>
    <a:masterClrMapping/>
  </p:clrMapOvr>
  <p:transition spd="slow" advTm="0">
    <p:wipe dir="r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8692030"/>
      </p:ext>
    </p:extLst>
  </p:cSld>
  <p:clrMapOvr>
    <a:masterClrMapping/>
  </p:clrMapOvr>
  <p:transition spd="slow" advTm="0">
    <p:wipe dir="r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643193"/>
      </p:ext>
    </p:extLst>
  </p:cSld>
  <p:clrMapOvr>
    <a:masterClrMapping/>
  </p:clrMapOvr>
  <p:transition spd="slow" advTm="0">
    <p:wipe dir="r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8039296"/>
      </p:ext>
    </p:extLst>
  </p:cSld>
  <p:clrMapOvr>
    <a:masterClrMapping/>
  </p:clrMapOvr>
  <p:transition spd="slow" advTm="0">
    <p:wipe dir="r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9418925"/>
      </p:ext>
    </p:extLst>
  </p:cSld>
  <p:clrMapOvr>
    <a:masterClrMapping/>
  </p:clrMapOvr>
  <p:transition spd="slow" advTm="0">
    <p:wipe dir="r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63765063"/>
      </p:ext>
    </p:extLst>
  </p:cSld>
  <p:clrMapOvr>
    <a:masterClrMapping/>
  </p:clrMapOvr>
  <p:transition spd="slow" advTm="0"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5561334"/>
      </p:ext>
    </p:extLst>
  </p:cSld>
  <p:clrMapOvr>
    <a:masterClrMapping/>
  </p:clrMapOvr>
  <p:transition spd="slow" advTm="0">
    <p:wipe dir="r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45050569"/>
      </p:ext>
    </p:extLst>
  </p:cSld>
  <p:clrMapOvr>
    <a:masterClrMapping/>
  </p:clrMapOvr>
  <p:transition spd="slow" advTm="0">
    <p:wipe dir="r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133406"/>
      </p:ext>
    </p:extLst>
  </p:cSld>
  <p:clrMapOvr>
    <a:masterClrMapping/>
  </p:clrMapOvr>
  <p:transition spd="slow" advTm="0">
    <p:wipe dir="r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0819458"/>
      </p:ext>
    </p:extLst>
  </p:cSld>
  <p:clrMapOvr>
    <a:masterClrMapping/>
  </p:clrMapOvr>
  <p:transition spd="slow" advTm="0">
    <p:wipe dir="r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1764363"/>
      </p:ext>
    </p:extLst>
  </p:cSld>
  <p:clrMapOvr>
    <a:masterClrMapping/>
  </p:clrMapOvr>
  <p:transition spd="slow" advTm="0">
    <p:wipe dir="r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0726811"/>
      </p:ext>
    </p:extLst>
  </p:cSld>
  <p:clrMapOvr>
    <a:masterClrMapping/>
  </p:clrMapOvr>
  <p:transition spd="slow" advTm="0">
    <p:wipe dir="r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5760563"/>
      </p:ext>
    </p:extLst>
  </p:cSld>
  <p:clrMapOvr>
    <a:masterClrMapping/>
  </p:clrMapOvr>
  <p:transition spd="slow" advTm="0">
    <p:wipe dir="r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6783223"/>
      </p:ext>
    </p:extLst>
  </p:cSld>
  <p:clrMapOvr>
    <a:masterClrMapping/>
  </p:clrMapOvr>
  <p:transition spd="slow" advTm="0">
    <p:wipe dir="r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2361038"/>
      </p:ext>
    </p:extLst>
  </p:cSld>
  <p:clrMapOvr>
    <a:masterClrMapping/>
  </p:clrMapOvr>
  <p:transition spd="slow" advTm="0">
    <p:wipe dir="r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8930340"/>
      </p:ext>
    </p:extLst>
  </p:cSld>
  <p:clrMapOvr>
    <a:masterClrMapping/>
  </p:clrMapOvr>
  <p:transition spd="slow" advTm="0">
    <p:wipe dir="r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2301705"/>
      </p:ext>
    </p:extLst>
  </p:cSld>
  <p:clrMapOvr>
    <a:masterClrMapping/>
  </p:clrMapOvr>
  <p:transition spd="slow" advTm="0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5618146"/>
      </p:ext>
    </p:extLst>
  </p:cSld>
  <p:clrMapOvr>
    <a:masterClrMapping/>
  </p:clrMapOvr>
  <p:transition spd="slow" advTm="0">
    <p:wipe dir="r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655479"/>
      </p:ext>
    </p:extLst>
  </p:cSld>
  <p:clrMapOvr>
    <a:masterClrMapping/>
  </p:clrMapOvr>
  <p:transition spd="slow" advTm="0">
    <p:wipe dir="r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31390587"/>
      </p:ext>
    </p:extLst>
  </p:cSld>
  <p:clrMapOvr>
    <a:masterClrMapping/>
  </p:clrMapOvr>
  <p:transition spd="slow" advTm="0">
    <p:wipe dir="r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780693"/>
      </p:ext>
    </p:extLst>
  </p:cSld>
  <p:clrMapOvr>
    <a:masterClrMapping/>
  </p:clrMapOvr>
  <p:transition spd="slow" advTm="0">
    <p:wipe dir="r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4980750"/>
      </p:ext>
    </p:extLst>
  </p:cSld>
  <p:clrMapOvr>
    <a:masterClrMapping/>
  </p:clrMapOvr>
  <p:transition spd="slow" advTm="0">
    <p:wipe dir="r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0457915"/>
      </p:ext>
    </p:extLst>
  </p:cSld>
  <p:clrMapOvr>
    <a:masterClrMapping/>
  </p:clrMapOvr>
  <p:transition spd="slow" advTm="0">
    <p:wipe dir="r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948844"/>
      </p:ext>
    </p:extLst>
  </p:cSld>
  <p:clrMapOvr>
    <a:masterClrMapping/>
  </p:clrMapOvr>
  <p:transition spd="slow" advTm="0">
    <p:wipe dir="r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6674351"/>
      </p:ext>
    </p:extLst>
  </p:cSld>
  <p:clrMapOvr>
    <a:masterClrMapping/>
  </p:clrMapOvr>
  <p:transition spd="slow" advTm="0">
    <p:wipe dir="r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06334935"/>
      </p:ext>
    </p:extLst>
  </p:cSld>
  <p:clrMapOvr>
    <a:masterClrMapping/>
  </p:clrMapOvr>
  <p:transition spd="slow" advTm="0">
    <p:wipe dir="r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74913"/>
      </p:ext>
    </p:extLst>
  </p:cSld>
  <p:clrMapOvr>
    <a:masterClrMapping/>
  </p:clrMapOvr>
  <p:transition spd="slow" advTm="0">
    <p:wipe dir="r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9840844"/>
      </p:ext>
    </p:extLst>
  </p:cSld>
  <p:clrMapOvr>
    <a:masterClrMapping/>
  </p:clrMapOvr>
  <p:transition spd="slow" advTm="0"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39213426"/>
      </p:ext>
    </p:extLst>
  </p:cSld>
  <p:clrMapOvr>
    <a:masterClrMapping/>
  </p:clrMapOvr>
  <p:transition spd="slow" advTm="0">
    <p:wipe dir="r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0070616"/>
      </p:ext>
    </p:extLst>
  </p:cSld>
  <p:clrMapOvr>
    <a:masterClrMapping/>
  </p:clrMapOvr>
  <p:transition spd="slow" advTm="0">
    <p:wipe dir="r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3811683"/>
      </p:ext>
    </p:extLst>
  </p:cSld>
  <p:clrMapOvr>
    <a:masterClrMapping/>
  </p:clrMapOvr>
  <p:transition spd="slow" advTm="0">
    <p:wipe dir="r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10488960"/>
      </p:ext>
    </p:extLst>
  </p:cSld>
  <p:clrMapOvr>
    <a:masterClrMapping/>
  </p:clrMapOvr>
  <p:transition spd="slow" advTm="0">
    <p:wipe dir="r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939238"/>
      </p:ext>
    </p:extLst>
  </p:cSld>
  <p:clrMapOvr>
    <a:masterClrMapping/>
  </p:clrMapOvr>
  <p:transition spd="slow" advTm="0">
    <p:wipe dir="r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17248572"/>
      </p:ext>
    </p:extLst>
  </p:cSld>
  <p:clrMapOvr>
    <a:masterClrMapping/>
  </p:clrMapOvr>
  <p:transition spd="slow" advTm="0">
    <p:wipe dir="r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6947042"/>
      </p:ext>
    </p:extLst>
  </p:cSld>
  <p:clrMapOvr>
    <a:masterClrMapping/>
  </p:clrMapOvr>
  <p:transition spd="slow" advTm="0">
    <p:wipe dir="r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0426453"/>
      </p:ext>
    </p:extLst>
  </p:cSld>
  <p:clrMapOvr>
    <a:masterClrMapping/>
  </p:clrMapOvr>
  <p:transition spd="slow" advTm="0">
    <p:wipe dir="r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7805967"/>
      </p:ext>
    </p:extLst>
  </p:cSld>
  <p:clrMapOvr>
    <a:masterClrMapping/>
  </p:clrMapOvr>
  <p:transition spd="slow" advTm="0">
    <p:wipe dir="r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964768"/>
      </p:ext>
    </p:extLst>
  </p:cSld>
  <p:clrMapOvr>
    <a:masterClrMapping/>
  </p:clrMapOvr>
  <p:transition spd="slow" advTm="0">
    <p:wipe dir="r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838767"/>
      </p:ext>
    </p:extLst>
  </p:cSld>
  <p:clrMapOvr>
    <a:masterClrMapping/>
  </p:clrMapOvr>
  <p:transition spd="slow" advTm="0"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01933327"/>
      </p:ext>
    </p:extLst>
  </p:cSld>
  <p:clrMapOvr>
    <a:masterClrMapping/>
  </p:clrMapOvr>
  <p:transition spd="slow" advTm="0">
    <p:wipe dir="r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2004590"/>
      </p:ext>
    </p:extLst>
  </p:cSld>
  <p:clrMapOvr>
    <a:masterClrMapping/>
  </p:clrMapOvr>
  <p:transition spd="slow" advTm="0">
    <p:wipe dir="r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84778189"/>
      </p:ext>
    </p:extLst>
  </p:cSld>
  <p:clrMapOvr>
    <a:masterClrMapping/>
  </p:clrMapOvr>
  <p:transition spd="slow" advTm="0">
    <p:wipe dir="r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2103401"/>
      </p:ext>
    </p:extLst>
  </p:cSld>
  <p:clrMapOvr>
    <a:masterClrMapping/>
  </p:clrMapOvr>
  <p:transition spd="slow" advTm="0">
    <p:wipe dir="r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3057816"/>
      </p:ext>
    </p:extLst>
  </p:cSld>
  <p:clrMapOvr>
    <a:masterClrMapping/>
  </p:clrMapOvr>
  <p:transition spd="slow" advTm="0">
    <p:wipe dir="r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9737574"/>
      </p:ext>
    </p:extLst>
  </p:cSld>
  <p:clrMapOvr>
    <a:masterClrMapping/>
  </p:clrMapOvr>
  <p:transition spd="slow" advTm="0">
    <p:wipe dir="r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44814526"/>
      </p:ext>
    </p:extLst>
  </p:cSld>
  <p:clrMapOvr>
    <a:masterClrMapping/>
  </p:clrMapOvr>
  <p:transition spd="slow" advTm="0">
    <p:wipe dir="r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8823940"/>
      </p:ext>
    </p:extLst>
  </p:cSld>
  <p:clrMapOvr>
    <a:masterClrMapping/>
  </p:clrMapOvr>
  <p:transition spd="slow" advTm="0">
    <p:wipe dir="r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3675610"/>
      </p:ext>
    </p:extLst>
  </p:cSld>
  <p:clrMapOvr>
    <a:masterClrMapping/>
  </p:clrMapOvr>
  <p:transition spd="slow" advTm="0">
    <p:wipe dir="r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45844"/>
      </p:ext>
    </p:extLst>
  </p:cSld>
  <p:clrMapOvr>
    <a:masterClrMapping/>
  </p:clrMapOvr>
  <p:transition spd="slow" advTm="0">
    <p:wipe dir="r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B461BC-0D14-4534-56AA-18EFBBB80F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638296-AE18-B051-62AC-1648BD9F73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9234CA-AAE2-392D-E954-C6BA767815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0096DD-D926-43EB-B5E6-929CB6D2D42D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218CC5-1B7F-DB26-1743-0CD93D49B3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0EEAC4C-73F1-1481-12B6-5CEF101FD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647A3-FFCD-4029-BC6E-4936F2C9940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084892"/>
      </p:ext>
    </p:extLst>
  </p:cSld>
  <p:clrMapOvr>
    <a:masterClrMapping/>
  </p:clrMapOvr>
  <p:transition spd="slow" advTm="0"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906485"/>
      </p:ext>
    </p:extLst>
  </p:cSld>
  <p:clrMapOvr>
    <a:masterClrMapping/>
  </p:clrMapOvr>
  <p:transition spd="slow" advTm="0">
    <p:wipe dir="r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37119"/>
      </p:ext>
    </p:extLst>
  </p:cSld>
  <p:clrMapOvr>
    <a:masterClrMapping/>
  </p:clrMapOvr>
  <p:transition spd="slow" advTm="0">
    <p:wipe dir="r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354766"/>
      </p:ext>
    </p:extLst>
  </p:cSld>
  <p:clrMapOvr>
    <a:masterClrMapping/>
  </p:clrMapOvr>
  <p:transition spd="slow" advTm="0">
    <p:wipe dir="r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275755"/>
      </p:ext>
    </p:extLst>
  </p:cSld>
  <p:clrMapOvr>
    <a:masterClrMapping/>
  </p:clrMapOvr>
  <p:transition spd="slow" advTm="0">
    <p:wipe dir="r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85332"/>
      </p:ext>
    </p:extLst>
  </p:cSld>
  <p:clrMapOvr>
    <a:masterClrMapping/>
  </p:clrMapOvr>
  <p:transition spd="slow" advTm="0">
    <p:wipe dir="r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1/27/2026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33934"/>
      </p:ext>
    </p:extLst>
  </p:cSld>
  <p:clrMapOvr>
    <a:masterClrMapping/>
  </p:clrMapOvr>
  <p:transition spd="slow" advTm="0">
    <p:wipe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7982316"/>
      </p:ext>
    </p:extLst>
  </p:cSld>
  <p:clrMapOvr>
    <a:masterClrMapping/>
  </p:clrMapOvr>
  <p:transition spd="slow" advTm="0">
    <p:wipe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7873045"/>
      </p:ext>
    </p:extLst>
  </p:cSld>
  <p:clrMapOvr>
    <a:masterClrMapping/>
  </p:clrMapOvr>
  <p:transition spd="slow" advTm="0">
    <p:wipe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0016574"/>
      </p:ext>
    </p:extLst>
  </p:cSld>
  <p:clrMapOvr>
    <a:masterClrMapping/>
  </p:clrMapOvr>
  <p:transition spd="slow" advTm="0"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6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64.xml"/><Relationship Id="rId4" Type="http://schemas.openxmlformats.org/officeDocument/2006/relationships/slideLayout" Target="../slideLayouts/slideLayout63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11AA4A6-2E81-522A-DAC8-654EF7F75BA1}"/>
              </a:ext>
            </a:extLst>
          </p:cNvPr>
          <p:cNvPicPr>
            <a:picLocks noChangeAspect="1"/>
          </p:cNvPicPr>
          <p:nvPr userDrawn="1"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52297" y="0"/>
            <a:ext cx="1579539" cy="1579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4586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</p:sldLayoutIdLst>
  <p:transition spd="slow" advTm="0">
    <p:wipe dir="r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FC36F904-FC37-3337-0269-F594957E2546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52297" y="0"/>
            <a:ext cx="1579539" cy="1579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19516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81" r:id="rId30"/>
  </p:sldLayoutIdLst>
  <p:transition spd="slow" advTm="0">
    <p:wipe dir="r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27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</p:sldLayoutIdLst>
  <p:transition spd="slow" advTm="0">
    <p:wipe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slideLayout" Target="../slideLayouts/slideLayout60.xml"/><Relationship Id="rId1" Type="http://schemas.openxmlformats.org/officeDocument/2006/relationships/tags" Target="../tags/tag4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Relationship Id="rId4" Type="http://schemas.openxmlformats.org/officeDocument/2006/relationships/comments" Target="../comments/commen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/>
          <p:cNvSpPr/>
          <p:nvPr/>
        </p:nvSpPr>
        <p:spPr>
          <a:xfrm>
            <a:off x="587065" y="454091"/>
            <a:ext cx="11017869" cy="5774838"/>
          </a:xfrm>
          <a:custGeom>
            <a:avLst/>
            <a:gdLst>
              <a:gd name="connsiteX0" fmla="*/ 0 w 10448694"/>
              <a:gd name="connsiteY0" fmla="*/ 0 h 707886"/>
              <a:gd name="connsiteX1" fmla="*/ 10448694 w 10448694"/>
              <a:gd name="connsiteY1" fmla="*/ 0 h 707886"/>
              <a:gd name="connsiteX2" fmla="*/ 10448694 w 10448694"/>
              <a:gd name="connsiteY2" fmla="*/ 707886 h 707886"/>
              <a:gd name="connsiteX3" fmla="*/ 0 w 10448694"/>
              <a:gd name="connsiteY3" fmla="*/ 707886 h 707886"/>
              <a:gd name="connsiteX4" fmla="*/ 0 w 10448694"/>
              <a:gd name="connsiteY4" fmla="*/ 0 h 707886"/>
              <a:gd name="connsiteX0" fmla="*/ 0 w 10448694"/>
              <a:gd name="connsiteY0" fmla="*/ 436445 h 1144358"/>
              <a:gd name="connsiteX1" fmla="*/ 10448694 w 10448694"/>
              <a:gd name="connsiteY1" fmla="*/ 436445 h 1144358"/>
              <a:gd name="connsiteX2" fmla="*/ 10448694 w 10448694"/>
              <a:gd name="connsiteY2" fmla="*/ 1144331 h 1144358"/>
              <a:gd name="connsiteX3" fmla="*/ 4708259 w 10448694"/>
              <a:gd name="connsiteY3" fmla="*/ 27 h 1144358"/>
              <a:gd name="connsiteX4" fmla="*/ 0 w 10448694"/>
              <a:gd name="connsiteY4" fmla="*/ 1144331 h 1144358"/>
              <a:gd name="connsiteX5" fmla="*/ 0 w 10448694"/>
              <a:gd name="connsiteY5" fmla="*/ 436445 h 1144358"/>
              <a:gd name="connsiteX0" fmla="*/ 0 w 10448694"/>
              <a:gd name="connsiteY0" fmla="*/ 755094 h 1463001"/>
              <a:gd name="connsiteX1" fmla="*/ 10448694 w 10448694"/>
              <a:gd name="connsiteY1" fmla="*/ 755094 h 1463001"/>
              <a:gd name="connsiteX2" fmla="*/ 10448694 w 10448694"/>
              <a:gd name="connsiteY2" fmla="*/ 1462980 h 1463001"/>
              <a:gd name="connsiteX3" fmla="*/ 4666695 w 10448694"/>
              <a:gd name="connsiteY3" fmla="*/ 21 h 1463001"/>
              <a:gd name="connsiteX4" fmla="*/ 0 w 10448694"/>
              <a:gd name="connsiteY4" fmla="*/ 1462980 h 1463001"/>
              <a:gd name="connsiteX5" fmla="*/ 0 w 10448694"/>
              <a:gd name="connsiteY5" fmla="*/ 755094 h 1463001"/>
              <a:gd name="connsiteX0" fmla="*/ 0 w 10448694"/>
              <a:gd name="connsiteY0" fmla="*/ 0 h 707886"/>
              <a:gd name="connsiteX1" fmla="*/ 10448694 w 10448694"/>
              <a:gd name="connsiteY1" fmla="*/ 0 h 707886"/>
              <a:gd name="connsiteX2" fmla="*/ 10448694 w 10448694"/>
              <a:gd name="connsiteY2" fmla="*/ 707886 h 707886"/>
              <a:gd name="connsiteX3" fmla="*/ 4722113 w 10448694"/>
              <a:gd name="connsiteY3" fmla="*/ 671945 h 707886"/>
              <a:gd name="connsiteX4" fmla="*/ 0 w 10448694"/>
              <a:gd name="connsiteY4" fmla="*/ 707886 h 707886"/>
              <a:gd name="connsiteX5" fmla="*/ 0 w 10448694"/>
              <a:gd name="connsiteY5" fmla="*/ 0 h 70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48694" h="707886">
                <a:moveTo>
                  <a:pt x="0" y="0"/>
                </a:moveTo>
                <a:lnTo>
                  <a:pt x="10448694" y="0"/>
                </a:lnTo>
                <a:lnTo>
                  <a:pt x="10448694" y="707886"/>
                </a:lnTo>
                <a:lnTo>
                  <a:pt x="4722113" y="671945"/>
                </a:lnTo>
                <a:lnTo>
                  <a:pt x="0" y="707886"/>
                </a:lnTo>
                <a:lnTo>
                  <a:pt x="0" y="0"/>
                </a:lnTo>
                <a:close/>
              </a:path>
            </a:pathLst>
          </a:custGeom>
          <a:noFill/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>
            <a:bevelT w="19050"/>
          </a:sp3d>
        </p:spPr>
        <p:txBody>
          <a:bodyPr spcFirstLastPara="1" wrap="none" lIns="91378" tIns="45718" rIns="91378" bIns="45718">
            <a:prstTxWarp prst="textArchUp">
              <a:avLst>
                <a:gd name="adj" fmla="val 10779026"/>
              </a:avLst>
            </a:prstTxWarp>
            <a:spAutoFit/>
            <a:sp3d/>
          </a:bodyPr>
          <a:lstStyle/>
          <a:p>
            <a:pPr algn="ctr" defTabSz="68530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dirty="0">
                <a:ln w="19050">
                  <a:solidFill>
                    <a:srgbClr val="000000"/>
                  </a:solidFill>
                  <a:prstDash val="solid"/>
                </a:ln>
                <a:solidFill>
                  <a:srgbClr val="FF3399"/>
                </a:solidFill>
                <a:effectLst>
                  <a:outerShdw blurRad="63500" dir="2000400" sy="-30000" kx="-800400" algn="bl" rotWithShape="0">
                    <a:srgbClr val="FF3399">
                      <a:alpha val="2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 MỪNG </a:t>
            </a:r>
            <a:r>
              <a:rPr lang="en-US" sz="4400" b="1">
                <a:ln w="19050">
                  <a:solidFill>
                    <a:srgbClr val="000000"/>
                  </a:solidFill>
                  <a:prstDash val="solid"/>
                </a:ln>
                <a:solidFill>
                  <a:srgbClr val="FF3399"/>
                </a:solidFill>
                <a:effectLst>
                  <a:outerShdw blurRad="63500" dir="2000400" sy="-30000" kx="-800400" algn="bl" rotWithShape="0">
                    <a:srgbClr val="FF3399">
                      <a:alpha val="2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THẦY CÔ VỀ DỰ GIỜ</a:t>
            </a:r>
            <a:endParaRPr lang="en-US" sz="4400" b="1" dirty="0">
              <a:ln w="19050">
                <a:solidFill>
                  <a:srgbClr val="000000"/>
                </a:solidFill>
                <a:prstDash val="solid"/>
              </a:ln>
              <a:solidFill>
                <a:srgbClr val="FF3399"/>
              </a:solidFill>
              <a:effectLst>
                <a:outerShdw blurRad="63500" dir="2000400" sy="-30000" kx="-800400" algn="bl" rotWithShape="0">
                  <a:srgbClr val="FF3399">
                    <a:alpha val="2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6" name="WordArt 11"/>
          <p:cNvSpPr>
            <a:spLocks noChangeArrowheads="1" noChangeShapeType="1" noTextEdit="1"/>
          </p:cNvSpPr>
          <p:nvPr/>
        </p:nvSpPr>
        <p:spPr bwMode="auto">
          <a:xfrm>
            <a:off x="3189288" y="1341439"/>
            <a:ext cx="5297487" cy="8874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</a:p>
        </p:txBody>
      </p:sp>
      <p:sp>
        <p:nvSpPr>
          <p:cNvPr id="3077" name="WordArt 11"/>
          <p:cNvSpPr>
            <a:spLocks noChangeArrowheads="1" noChangeShapeType="1" noTextEdit="1"/>
          </p:cNvSpPr>
          <p:nvPr/>
        </p:nvSpPr>
        <p:spPr bwMode="auto">
          <a:xfrm>
            <a:off x="1078705" y="2563749"/>
            <a:ext cx="10398040" cy="11049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solidFill>
                  <a:srgbClr val="0070C0"/>
                </a:solidFill>
                <a:effectLst>
                  <a:outerShdw blurRad="38100"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b="1" kern="10" dirty="0">
                <a:solidFill>
                  <a:srgbClr val="0070C0"/>
                </a:solidFill>
                <a:effectLst>
                  <a:outerShdw blurRad="38100"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48: LÀM TRÒN SỐ ĐỀN HÀNG CHỤC, HÀNG TRĂM</a:t>
            </a:r>
          </a:p>
        </p:txBody>
      </p:sp>
      <p:sp>
        <p:nvSpPr>
          <p:cNvPr id="3078" name="TextBox 13"/>
          <p:cNvSpPr txBox="1">
            <a:spLocks noChangeArrowheads="1"/>
          </p:cNvSpPr>
          <p:nvPr/>
        </p:nvSpPr>
        <p:spPr bwMode="auto">
          <a:xfrm>
            <a:off x="1078705" y="3841669"/>
            <a:ext cx="10034587" cy="1754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8" tIns="45718" rIns="91378" bIns="45718">
            <a:spAutoFit/>
          </a:bodyPr>
          <a:lstStyle>
            <a:lvl1pPr defTabSz="912813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128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128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128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12813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GB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Giáo</a:t>
            </a: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</a:t>
            </a:r>
            <a:r>
              <a:rPr lang="en-GB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viên</a:t>
            </a: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: Phạm Thị Hương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                     Trường   : </a:t>
            </a:r>
            <a:r>
              <a:rPr lang="en-GB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Tiểu</a:t>
            </a: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</a:t>
            </a:r>
            <a:r>
              <a:rPr lang="en-GB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học</a:t>
            </a: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Tân Viên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                      </a:t>
            </a:r>
            <a:r>
              <a:rPr lang="en-GB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Lớp</a:t>
            </a:r>
            <a:r>
              <a:rPr lang="en-GB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ea typeface="Arial-Rounded"/>
                <a:cs typeface="Arial-Rounded"/>
              </a:rPr>
              <a:t>         : 3</a:t>
            </a:r>
            <a:endParaRPr lang="en-US" altLang="en-US" sz="3600" b="1" dirty="0">
              <a:solidFill>
                <a:srgbClr val="FF0000"/>
              </a:solidFill>
              <a:latin typeface="Times New Roman" panose="02020603050405020304" pitchFamily="18" charset="0"/>
              <a:ea typeface="Arial-Rounded"/>
              <a:cs typeface="Arial-Rounded"/>
            </a:endParaRPr>
          </a:p>
        </p:txBody>
      </p:sp>
    </p:spTree>
    <p:extLst>
      <p:ext uri="{BB962C8B-B14F-4D97-AF65-F5344CB8AC3E}">
        <p14:creationId xmlns:p14="http://schemas.microsoft.com/office/powerpoint/2010/main" val="159501998"/>
      </p:ext>
    </p:extLst>
  </p:cSld>
  <p:clrMapOvr>
    <a:masterClrMapping/>
  </p:clrMapOvr>
  <p:transition spd="slow" advTm="0">
    <p:wipe dir="r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lang="en-US" sz="40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Khi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, ta so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sánh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1 725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1 723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xuống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&lt; 5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1 786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1 756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1 700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&lt; 5</a:t>
            </a:r>
          </a:p>
        </p:txBody>
      </p:sp>
    </p:spTree>
    <p:extLst>
      <p:ext uri="{BB962C8B-B14F-4D97-AF65-F5344CB8AC3E}">
        <p14:creationId xmlns:p14="http://schemas.microsoft.com/office/powerpoint/2010/main" val="2200469105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Khi làm tròn số đến hàng trăm ta so sánh chữ số hàng chục với 5. Nếu chữ số hàng chục bé hơn 5 thì làm tròn xuống, còn lại thì làm tròn lên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842876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2864; 3058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4315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42" name="Picture 41" descr="z3550433610403_d2d2f8627c155ca0dc056e9d2fab8200-removebg-preview (1)">
            <a:extLst>
              <a:ext uri="{FF2B5EF4-FFF2-40B4-BE49-F238E27FC236}">
                <a16:creationId xmlns:a16="http://schemas.microsoft.com/office/drawing/2014/main" id="{3B5E2C61-4189-464B-8DD2-A21E11845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9799982" y="4506000"/>
            <a:ext cx="2058697" cy="210245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FA8A876-63C8-42E5-84FB-40DC98FEB3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90187"/>
            <a:ext cx="4938188" cy="312751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2B7E0C0-93EB-44AE-A654-A46EC46D8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176125"/>
              </p:ext>
            </p:extLst>
          </p:nvPr>
        </p:nvGraphicFramePr>
        <p:xfrm>
          <a:off x="4562778" y="1631888"/>
          <a:ext cx="6429899" cy="266206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2735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2142735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2144429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98971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Rô – bốt, Việt và Mai cùng ghé thăm một trang trại, Rô – bốt đếm được có 1242 con gà. Khi làm tròn đến số hàng chục: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a) Mai nói: “Trang trại có khoảng 1240 con gà”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b) Việt nói: “Trang trại có khoảng 1250 con gà” 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Theo em, bạn nào nói đúng?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2F74D06-BF8B-431C-8E0C-6C8932B97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4174" y="5327374"/>
            <a:ext cx="2077974" cy="127093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27E2665-DFF5-4775-A5C2-4116807881BE}"/>
              </a:ext>
            </a:extLst>
          </p:cNvPr>
          <p:cNvSpPr txBox="1"/>
          <p:nvPr/>
        </p:nvSpPr>
        <p:spPr>
          <a:xfrm>
            <a:off x="3101009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1FD9F84-58FF-4870-AC3C-BC2BD7384988}"/>
              </a:ext>
            </a:extLst>
          </p:cNvPr>
          <p:cNvSpPr txBox="1"/>
          <p:nvPr/>
        </p:nvSpPr>
        <p:spPr>
          <a:xfrm>
            <a:off x="4880114" y="3130826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063C2D-C2C1-4097-978D-54B92C3E2986}"/>
              </a:ext>
            </a:extLst>
          </p:cNvPr>
          <p:cNvSpPr txBox="1"/>
          <p:nvPr/>
        </p:nvSpPr>
        <p:spPr>
          <a:xfrm>
            <a:off x="4313583" y="3687417"/>
            <a:ext cx="264380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DDDBAB0-D551-47BB-8453-966E68EECA7F}"/>
              </a:ext>
            </a:extLst>
          </p:cNvPr>
          <p:cNvCxnSpPr>
            <a:cxnSpLocks/>
          </p:cNvCxnSpPr>
          <p:nvPr/>
        </p:nvCxnSpPr>
        <p:spPr>
          <a:xfrm>
            <a:off x="4055165" y="3645405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1714D15-EA9A-4614-B742-47EC2FA26204}"/>
              </a:ext>
            </a:extLst>
          </p:cNvPr>
          <p:cNvSpPr txBox="1"/>
          <p:nvPr/>
        </p:nvSpPr>
        <p:spPr>
          <a:xfrm>
            <a:off x="7026965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BB14E3-A171-4837-B6CC-B1981818CB2E}"/>
              </a:ext>
            </a:extLst>
          </p:cNvPr>
          <p:cNvSpPr txBox="1"/>
          <p:nvPr/>
        </p:nvSpPr>
        <p:spPr>
          <a:xfrm>
            <a:off x="3578087" y="4343400"/>
            <a:ext cx="746428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55850599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9" grpId="0"/>
      <p:bldP spid="13" grpId="0"/>
      <p:bldP spid="12" grpId="0"/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Trong thư viện có 6745 cuốn sách. Hỏi mỗi bạn đã làm tròn số sách đó đến hàng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920DDFF-9C32-4370-AB7F-E375679ABC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355" y="2069138"/>
            <a:ext cx="5576821" cy="310891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FB84EC2-F2A6-48DF-B2B2-37226A56CEA7}"/>
              </a:ext>
            </a:extLst>
          </p:cNvPr>
          <p:cNvSpPr txBox="1"/>
          <p:nvPr/>
        </p:nvSpPr>
        <p:spPr>
          <a:xfrm>
            <a:off x="6011385" y="2186683"/>
            <a:ext cx="5252484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640F6FE-BC24-4989-9FD6-D5BD44DDBEEC}"/>
              </a:ext>
            </a:extLst>
          </p:cNvPr>
          <p:cNvSpPr txBox="1"/>
          <p:nvPr/>
        </p:nvSpPr>
        <p:spPr>
          <a:xfrm>
            <a:off x="531628" y="1329070"/>
            <a:ext cx="1080267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“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”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thích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hợp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49B6E2B-66C2-459D-BC57-79392B479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5771" y="2652160"/>
            <a:ext cx="8020585" cy="1632762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598372E-4C77-428A-B8DE-395598E65EF8}"/>
              </a:ext>
            </a:extLst>
          </p:cNvPr>
          <p:cNvSpPr/>
          <p:nvPr/>
        </p:nvSpPr>
        <p:spPr>
          <a:xfrm>
            <a:off x="2488019" y="4306186"/>
            <a:ext cx="6220046" cy="118021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latin typeface="Calibri" panose="020F0502020204030204" pitchFamily="34" charset="0"/>
                <a:cs typeface="Calibri" panose="020F0502020204030204" pitchFamily="34" charset="0"/>
              </a:rPr>
              <a:t>Các số trên được làm tròn đến hàng trăm.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C528CCB-8F75-4775-99A6-A26F7B11E6A8}"/>
              </a:ext>
            </a:extLst>
          </p:cNvPr>
          <p:cNvSpPr/>
          <p:nvPr/>
        </p:nvSpPr>
        <p:spPr>
          <a:xfrm>
            <a:off x="8378456" y="3391786"/>
            <a:ext cx="871870" cy="584791"/>
          </a:xfrm>
          <a:prstGeom prst="rect">
            <a:avLst/>
          </a:prstGeom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4 500</a:t>
            </a:r>
          </a:p>
        </p:txBody>
      </p:sp>
    </p:spTree>
    <p:extLst>
      <p:ext uri="{BB962C8B-B14F-4D97-AF65-F5344CB8AC3E}">
        <p14:creationId xmlns:p14="http://schemas.microsoft.com/office/powerpoint/2010/main" val="1574114325"/>
      </p:ext>
    </p:extLst>
  </p:cSld>
  <p:clrMapOvr>
    <a:masterClrMapping/>
  </p:clrMapOvr>
  <p:transition spd="slow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7" grpId="0" animBg="1"/>
      <p:bldP spid="9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322</TotalTime>
  <Words>397</Words>
  <Application>Microsoft Office PowerPoint</Application>
  <PresentationFormat>Widescreen</PresentationFormat>
  <Paragraphs>63</Paragraphs>
  <Slides>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8</vt:i4>
      </vt:variant>
    </vt:vector>
  </HeadingPairs>
  <TitlesOfParts>
    <vt:vector size="18" baseType="lpstr">
      <vt:lpstr>等线</vt:lpstr>
      <vt:lpstr>#9Slide02 Noi dung dai</vt:lpstr>
      <vt:lpstr>Arial</vt:lpstr>
      <vt:lpstr>Balsamiq Sans</vt:lpstr>
      <vt:lpstr>Calibri</vt:lpstr>
      <vt:lpstr>Nunito</vt:lpstr>
      <vt:lpstr>Times New Roman</vt:lpstr>
      <vt:lpstr>The Jungle Agency by Slidesgo</vt:lpstr>
      <vt:lpstr>1_The Jungle Agency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DELL</cp:lastModifiedBy>
  <cp:revision>47</cp:revision>
  <dcterms:created xsi:type="dcterms:W3CDTF">2022-10-22T11:32:36Z</dcterms:created>
  <dcterms:modified xsi:type="dcterms:W3CDTF">2026-01-27T03:30:05Z</dcterms:modified>
</cp:coreProperties>
</file>