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34" r:id="rId2"/>
    <p:sldId id="365" r:id="rId3"/>
    <p:sldId id="323" r:id="rId4"/>
    <p:sldId id="289" r:id="rId5"/>
    <p:sldId id="367" r:id="rId6"/>
    <p:sldId id="292" r:id="rId7"/>
    <p:sldId id="295" r:id="rId8"/>
    <p:sldId id="299" r:id="rId9"/>
    <p:sldId id="3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F61F7-D265-4AB5-9EBF-51C229A5033F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6EA69-6416-4104-A308-47149054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6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3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6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3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0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8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6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8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4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9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3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8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3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6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3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4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7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8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6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43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44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45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CA32B43-F340-3CFA-CCC7-A0875C32C771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2297" y="186200"/>
            <a:ext cx="1674131" cy="16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2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23.png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emf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emf"/><Relationship Id="rId7" Type="http://schemas.openxmlformats.org/officeDocument/2006/relationships/image" Target="../media/image32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4.emf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27.emf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C7D448-CD35-4D5F-A2F4-4F0B803007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7129" y="2563124"/>
            <a:ext cx="7577985" cy="25666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222CF6D-1E39-4C1B-80F4-E3E933038B4E}"/>
              </a:ext>
            </a:extLst>
          </p:cNvPr>
          <p:cNvSpPr txBox="1"/>
          <p:nvPr/>
        </p:nvSpPr>
        <p:spPr>
          <a:xfrm>
            <a:off x="5053123" y="6361078"/>
            <a:ext cx="829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Zalo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0972115126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-76200" y="762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3655" y="943610"/>
            <a:ext cx="9685655" cy="5914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6355" y="3581400"/>
            <a:ext cx="2179320" cy="320484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16312" y="588645"/>
            <a:ext cx="7259705" cy="831264"/>
            <a:chOff x="2466147" y="457200"/>
            <a:chExt cx="7259705" cy="8312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66147" y="457200"/>
              <a:ext cx="7259705" cy="8312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534305" y="664324"/>
              <a:ext cx="512339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.....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ngày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.....</a:t>
              </a:r>
            </a:p>
          </p:txBody>
        </p:sp>
      </p:grpSp>
      <p:pic>
        <p:nvPicPr>
          <p:cNvPr id="170" name="Picture 1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8400" y="3723640"/>
            <a:ext cx="2219325" cy="2926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FDD589-D0B6-4DF6-8A46-23309F6A30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6340" y="1858835"/>
            <a:ext cx="1859441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5CA934-A23B-41A3-A6B6-98A71D51CE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03213" y="3113897"/>
            <a:ext cx="8821677" cy="22801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5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9EA486-3E25-4C2F-BCC7-87A7E9A87B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0594" y="2490909"/>
            <a:ext cx="6730567" cy="23532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BF0379-071A-4319-A2FF-4419EC064D59}"/>
              </a:ext>
            </a:extLst>
          </p:cNvPr>
          <p:cNvSpPr txBox="1"/>
          <p:nvPr/>
        </p:nvSpPr>
        <p:spPr>
          <a:xfrm>
            <a:off x="4234416" y="6488668"/>
            <a:ext cx="829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3134259"/>
            <a:ext cx="6415044" cy="37237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676400"/>
            <a:ext cx="4191000" cy="539591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22578" y="-683711"/>
            <a:ext cx="12214578" cy="1585964"/>
            <a:chOff x="-22578" y="-490942"/>
            <a:chExt cx="12237156" cy="15859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sp>
        <p:nvSpPr>
          <p:cNvPr id="19" name="Speech Bubble: Rectangle with Corners Rounded 18"/>
          <p:cNvSpPr/>
          <p:nvPr/>
        </p:nvSpPr>
        <p:spPr>
          <a:xfrm>
            <a:off x="5379720" y="1143000"/>
            <a:ext cx="5669794" cy="2475846"/>
          </a:xfrm>
          <a:prstGeom prst="wedgeRoundRectCallout">
            <a:avLst>
              <a:gd name="adj1" fmla="val -55407"/>
              <a:gd name="adj2" fmla="val 35227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nhiệm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vụ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tủ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4" name="Picture 3" descr="A white underwear on a black background&#10;&#10;AI-generated content may be incorrect.">
            <a:extLst>
              <a:ext uri="{FF2B5EF4-FFF2-40B4-BE49-F238E27FC236}">
                <a16:creationId xmlns:a16="http://schemas.microsoft.com/office/drawing/2014/main" id="{D7BF10FC-0D63-6F76-D82B-008EDAAE7D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7959">
            <a:off x="2846070" y="5069414"/>
            <a:ext cx="628650" cy="240773"/>
          </a:xfrm>
          <a:prstGeom prst="rect">
            <a:avLst/>
          </a:prstGeom>
        </p:spPr>
      </p:pic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291AF204-DD88-AB76-0C62-C9698B870D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22300" y="60833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461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461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0" y="139147"/>
            <a:ext cx="12009783" cy="6530009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CC5BDA-733D-4B69-B908-E47D77649C5A}"/>
              </a:ext>
            </a:extLst>
          </p:cNvPr>
          <p:cNvGrpSpPr/>
          <p:nvPr/>
        </p:nvGrpSpPr>
        <p:grpSpPr>
          <a:xfrm>
            <a:off x="1255373" y="200771"/>
            <a:ext cx="2094114" cy="753386"/>
            <a:chOff x="1613182" y="91440"/>
            <a:chExt cx="2094114" cy="9144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636D3F3-60F7-4C3C-BA8D-2259E388FE6D}"/>
                </a:ext>
              </a:extLst>
            </p:cNvPr>
            <p:cNvSpPr/>
            <p:nvPr/>
          </p:nvSpPr>
          <p:spPr>
            <a:xfrm>
              <a:off x="2057400" y="106045"/>
              <a:ext cx="1649896" cy="8553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4F0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0822BA-67C9-4CB2-B0B3-55180E1C053B}"/>
                </a:ext>
              </a:extLst>
            </p:cNvPr>
            <p:cNvSpPr/>
            <p:nvPr/>
          </p:nvSpPr>
          <p:spPr>
            <a:xfrm>
              <a:off x="1613182" y="91440"/>
              <a:ext cx="914400" cy="9144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rgbClr val="4F0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7E5A4D20-E85D-4601-9BEA-75042CEBE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72153"/>
              </p:ext>
            </p:extLst>
          </p:nvPr>
        </p:nvGraphicFramePr>
        <p:xfrm>
          <a:off x="531190" y="1226562"/>
          <a:ext cx="10391915" cy="3322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8383">
                  <a:extLst>
                    <a:ext uri="{9D8B030D-6E8A-4147-A177-3AD203B41FA5}">
                      <a16:colId xmlns:a16="http://schemas.microsoft.com/office/drawing/2014/main" val="3051202893"/>
                    </a:ext>
                  </a:extLst>
                </a:gridCol>
                <a:gridCol w="2078383">
                  <a:extLst>
                    <a:ext uri="{9D8B030D-6E8A-4147-A177-3AD203B41FA5}">
                      <a16:colId xmlns:a16="http://schemas.microsoft.com/office/drawing/2014/main" val="2735791201"/>
                    </a:ext>
                  </a:extLst>
                </a:gridCol>
                <a:gridCol w="2078383">
                  <a:extLst>
                    <a:ext uri="{9D8B030D-6E8A-4147-A177-3AD203B41FA5}">
                      <a16:colId xmlns:a16="http://schemas.microsoft.com/office/drawing/2014/main" val="2718890074"/>
                    </a:ext>
                  </a:extLst>
                </a:gridCol>
                <a:gridCol w="2078383">
                  <a:extLst>
                    <a:ext uri="{9D8B030D-6E8A-4147-A177-3AD203B41FA5}">
                      <a16:colId xmlns:a16="http://schemas.microsoft.com/office/drawing/2014/main" val="3036992232"/>
                    </a:ext>
                  </a:extLst>
                </a:gridCol>
                <a:gridCol w="2078383">
                  <a:extLst>
                    <a:ext uri="{9D8B030D-6E8A-4147-A177-3AD203B41FA5}">
                      <a16:colId xmlns:a16="http://schemas.microsoft.com/office/drawing/2014/main" val="3054336169"/>
                    </a:ext>
                  </a:extLst>
                </a:gridCol>
              </a:tblGrid>
              <a:tr h="4589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nghìn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805283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4 128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599865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5 062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5002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6 704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07019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7 053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60920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653BB8B1-D0F4-45EF-A195-A3C1304E6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586" y="5396948"/>
            <a:ext cx="3645223" cy="14610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2CC9037-F2C3-4722-9EB6-CC702EC6DE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345" y="2395436"/>
            <a:ext cx="832152" cy="887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C08010-23C7-4E0D-8AED-D4E1DA5F52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62" y="3962399"/>
            <a:ext cx="758240" cy="84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1D5543-AB14-4F7B-8AB0-D5E1683E5B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434" y="3183702"/>
            <a:ext cx="919094" cy="8468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15B772-B4F4-481E-9F81-6D4B827407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832" y="1557000"/>
            <a:ext cx="827368" cy="8468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1107FD-2BB8-42A3-A6A9-DCDB4BD9EEE1}"/>
              </a:ext>
            </a:extLst>
          </p:cNvPr>
          <p:cNvSpPr/>
          <p:nvPr/>
        </p:nvSpPr>
        <p:spPr>
          <a:xfrm>
            <a:off x="5357192" y="1878497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AC0EDF9-2545-4089-B69D-865B140575FD}"/>
              </a:ext>
            </a:extLst>
          </p:cNvPr>
          <p:cNvSpPr/>
          <p:nvPr/>
        </p:nvSpPr>
        <p:spPr>
          <a:xfrm>
            <a:off x="9511748" y="1858618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144939-C10A-4E02-AF71-AF3BDB610676}"/>
              </a:ext>
            </a:extLst>
          </p:cNvPr>
          <p:cNvSpPr/>
          <p:nvPr/>
        </p:nvSpPr>
        <p:spPr>
          <a:xfrm>
            <a:off x="3260036" y="2554358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89527A1-6BDC-4E17-BF67-875FE330EA7D}"/>
              </a:ext>
            </a:extLst>
          </p:cNvPr>
          <p:cNvSpPr/>
          <p:nvPr/>
        </p:nvSpPr>
        <p:spPr>
          <a:xfrm>
            <a:off x="5337315" y="2594114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17145B1-C8C2-4665-9CA2-209AC54869D4}"/>
              </a:ext>
            </a:extLst>
          </p:cNvPr>
          <p:cNvSpPr/>
          <p:nvPr/>
        </p:nvSpPr>
        <p:spPr>
          <a:xfrm>
            <a:off x="7404654" y="3269975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78813F7-7309-4294-B1B7-99A0BF0623C2}"/>
              </a:ext>
            </a:extLst>
          </p:cNvPr>
          <p:cNvSpPr/>
          <p:nvPr/>
        </p:nvSpPr>
        <p:spPr>
          <a:xfrm>
            <a:off x="9481932" y="3289853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97D1A52-8C10-4390-935F-957E45522EFD}"/>
              </a:ext>
            </a:extLst>
          </p:cNvPr>
          <p:cNvSpPr/>
          <p:nvPr/>
        </p:nvSpPr>
        <p:spPr>
          <a:xfrm>
            <a:off x="5347254" y="3985592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E826AA7-E41B-4191-9019-9D2841D3E816}"/>
              </a:ext>
            </a:extLst>
          </p:cNvPr>
          <p:cNvSpPr/>
          <p:nvPr/>
        </p:nvSpPr>
        <p:spPr>
          <a:xfrm>
            <a:off x="7394715" y="3975653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2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5056 0.502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86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43151 0.3817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76" y="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39258 0.3553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32279 0.2386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1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1260475"/>
            <a:ext cx="12192000" cy="559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586" y="4742057"/>
            <a:ext cx="3645223" cy="211594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22578" y="-290564"/>
            <a:ext cx="12214578" cy="1585964"/>
            <a:chOff x="-22578" y="-490942"/>
            <a:chExt cx="12237156" cy="15859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sp>
        <p:nvSpPr>
          <p:cNvPr id="85" name="Rectangle: Rounded Corners 84"/>
          <p:cNvSpPr/>
          <p:nvPr/>
        </p:nvSpPr>
        <p:spPr>
          <a:xfrm>
            <a:off x="2057400" y="106045"/>
            <a:ext cx="9531626" cy="1106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4F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4128; 5062; 6704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7053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3020" y="1550670"/>
            <a:ext cx="12192635" cy="3115945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8CFC821-330E-44A7-9C76-D8013B0649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640" y="1341888"/>
            <a:ext cx="832152" cy="8879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1DC208-319A-456D-B960-1AB84185E7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53" y="1169504"/>
            <a:ext cx="758240" cy="8475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5B644E-CD21-4AA7-8EFE-4869EA5A08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443" y="1335024"/>
            <a:ext cx="919094" cy="8468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44FD717-8747-492A-841E-D3A17DAC01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23" y="1457609"/>
            <a:ext cx="827368" cy="8468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66FE7-51FD-47E0-95DF-A6523756D0E4}"/>
              </a:ext>
            </a:extLst>
          </p:cNvPr>
          <p:cNvSpPr txBox="1"/>
          <p:nvPr/>
        </p:nvSpPr>
        <p:spPr>
          <a:xfrm>
            <a:off x="1331843" y="2295939"/>
            <a:ext cx="106348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4 128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4 100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A8E5C4-EE85-4EA4-A795-816622B782B7}"/>
              </a:ext>
            </a:extLst>
          </p:cNvPr>
          <p:cNvSpPr txBox="1"/>
          <p:nvPr/>
        </p:nvSpPr>
        <p:spPr>
          <a:xfrm>
            <a:off x="1451112" y="2852531"/>
            <a:ext cx="106348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5 062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5 100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6AB54A-97AE-46D2-B8F1-3AE4DD81F0F6}"/>
              </a:ext>
            </a:extLst>
          </p:cNvPr>
          <p:cNvSpPr txBox="1"/>
          <p:nvPr/>
        </p:nvSpPr>
        <p:spPr>
          <a:xfrm>
            <a:off x="1461051" y="3448879"/>
            <a:ext cx="106348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6 704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6 700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E0FB0B-DAC7-40BF-9A89-AC401085821F}"/>
              </a:ext>
            </a:extLst>
          </p:cNvPr>
          <p:cNvSpPr txBox="1"/>
          <p:nvPr/>
        </p:nvSpPr>
        <p:spPr>
          <a:xfrm>
            <a:off x="1461051" y="3975653"/>
            <a:ext cx="106348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7 053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7 100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27278 0.45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9752 0.468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55112E-17 L -0.0681 0.4682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2763 0.609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5" y="3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9822" y="-244209"/>
            <a:ext cx="12214578" cy="1585964"/>
            <a:chOff x="-22578" y="-490942"/>
            <a:chExt cx="12237156" cy="15859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76200" y="1441174"/>
            <a:ext cx="12192635" cy="4417971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5" name="Rectangle: Rounded Corners 84"/>
          <p:cNvSpPr/>
          <p:nvPr/>
        </p:nvSpPr>
        <p:spPr>
          <a:xfrm>
            <a:off x="3766931" y="96106"/>
            <a:ext cx="5774635" cy="8553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4F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22713" y="81501"/>
            <a:ext cx="914400" cy="9144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4F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5345" y="189792"/>
            <a:ext cx="29014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67" y="1397773"/>
            <a:ext cx="508174" cy="61800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693" y="1517542"/>
            <a:ext cx="508174" cy="553997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34" y="1447757"/>
            <a:ext cx="508174" cy="553999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92" y="1473376"/>
            <a:ext cx="618675" cy="528812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2008" y="5057815"/>
            <a:ext cx="1263411" cy="1511950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3742" y="5047366"/>
            <a:ext cx="1263411" cy="1511950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5047366"/>
            <a:ext cx="1263411" cy="1511950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4485" y="5844266"/>
            <a:ext cx="772177" cy="781228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9293" y="5854715"/>
            <a:ext cx="772177" cy="781228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1260" y="5052142"/>
            <a:ext cx="1263411" cy="1511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4EC557-C2AD-48FF-8460-A1FE4E73D7B3}"/>
              </a:ext>
            </a:extLst>
          </p:cNvPr>
          <p:cNvSpPr txBox="1"/>
          <p:nvPr/>
        </p:nvSpPr>
        <p:spPr>
          <a:xfrm>
            <a:off x="1192695" y="2385391"/>
            <a:ext cx="1010809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buAutoNum type="alphaLcParenR"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3 768; 6 783; 3 687; 6 738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3 768       B. 6 783      C. 3 687       D. 6 738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40BDD0-1FD6-4B37-BB13-12247DDF22EA}"/>
              </a:ext>
            </a:extLst>
          </p:cNvPr>
          <p:cNvSpPr txBox="1"/>
          <p:nvPr/>
        </p:nvSpPr>
        <p:spPr>
          <a:xfrm>
            <a:off x="1143000" y="3548270"/>
            <a:ext cx="1010809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3 768; 6 783; 3 687; 6 738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3 768       B. 6 783      C. 3 687       D. 6 738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B207611-EAEF-45B3-AD14-84FD40DBF02C}"/>
              </a:ext>
            </a:extLst>
          </p:cNvPr>
          <p:cNvSpPr/>
          <p:nvPr/>
        </p:nvSpPr>
        <p:spPr>
          <a:xfrm>
            <a:off x="3011558" y="2842591"/>
            <a:ext cx="596346" cy="5168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76954C1-00CD-49E6-A162-1E7056E0BD60}"/>
              </a:ext>
            </a:extLst>
          </p:cNvPr>
          <p:cNvSpPr/>
          <p:nvPr/>
        </p:nvSpPr>
        <p:spPr>
          <a:xfrm>
            <a:off x="4860236" y="4065104"/>
            <a:ext cx="556590" cy="5168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23 L -0.05768 0.51922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1029 0.51297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31706" y="304801"/>
            <a:ext cx="10528588" cy="2438399"/>
            <a:chOff x="289671" y="3246336"/>
            <a:chExt cx="10591800" cy="1981200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289671" y="3246336"/>
              <a:ext cx="10591800" cy="1981200"/>
            </a:xfrm>
            <a:prstGeom prst="roundRect">
              <a:avLst>
                <a:gd name="adj" fmla="val 17360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507631" y="3351511"/>
              <a:ext cx="10183192" cy="1729402"/>
            </a:xfrm>
            <a:prstGeom prst="roundRect">
              <a:avLst>
                <a:gd name="adj" fmla="val 201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91165" y="152400"/>
            <a:ext cx="914400" cy="9144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BF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3615" y="211575"/>
            <a:ext cx="29014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8455" y="582930"/>
            <a:ext cx="5928885" cy="10994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Mỗi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bình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ghi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các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số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từ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XII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đến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XV.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Hỏi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bình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bị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vỡ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ghi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số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nào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465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3352800"/>
            <a:ext cx="2890520" cy="3282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43201B-421A-4524-B0AA-B2302FCBE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48" y="3087963"/>
            <a:ext cx="8010317" cy="276654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6A3102-323C-4BA5-8742-FA7FC9CF6D88}"/>
              </a:ext>
            </a:extLst>
          </p:cNvPr>
          <p:cNvSpPr/>
          <p:nvPr/>
        </p:nvSpPr>
        <p:spPr>
          <a:xfrm>
            <a:off x="3409122" y="4999383"/>
            <a:ext cx="1133061" cy="48701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XIV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7E426-2C48-413E-AF57-29DA58B39D97}"/>
              </a:ext>
            </a:extLst>
          </p:cNvPr>
          <p:cNvSpPr txBox="1"/>
          <p:nvPr/>
        </p:nvSpPr>
        <p:spPr>
          <a:xfrm>
            <a:off x="1262269" y="5645426"/>
            <a:ext cx="10336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28C79C-858A-45FB-A381-21CE1C5679D2}"/>
              </a:ext>
            </a:extLst>
          </p:cNvPr>
          <p:cNvSpPr txBox="1"/>
          <p:nvPr/>
        </p:nvSpPr>
        <p:spPr>
          <a:xfrm>
            <a:off x="2464904" y="5585791"/>
            <a:ext cx="10336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B423FC-68BE-451F-AADB-A8F6B10B8971}"/>
              </a:ext>
            </a:extLst>
          </p:cNvPr>
          <p:cNvSpPr txBox="1"/>
          <p:nvPr/>
        </p:nvSpPr>
        <p:spPr>
          <a:xfrm>
            <a:off x="5208104" y="5486400"/>
            <a:ext cx="10336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3832B3F-3005-4B94-8E19-72AC9AA613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7239000" y="482901"/>
            <a:ext cx="1429720" cy="1836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9 0.00185 C -0.07526 -0.00602 0.02045 -0.10741 -0.08437 0.02685 C -0.1888 0.16134 -0.6651 0.54051 -0.60885 0.67384 C -0.55234 0.80648 0.03477 0.69213 0.19844 0.69236 C 0.36198 0.69259 0.36198 0.67477 0.20912 0.675 C 0.05638 0.67523 -0.41145 0.69074 -0.56575 0.69375 C -0.71979 0.69699 -0.55963 0.69305 -0.56198 0.69074 C -0.56393 0.68819 -0.57148 0.68287 -0.57656 0.68125 C -0.58151 0.67986 -0.58554 0.6824 -0.58737 0.68287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18515" y="267970"/>
            <a:ext cx="10528300" cy="2654134"/>
            <a:chOff x="289671" y="3246336"/>
            <a:chExt cx="10591800" cy="1981200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289671" y="3246336"/>
              <a:ext cx="10591800" cy="1981200"/>
            </a:xfrm>
            <a:prstGeom prst="roundRect">
              <a:avLst>
                <a:gd name="adj" fmla="val 17360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507631" y="3351511"/>
              <a:ext cx="10183192" cy="1729402"/>
            </a:xfrm>
            <a:prstGeom prst="roundRect">
              <a:avLst>
                <a:gd name="adj" fmla="val 201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442575" y="140970"/>
            <a:ext cx="914400" cy="9144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BF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709" y="245865"/>
            <a:ext cx="28533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1073" y="352176"/>
            <a:ext cx="8637023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0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Có ba con vật trong một khu bảo tồn là: voi châu Phi, hươu cao cổ và tê giác trắng. Trong số đó có một con nặng 2 287 kg, một con nặng 6 125 kg và 1 con nặng 1687 kg. Biết voi châu Phi nặng nhất và hươu cao cổ nhẹ hơn tê giác trắng. Hỏi mỗi con nặng bao nhiêu kg?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BF465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017" y="3229196"/>
            <a:ext cx="1417983" cy="22377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B3BD7E1-B9A1-41EA-9C9A-22AEDC829809}"/>
              </a:ext>
            </a:extLst>
          </p:cNvPr>
          <p:cNvGrpSpPr/>
          <p:nvPr/>
        </p:nvGrpSpPr>
        <p:grpSpPr>
          <a:xfrm>
            <a:off x="278295" y="3369365"/>
            <a:ext cx="10664687" cy="3200400"/>
            <a:chOff x="289671" y="3263477"/>
            <a:chExt cx="10591800" cy="19812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63C725-2B1C-426C-9894-28A3551229D6}"/>
                </a:ext>
              </a:extLst>
            </p:cNvPr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2D1E1A8-5BF6-4468-BE66-8E1D785212B4}"/>
                </a:ext>
              </a:extLst>
            </p:cNvPr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61D8BC-58DE-4990-8341-6905CF968CF2}"/>
              </a:ext>
            </a:extLst>
          </p:cNvPr>
          <p:cNvSpPr txBox="1"/>
          <p:nvPr/>
        </p:nvSpPr>
        <p:spPr>
          <a:xfrm>
            <a:off x="1073427" y="3766930"/>
            <a:ext cx="918375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Phi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6 125 kg.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2065DB-F864-4634-8188-537492270A66}"/>
              </a:ext>
            </a:extLst>
          </p:cNvPr>
          <p:cNvSpPr txBox="1"/>
          <p:nvPr/>
        </p:nvSpPr>
        <p:spPr>
          <a:xfrm>
            <a:off x="1063488" y="4313581"/>
            <a:ext cx="921357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Hươu cao cổ nhẹ hơn tê giác trắng nên hươu cao cổ có cân nặng nhỏ nhất là: 1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687 kg.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A3F6AC-969F-4081-ACDE-57A2F144DE2E}"/>
              </a:ext>
            </a:extLst>
          </p:cNvPr>
          <p:cNvSpPr txBox="1"/>
          <p:nvPr/>
        </p:nvSpPr>
        <p:spPr>
          <a:xfrm>
            <a:off x="1043609" y="5357189"/>
            <a:ext cx="92135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 giác trắng có cân nặng là 2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287 kg.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63FA546-1EBB-4A6B-98C6-E9908BFFB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10134513" y="83017"/>
            <a:ext cx="1429720" cy="1836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98 0.24723 C 0.24297 0.19653 0.20378 -0.05625 0.15235 0.07871 C 0.10079 0.2051 0.03477 0.77801 0.00443 0.9044 C -0.02591 1.03889 -0.00156 0.78565 0.00065 0.73588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371</Words>
  <Application>Microsoft Office PowerPoint</Application>
  <PresentationFormat>Widescreen</PresentationFormat>
  <Paragraphs>61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#9Slide02 Noi dung dai</vt:lpstr>
      <vt:lpstr>Arial</vt:lpstr>
      <vt:lpstr>Calibri</vt:lpstr>
      <vt:lpstr>iCiel Cadena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38</cp:revision>
  <dcterms:created xsi:type="dcterms:W3CDTF">2022-10-23T03:38:35Z</dcterms:created>
  <dcterms:modified xsi:type="dcterms:W3CDTF">2026-01-27T03:35:06Z</dcterms:modified>
</cp:coreProperties>
</file>