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29"/>
  </p:notesMasterIdLst>
  <p:sldIdLst>
    <p:sldId id="256" r:id="rId3"/>
    <p:sldId id="3828" r:id="rId4"/>
    <p:sldId id="3836" r:id="rId5"/>
    <p:sldId id="3795" r:id="rId6"/>
    <p:sldId id="3799" r:id="rId7"/>
    <p:sldId id="3796" r:id="rId8"/>
    <p:sldId id="3798" r:id="rId9"/>
    <p:sldId id="3802" r:id="rId10"/>
    <p:sldId id="3845" r:id="rId11"/>
    <p:sldId id="3829" r:id="rId12"/>
    <p:sldId id="3835" r:id="rId13"/>
    <p:sldId id="3811" r:id="rId14"/>
    <p:sldId id="3846" r:id="rId15"/>
    <p:sldId id="3813" r:id="rId16"/>
    <p:sldId id="3847" r:id="rId17"/>
    <p:sldId id="3848" r:id="rId18"/>
    <p:sldId id="3849" r:id="rId19"/>
    <p:sldId id="3831" r:id="rId20"/>
    <p:sldId id="3814" r:id="rId21"/>
    <p:sldId id="3832" r:id="rId22"/>
    <p:sldId id="3817" r:id="rId23"/>
    <p:sldId id="3818" r:id="rId24"/>
    <p:sldId id="3833" r:id="rId25"/>
    <p:sldId id="3820" r:id="rId26"/>
    <p:sldId id="3834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E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1560D-1CDE-4CB8-8E86-D690FE0C3B4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29E52-31C1-4586-889A-BEB566C4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7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085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33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22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3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11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00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481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78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98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37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89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7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644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5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30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26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40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16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38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95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81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77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8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123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589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21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35132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9581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165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1069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9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B4C7697-855F-F9E3-A4A8-ABF174CA1E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256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3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1087940" rtl="0" eaLnBrk="1" latinLnBrk="0" hangingPunct="1">
        <a:spcBef>
          <a:spcPct val="0"/>
        </a:spcBef>
        <a:buNone/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78" indent="-407978" algn="l" defTabSz="1087940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952" indent="-339982" algn="l" defTabSz="1087940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926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897" indent="-271985" algn="l" defTabSz="1087940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867" indent="-271985" algn="l" defTabSz="1087940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</a:t>
            </a:r>
            <a:r>
              <a:rPr kumimoji="0" lang="vi-VN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TÂN VIÊN</a:t>
            </a:r>
            <a:endParaRPr kumimoji="0" lang="en-US" altLang="en-US" sz="2622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45324" y="3257768"/>
            <a:ext cx="9825953" cy="175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vi-VN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r>
              <a:rPr lang="en-US" sz="32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en-US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vi-VN" sz="3296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 SỐ CÓ BỐN CHỮ SỐ VỚI SỐ CÓ MỘT CHỮ SỐ.</a:t>
            </a:r>
            <a:endParaRPr kumimoji="0" lang="en-US" sz="3296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38" y="4934094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6826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A96815-17FC-441A-BC2A-B4AAD022FDB7}"/>
              </a:ext>
            </a:extLst>
          </p:cNvPr>
          <p:cNvSpPr/>
          <p:nvPr/>
        </p:nvSpPr>
        <p:spPr>
          <a:xfrm>
            <a:off x="3539882" y="5261139"/>
            <a:ext cx="4468467" cy="495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GV: Thân Thị Thủy – Lớp 3C</a:t>
            </a:r>
            <a:endParaRPr kumimoji="0" lang="en-US" altLang="en-US" sz="2622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:a16="http://schemas.microsoft.com/office/drawing/2014/main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2AB3A1-F217-4ADF-98DA-2F344048EE1F}"/>
              </a:ext>
            </a:extLst>
          </p:cNvPr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cs typeface="Times New Roman" panose="02020603050405020304" pitchFamily="18" charset="0"/>
                <a:sym typeface="Arial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9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b="1" kern="0">
                <a:solidFill>
                  <a:srgbClr val="D6F4FF"/>
                </a:solidFill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93993" y="1023250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b="1" kern="0">
                    <a:solidFill>
                      <a:srgbClr val="FFFFFF"/>
                    </a:solidFill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b="1" kern="0">
                    <a:solidFill>
                      <a:srgbClr val="FFFFFF"/>
                    </a:solidFill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b="1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ABD73FBB-7BF7-714A-AF6E-A5B527049809}"/>
              </a:ext>
            </a:extLst>
          </p:cNvPr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1DB6E70F-D58C-3959-A28D-C8533E532EA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>
                <a:extLst>
                  <a:ext uri="{FF2B5EF4-FFF2-40B4-BE49-F238E27FC236}">
                    <a16:creationId xmlns:a16="http://schemas.microsoft.com/office/drawing/2014/main" id="{01BB5B6B-B072-6B7E-FE09-F09230DD1BC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177B4C41-AAD9-2F93-D73B-02D72F71552B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6EEA103D-5E5A-EAC9-8388-51AEA697B8C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1</a:t>
              </a:r>
              <a:endParaRPr lang="en-US" sz="3200" b="1" kern="0" dirty="0">
                <a:solidFill>
                  <a:srgbClr val="008DB4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69FB7D71-07F4-FCF7-B272-5351EF3F5BDD}"/>
              </a:ext>
            </a:extLst>
          </p:cNvPr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>
              <a:extLst>
                <a:ext uri="{FF2B5EF4-FFF2-40B4-BE49-F238E27FC236}">
                  <a16:creationId xmlns:a16="http://schemas.microsoft.com/office/drawing/2014/main" id="{2258A7EA-A975-29DD-9389-157845F70E8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>
                <a:extLst>
                  <a:ext uri="{FF2B5EF4-FFF2-40B4-BE49-F238E27FC236}">
                    <a16:creationId xmlns:a16="http://schemas.microsoft.com/office/drawing/2014/main" id="{DB6301FE-79BD-5968-16D5-FAF5DCE4A93A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57" name="Hình Bầu dục 56">
                <a:extLst>
                  <a:ext uri="{FF2B5EF4-FFF2-40B4-BE49-F238E27FC236}">
                    <a16:creationId xmlns:a16="http://schemas.microsoft.com/office/drawing/2014/main" id="{445C4508-6ED6-B45F-E452-08DB68EAFC21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id="{B5E17188-0AEA-EC71-D420-99413ECC0D6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8E0AECD-4527-1189-96A3-AA367A28C106}"/>
              </a:ext>
            </a:extLst>
          </p:cNvPr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A4EC5A0-CA4C-B276-D650-7885B49343E0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>
                <a:extLst>
                  <a:ext uri="{FF2B5EF4-FFF2-40B4-BE49-F238E27FC236}">
                    <a16:creationId xmlns:a16="http://schemas.microsoft.com/office/drawing/2014/main" id="{6F591474-3CD9-FC82-9CB2-1A92AC958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1697C76A-7B77-D884-F52D-82DAC1CCBD7B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A397EEAE-81C2-A170-B68F-613AAB22F7D4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7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14325" y="529389"/>
            <a:ext cx="11515725" cy="616038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520700" y="655785"/>
            <a:ext cx="3022602" cy="1052418"/>
            <a:chOff x="1203156" y="685799"/>
            <a:chExt cx="2266951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88795" y="834349"/>
              <a:ext cx="138131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Tính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3BD6988-486A-46AB-9FFD-B8ED5B631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7" y="2047875"/>
            <a:ext cx="987053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938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219075" y="266700"/>
            <a:ext cx="11839575" cy="5942097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54" name="Picture 53" descr="A picture containing text, toy, vector graphics, doll&#10;&#10;Description automatically generated">
            <a:extLst>
              <a:ext uri="{FF2B5EF4-FFF2-40B4-BE49-F238E27FC236}">
                <a16:creationId xmlns:a16="http://schemas.microsoft.com/office/drawing/2014/main" id="{4005CAFF-D2EC-4AF2-9F72-F20C58C67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458" y="3800474"/>
            <a:ext cx="4551991" cy="2600325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BE95530-158E-4769-BC54-D69CB198030B}"/>
              </a:ext>
            </a:extLst>
          </p:cNvPr>
          <p:cNvSpPr/>
          <p:nvPr/>
        </p:nvSpPr>
        <p:spPr>
          <a:xfrm>
            <a:off x="337525" y="646385"/>
            <a:ext cx="10111400" cy="3144566"/>
          </a:xfrm>
          <a:prstGeom prst="roundRect">
            <a:avLst/>
          </a:prstGeom>
          <a:solidFill>
            <a:srgbClr val="002060"/>
          </a:solidFill>
          <a:ln w="28575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Clementine" panose="020F0502020204030203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257278E-6AA4-4D1B-8097-DC483C4483EE}"/>
              </a:ext>
            </a:extLst>
          </p:cNvPr>
          <p:cNvSpPr txBox="1"/>
          <p:nvPr/>
        </p:nvSpPr>
        <p:spPr>
          <a:xfrm>
            <a:off x="434926" y="609600"/>
            <a:ext cx="9852073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ổ chức thi đua giữa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nhóm theo hình thức tiếp sức.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Mỗi nhóm gồm bốn bạn và lần lượt từng bạn lên thực hiện phép tính.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Nhóm nào làm chính xác và nhanh hơn thì thắng.</a:t>
            </a:r>
            <a:endParaRPr lang="en-US" sz="3200" b="1" dirty="0">
              <a:solidFill>
                <a:srgbClr val="FFFF00"/>
              </a:solidFill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09958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1 014 x 5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1 014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485283" y="281664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639086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1595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148 x 2 = 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3B2938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3 148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513858" y="281664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639086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36320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2 109 x 3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2 109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513858" y="2835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639086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4814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2 041 x 4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2 041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447183" y="282616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5781261" y="27324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91402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4C3B5BB4-4BA4-7FA9-EEAD-166091F9127E}"/>
              </a:ext>
            </a:extLst>
          </p:cNvPr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>
              <a:extLst>
                <a:ext uri="{FF2B5EF4-FFF2-40B4-BE49-F238E27FC236}">
                  <a16:creationId xmlns:a16="http://schemas.microsoft.com/office/drawing/2014/main" id="{7B903FD2-70BC-CE82-B02D-5B9E56C461A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>
                <a:extLst>
                  <a:ext uri="{FF2B5EF4-FFF2-40B4-BE49-F238E27FC236}">
                    <a16:creationId xmlns:a16="http://schemas.microsoft.com/office/drawing/2014/main" id="{82F7859F-D835-8927-E99A-D91AA8E1E50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9" name="Hình Bầu dục 78">
                <a:extLst>
                  <a:ext uri="{FF2B5EF4-FFF2-40B4-BE49-F238E27FC236}">
                    <a16:creationId xmlns:a16="http://schemas.microsoft.com/office/drawing/2014/main" id="{94EF0113-E262-9E8E-BD5A-D6CACD40996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A1EB98EE-51EF-8CDF-7D4B-0E14FC47E8F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44C5BF64-00C9-FB27-FDB7-C922B8BBDEFC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>
              <a:extLst>
                <a:ext uri="{FF2B5EF4-FFF2-40B4-BE49-F238E27FC236}">
                  <a16:creationId xmlns:a16="http://schemas.microsoft.com/office/drawing/2014/main" id="{647F61A8-7E19-4DA2-82D3-7EBF2B2E7165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>
                <a:extLst>
                  <a:ext uri="{FF2B5EF4-FFF2-40B4-BE49-F238E27FC236}">
                    <a16:creationId xmlns:a16="http://schemas.microsoft.com/office/drawing/2014/main" id="{3DBBFE59-06BA-A9B4-776D-AA515CB03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>
                <a:extLst>
                  <a:ext uri="{FF2B5EF4-FFF2-40B4-BE49-F238E27FC236}">
                    <a16:creationId xmlns:a16="http://schemas.microsoft.com/office/drawing/2014/main" id="{473E0CBB-3097-B801-CC9D-E57BCF7451CE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82" name="Hộp Văn bản 81">
              <a:extLst>
                <a:ext uri="{FF2B5EF4-FFF2-40B4-BE49-F238E27FC236}">
                  <a16:creationId xmlns:a16="http://schemas.microsoft.com/office/drawing/2014/main" id="{C6EA5C27-BAE7-E6B6-E43F-4446ED6FBFCC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4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266700" y="257175"/>
            <a:ext cx="11480195" cy="623320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634035" y="480765"/>
            <a:ext cx="6387251" cy="1052414"/>
            <a:chOff x="1203157" y="685800"/>
            <a:chExt cx="4790439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48768" y="710985"/>
              <a:ext cx="3944828" cy="623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Đặt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rồi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endParaRPr lang="en-US" sz="2133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E915C0C-5B9D-46C8-87A0-663AFD30B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7" y="1562100"/>
            <a:ext cx="7760576" cy="8382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E280DF9-4FD0-4C21-AF35-50209979C033}"/>
              </a:ext>
            </a:extLst>
          </p:cNvPr>
          <p:cNvSpPr txBox="1"/>
          <p:nvPr/>
        </p:nvSpPr>
        <p:spPr>
          <a:xfrm>
            <a:off x="695795" y="2392895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1 103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EE6EC0-03C1-4F25-8D88-96B0E688DE06}"/>
              </a:ext>
            </a:extLst>
          </p:cNvPr>
          <p:cNvSpPr txBox="1"/>
          <p:nvPr/>
        </p:nvSpPr>
        <p:spPr>
          <a:xfrm>
            <a:off x="2541933" y="360721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DF17ADF-B2E6-452B-8189-EF6BC0B94386}"/>
              </a:ext>
            </a:extLst>
          </p:cNvPr>
          <p:cNvSpPr/>
          <p:nvPr/>
        </p:nvSpPr>
        <p:spPr>
          <a:xfrm>
            <a:off x="948123" y="4833333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85DD40-9C58-41BE-A1B3-F86526109706}"/>
              </a:ext>
            </a:extLst>
          </p:cNvPr>
          <p:cNvSpPr txBox="1"/>
          <p:nvPr/>
        </p:nvSpPr>
        <p:spPr>
          <a:xfrm>
            <a:off x="2887580" y="4646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2A0D96-DE74-47DC-A162-68F45F5D4E9E}"/>
              </a:ext>
            </a:extLst>
          </p:cNvPr>
          <p:cNvSpPr txBox="1"/>
          <p:nvPr/>
        </p:nvSpPr>
        <p:spPr>
          <a:xfrm>
            <a:off x="2266801" y="466806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76A6296-64D2-4B1D-8949-FC9CA7ACAC65}"/>
              </a:ext>
            </a:extLst>
          </p:cNvPr>
          <p:cNvSpPr txBox="1"/>
          <p:nvPr/>
        </p:nvSpPr>
        <p:spPr>
          <a:xfrm>
            <a:off x="351775" y="3348480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11E6068-8FED-4E5A-9A0E-362BCA388A34}"/>
              </a:ext>
            </a:extLst>
          </p:cNvPr>
          <p:cNvSpPr txBox="1"/>
          <p:nvPr/>
        </p:nvSpPr>
        <p:spPr>
          <a:xfrm>
            <a:off x="1650574" y="465812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90AD27-0CF1-44CB-97AF-E58C87490C75}"/>
              </a:ext>
            </a:extLst>
          </p:cNvPr>
          <p:cNvSpPr txBox="1"/>
          <p:nvPr/>
        </p:nvSpPr>
        <p:spPr>
          <a:xfrm>
            <a:off x="825626" y="466806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49927C-6B33-4A4D-B1C6-16346BBD53C4}"/>
              </a:ext>
            </a:extLst>
          </p:cNvPr>
          <p:cNvSpPr txBox="1"/>
          <p:nvPr/>
        </p:nvSpPr>
        <p:spPr>
          <a:xfrm>
            <a:off x="4467695" y="2373845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1 021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603433-0783-42E4-BC08-F4F4FE41B159}"/>
              </a:ext>
            </a:extLst>
          </p:cNvPr>
          <p:cNvSpPr txBox="1"/>
          <p:nvPr/>
        </p:nvSpPr>
        <p:spPr>
          <a:xfrm>
            <a:off x="6313833" y="358816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6418D8B-8756-434C-8A7F-EF8AB27CED69}"/>
              </a:ext>
            </a:extLst>
          </p:cNvPr>
          <p:cNvSpPr/>
          <p:nvPr/>
        </p:nvSpPr>
        <p:spPr>
          <a:xfrm>
            <a:off x="4720023" y="4814283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ADA8FED-7B05-4511-ACAD-2053BB15655A}"/>
              </a:ext>
            </a:extLst>
          </p:cNvPr>
          <p:cNvSpPr txBox="1"/>
          <p:nvPr/>
        </p:nvSpPr>
        <p:spPr>
          <a:xfrm>
            <a:off x="6659480" y="462729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6B6206-1B89-4E90-B03B-B1EAB60E70CC}"/>
              </a:ext>
            </a:extLst>
          </p:cNvPr>
          <p:cNvSpPr txBox="1"/>
          <p:nvPr/>
        </p:nvSpPr>
        <p:spPr>
          <a:xfrm>
            <a:off x="6038701" y="464901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EAA6246-5A5A-47EB-A482-36EBD10DED1F}"/>
              </a:ext>
            </a:extLst>
          </p:cNvPr>
          <p:cNvSpPr txBox="1"/>
          <p:nvPr/>
        </p:nvSpPr>
        <p:spPr>
          <a:xfrm>
            <a:off x="4123675" y="3329430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035D893-3EC0-41CA-9DC3-4C7448452BF4}"/>
              </a:ext>
            </a:extLst>
          </p:cNvPr>
          <p:cNvSpPr txBox="1"/>
          <p:nvPr/>
        </p:nvSpPr>
        <p:spPr>
          <a:xfrm>
            <a:off x="5422474" y="463907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EA998ED-5093-4B54-81C3-5E15BB70E776}"/>
              </a:ext>
            </a:extLst>
          </p:cNvPr>
          <p:cNvSpPr txBox="1"/>
          <p:nvPr/>
        </p:nvSpPr>
        <p:spPr>
          <a:xfrm>
            <a:off x="4597526" y="464901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6C27E63-43F4-40D8-B935-3CA5241F6E3F}"/>
              </a:ext>
            </a:extLst>
          </p:cNvPr>
          <p:cNvSpPr txBox="1"/>
          <p:nvPr/>
        </p:nvSpPr>
        <p:spPr>
          <a:xfrm>
            <a:off x="8191970" y="2383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2 041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92B46D1-D740-4C07-852C-E5936D194303}"/>
              </a:ext>
            </a:extLst>
          </p:cNvPr>
          <p:cNvSpPr txBox="1"/>
          <p:nvPr/>
        </p:nvSpPr>
        <p:spPr>
          <a:xfrm>
            <a:off x="10038108" y="3597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56E2D44-FE9A-4416-9777-3E33AB6047B3}"/>
              </a:ext>
            </a:extLst>
          </p:cNvPr>
          <p:cNvSpPr/>
          <p:nvPr/>
        </p:nvSpPr>
        <p:spPr>
          <a:xfrm>
            <a:off x="8444298" y="4823808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47E5697-8741-4E7D-AF09-DBC002540405}"/>
              </a:ext>
            </a:extLst>
          </p:cNvPr>
          <p:cNvSpPr txBox="1"/>
          <p:nvPr/>
        </p:nvSpPr>
        <p:spPr>
          <a:xfrm>
            <a:off x="10383755" y="4646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E4A3007-FD88-4CD5-B7F0-2742F2D71D4C}"/>
              </a:ext>
            </a:extLst>
          </p:cNvPr>
          <p:cNvSpPr txBox="1"/>
          <p:nvPr/>
        </p:nvSpPr>
        <p:spPr>
          <a:xfrm>
            <a:off x="9762976" y="4658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CCE7A38-3F65-4DBC-B7E9-F40AB5F5EC56}"/>
              </a:ext>
            </a:extLst>
          </p:cNvPr>
          <p:cNvSpPr txBox="1"/>
          <p:nvPr/>
        </p:nvSpPr>
        <p:spPr>
          <a:xfrm>
            <a:off x="7847950" y="3338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E9F55F3-69F7-462E-BCDF-775329233718}"/>
              </a:ext>
            </a:extLst>
          </p:cNvPr>
          <p:cNvSpPr txBox="1"/>
          <p:nvPr/>
        </p:nvSpPr>
        <p:spPr>
          <a:xfrm>
            <a:off x="9146749" y="4648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A46697C-CDC3-42C0-9081-65CF6C83674A}"/>
              </a:ext>
            </a:extLst>
          </p:cNvPr>
          <p:cNvSpPr txBox="1"/>
          <p:nvPr/>
        </p:nvSpPr>
        <p:spPr>
          <a:xfrm>
            <a:off x="8321801" y="4658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B3A2563-A658-4B69-B91D-9FD4B9C5B4A6}"/>
              </a:ext>
            </a:extLst>
          </p:cNvPr>
          <p:cNvSpPr/>
          <p:nvPr/>
        </p:nvSpPr>
        <p:spPr>
          <a:xfrm>
            <a:off x="5647911" y="35420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36D408F-3CAD-4510-9212-0EF5334E2487}"/>
              </a:ext>
            </a:extLst>
          </p:cNvPr>
          <p:cNvSpPr/>
          <p:nvPr/>
        </p:nvSpPr>
        <p:spPr>
          <a:xfrm>
            <a:off x="9305511" y="35420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0338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 animBg="1"/>
      <p:bldP spid="45" grpId="0"/>
      <p:bldP spid="46" grpId="0"/>
      <p:bldP spid="47" grpId="0"/>
      <p:bldP spid="49" grpId="0"/>
      <p:bldP spid="50" grpId="0"/>
      <p:bldP spid="51" grpId="0"/>
      <p:bldP spid="52" grpId="0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/>
      <p:bldP spid="72" grpId="0"/>
      <p:bldP spid="73" grpId="0"/>
      <p:bldP spid="74" grpId="0"/>
      <p:bldP spid="75" grpId="0"/>
      <p:bldP spid="76" grpId="0" animBg="1"/>
      <p:bldP spid="76" grpId="1" animBg="1"/>
      <p:bldP spid="77" grpId="0" animBg="1"/>
      <p:bldP spid="7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EDD4F4-E0EC-7248-CFD3-C0D9D3025043}"/>
              </a:ext>
            </a:extLst>
          </p:cNvPr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r>
                <a:rPr lang="en-US" kern="0" dirty="0"/>
                <a:t>NGUYỄN </a:t>
              </a:r>
            </a:p>
            <a:p>
              <a:pPr defTabSz="1219170"/>
              <a:r>
                <a:rPr lang="en-US" kern="0" dirty="0"/>
                <a:t>THỊ ÁI QUYÊN</a:t>
              </a:r>
              <a:endParaRPr lang="en-SG" kern="0" dirty="0"/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AD2405-D029-4FEC-9E26-919D57FA2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128" y="1890054"/>
            <a:ext cx="7358510" cy="2402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F9ADBE-150A-4F29-92E1-BDD5A7DE5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7388" y="4075262"/>
            <a:ext cx="289585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6B4C64A8-EA4D-1932-CC8D-C38431D2F07F}"/>
              </a:ext>
            </a:extLst>
          </p:cNvPr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>
              <a:extLst>
                <a:ext uri="{FF2B5EF4-FFF2-40B4-BE49-F238E27FC236}">
                  <a16:creationId xmlns:a16="http://schemas.microsoft.com/office/drawing/2014/main" id="{4EB0A422-7CAC-6FE3-31CD-26DCBAB503D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>
                <a:extLst>
                  <a:ext uri="{FF2B5EF4-FFF2-40B4-BE49-F238E27FC236}">
                    <a16:creationId xmlns:a16="http://schemas.microsoft.com/office/drawing/2014/main" id="{D34B825B-D630-182B-D5F4-31A9A4164965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0" name="Hình Bầu dục 89">
                <a:extLst>
                  <a:ext uri="{FF2B5EF4-FFF2-40B4-BE49-F238E27FC236}">
                    <a16:creationId xmlns:a16="http://schemas.microsoft.com/office/drawing/2014/main" id="{6999F205-E889-BA87-8A4F-E6ADC439781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88" name="Hộp Văn bản 87">
              <a:extLst>
                <a:ext uri="{FF2B5EF4-FFF2-40B4-BE49-F238E27FC236}">
                  <a16:creationId xmlns:a16="http://schemas.microsoft.com/office/drawing/2014/main" id="{BE1D386E-8172-CE6C-115E-1159E349531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id="{2945C1D6-C74C-18DB-2BCF-FA6F407F2460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>
              <a:extLst>
                <a:ext uri="{FF2B5EF4-FFF2-40B4-BE49-F238E27FC236}">
                  <a16:creationId xmlns:a16="http://schemas.microsoft.com/office/drawing/2014/main" id="{C2C8EDBB-4A66-07EC-4B3B-CC786A6B9B5D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:a16="http://schemas.microsoft.com/office/drawing/2014/main" id="{D1C88699-D585-B1E6-B71A-6FF81CD35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32287117-A110-4208-C456-CF6E2882B1E2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93" name="Hộp Văn bản 92">
              <a:extLst>
                <a:ext uri="{FF2B5EF4-FFF2-40B4-BE49-F238E27FC236}">
                  <a16:creationId xmlns:a16="http://schemas.microsoft.com/office/drawing/2014/main" id="{AF33AB91-88F2-866C-32E6-181756614F53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9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361950"/>
            <a:ext cx="11301789" cy="61284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434010" y="490291"/>
            <a:ext cx="7205039" cy="1052416"/>
            <a:chOff x="1203157" y="685800"/>
            <a:chExt cx="5403779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56368" y="768360"/>
              <a:ext cx="455056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nhẩm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theo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mẫu</a:t>
              </a:r>
              <a:endParaRPr lang="en-US" sz="4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DD962D-4DFB-4BB6-AFC9-87CE86BD99D6}"/>
              </a:ext>
            </a:extLst>
          </p:cNvPr>
          <p:cNvSpPr/>
          <p:nvPr/>
        </p:nvSpPr>
        <p:spPr>
          <a:xfrm>
            <a:off x="3714749" y="14763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1D2AD-AAA3-4085-AB94-B1840268C24F}"/>
              </a:ext>
            </a:extLst>
          </p:cNvPr>
          <p:cNvSpPr txBox="1"/>
          <p:nvPr/>
        </p:nvSpPr>
        <p:spPr>
          <a:xfrm>
            <a:off x="4105275" y="14573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Mẫu</a:t>
            </a:r>
            <a:r>
              <a:rPr lang="en-US" sz="3200" dirty="0">
                <a:solidFill>
                  <a:srgbClr val="002060"/>
                </a:solidFill>
              </a:rPr>
              <a:t>: 2 000 x 3 = 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24E3CA0-AEE0-4882-B86F-95D11359C082}"/>
              </a:ext>
            </a:extLst>
          </p:cNvPr>
          <p:cNvSpPr txBox="1"/>
          <p:nvPr/>
        </p:nvSpPr>
        <p:spPr>
          <a:xfrm>
            <a:off x="3867150" y="19431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Nhẩm</a:t>
            </a:r>
            <a:r>
              <a:rPr lang="en-US" sz="3200" dirty="0">
                <a:solidFill>
                  <a:srgbClr val="002060"/>
                </a:solidFill>
              </a:rPr>
              <a:t>: 2 </a:t>
            </a:r>
            <a:r>
              <a:rPr lang="en-US" sz="3200" dirty="0" err="1">
                <a:solidFill>
                  <a:srgbClr val="002060"/>
                </a:solidFill>
              </a:rPr>
              <a:t>nghìn</a:t>
            </a:r>
            <a:r>
              <a:rPr lang="en-US" sz="3200" dirty="0">
                <a:solidFill>
                  <a:srgbClr val="002060"/>
                </a:solidFill>
              </a:rPr>
              <a:t> x 3 = 6 </a:t>
            </a:r>
            <a:r>
              <a:rPr lang="en-US" sz="3200" dirty="0" err="1">
                <a:solidFill>
                  <a:srgbClr val="002060"/>
                </a:solidFill>
              </a:rPr>
              <a:t>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C8F9AB-22A7-4240-A6D3-767702F4952E}"/>
              </a:ext>
            </a:extLst>
          </p:cNvPr>
          <p:cNvSpPr txBox="1"/>
          <p:nvPr/>
        </p:nvSpPr>
        <p:spPr>
          <a:xfrm>
            <a:off x="5114925" y="24955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2 000 x 3 = 6 000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BC871-5E59-47C8-B10F-4C8918E64A60}"/>
              </a:ext>
            </a:extLst>
          </p:cNvPr>
          <p:cNvSpPr txBox="1"/>
          <p:nvPr/>
        </p:nvSpPr>
        <p:spPr>
          <a:xfrm>
            <a:off x="4924425" y="3305175"/>
            <a:ext cx="4695825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a) 4000 x 2</a:t>
            </a:r>
          </a:p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b) 3000 x 3</a:t>
            </a:r>
          </a:p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c) 2000 x 4</a:t>
            </a:r>
          </a:p>
        </p:txBody>
      </p:sp>
    </p:spTree>
    <p:extLst>
      <p:ext uri="{BB962C8B-B14F-4D97-AF65-F5344CB8AC3E}">
        <p14:creationId xmlns:p14="http://schemas.microsoft.com/office/powerpoint/2010/main" val="145264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58" grpId="0"/>
      <p:bldP spid="5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54631" y="428625"/>
            <a:ext cx="11499244" cy="60236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C2C0D6E-090F-4387-BB0D-CCDFC8A81BD4}"/>
              </a:ext>
            </a:extLst>
          </p:cNvPr>
          <p:cNvSpPr/>
          <p:nvPr/>
        </p:nvSpPr>
        <p:spPr>
          <a:xfrm>
            <a:off x="657224" y="8667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A71E6F-03AE-4BC7-A601-BA07B398EC1B}"/>
              </a:ext>
            </a:extLst>
          </p:cNvPr>
          <p:cNvSpPr txBox="1"/>
          <p:nvPr/>
        </p:nvSpPr>
        <p:spPr>
          <a:xfrm>
            <a:off x="1047750" y="8477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 4 000 x 2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2DE865-430E-4A71-905D-2B3D3875371B}"/>
              </a:ext>
            </a:extLst>
          </p:cNvPr>
          <p:cNvSpPr txBox="1"/>
          <p:nvPr/>
        </p:nvSpPr>
        <p:spPr>
          <a:xfrm>
            <a:off x="809625" y="13335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Nhẩm: 4 nghìn x 2 = 8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976B0E-6D86-42BD-8E1C-9A64B0E099C8}"/>
              </a:ext>
            </a:extLst>
          </p:cNvPr>
          <p:cNvSpPr txBox="1"/>
          <p:nvPr/>
        </p:nvSpPr>
        <p:spPr>
          <a:xfrm>
            <a:off x="2057400" y="18859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4000 x 2 = 8000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D3EB867-8EBD-4BCE-864E-B9D5392A1BF8}"/>
              </a:ext>
            </a:extLst>
          </p:cNvPr>
          <p:cNvSpPr/>
          <p:nvPr/>
        </p:nvSpPr>
        <p:spPr>
          <a:xfrm>
            <a:off x="6505574" y="838200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35A8A7-1E32-4F3C-BE7A-EB4F082992F2}"/>
              </a:ext>
            </a:extLst>
          </p:cNvPr>
          <p:cNvSpPr txBox="1"/>
          <p:nvPr/>
        </p:nvSpPr>
        <p:spPr>
          <a:xfrm>
            <a:off x="6896100" y="8191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b) 3 000 x 3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0DA9A8-6CB6-4252-97A5-647481779E4A}"/>
              </a:ext>
            </a:extLst>
          </p:cNvPr>
          <p:cNvSpPr txBox="1"/>
          <p:nvPr/>
        </p:nvSpPr>
        <p:spPr>
          <a:xfrm>
            <a:off x="6657975" y="1304925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Nhẩm: 3 nghìn x 3 = 9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30533B-3CB6-46CA-8D1B-4ADDF00AB21E}"/>
              </a:ext>
            </a:extLst>
          </p:cNvPr>
          <p:cNvSpPr txBox="1"/>
          <p:nvPr/>
        </p:nvSpPr>
        <p:spPr>
          <a:xfrm>
            <a:off x="7905750" y="185737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 3000 x 3 = 9000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BFBBAE0-CEF4-4DB3-8D3C-EEA22B119970}"/>
              </a:ext>
            </a:extLst>
          </p:cNvPr>
          <p:cNvSpPr/>
          <p:nvPr/>
        </p:nvSpPr>
        <p:spPr>
          <a:xfrm>
            <a:off x="3409949" y="32670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BA10A4-F84A-4D52-8CBE-B8D02BD6CF81}"/>
              </a:ext>
            </a:extLst>
          </p:cNvPr>
          <p:cNvSpPr txBox="1"/>
          <p:nvPr/>
        </p:nvSpPr>
        <p:spPr>
          <a:xfrm>
            <a:off x="3800475" y="32480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c) 2 000 x 4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740511-7A64-42C2-84A9-7A23112D3AB7}"/>
              </a:ext>
            </a:extLst>
          </p:cNvPr>
          <p:cNvSpPr txBox="1"/>
          <p:nvPr/>
        </p:nvSpPr>
        <p:spPr>
          <a:xfrm>
            <a:off x="3562350" y="37338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 Nhẩm: 2 nghìn x 4 = 8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72CA37-95D8-4F78-AFC6-A6F33E074FCA}"/>
              </a:ext>
            </a:extLst>
          </p:cNvPr>
          <p:cNvSpPr txBox="1"/>
          <p:nvPr/>
        </p:nvSpPr>
        <p:spPr>
          <a:xfrm>
            <a:off x="4810125" y="42862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2000 x 4 = 8000</a:t>
            </a:r>
          </a:p>
        </p:txBody>
      </p:sp>
    </p:spTree>
    <p:extLst>
      <p:ext uri="{BB962C8B-B14F-4D97-AF65-F5344CB8AC3E}">
        <p14:creationId xmlns:p14="http://schemas.microsoft.com/office/powerpoint/2010/main" val="422790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6" grpId="0"/>
      <p:bldP spid="37" grpId="0"/>
      <p:bldP spid="38" grpId="0" animBg="1"/>
      <p:bldP spid="39" grpId="0"/>
      <p:bldP spid="40" grpId="0"/>
      <p:bldP spid="41" grpId="0"/>
      <p:bldP spid="44" grpId="0" animBg="1"/>
      <p:bldP spid="45" grpId="0"/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D46E945F-B469-5F76-F13D-309E11231C1A}"/>
              </a:ext>
            </a:extLst>
          </p:cNvPr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>
              <a:extLst>
                <a:ext uri="{FF2B5EF4-FFF2-40B4-BE49-F238E27FC236}">
                  <a16:creationId xmlns:a16="http://schemas.microsoft.com/office/drawing/2014/main" id="{1D0DE042-BC1C-5B14-75EB-89E77A1AF9D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>
                <a:extLst>
                  <a:ext uri="{FF2B5EF4-FFF2-40B4-BE49-F238E27FC236}">
                    <a16:creationId xmlns:a16="http://schemas.microsoft.com/office/drawing/2014/main" id="{3F3A358F-6667-A439-364F-54E92B9B1AEA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>
                  <a:extLst>
                    <a:ext uri="{FF2B5EF4-FFF2-40B4-BE49-F238E27FC236}">
                      <a16:creationId xmlns:a16="http://schemas.microsoft.com/office/drawing/2014/main" id="{9C10BE33-37EE-6251-F414-54779C8370CD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7" name="Hình Bầu dục 76">
                  <a:extLst>
                    <a:ext uri="{FF2B5EF4-FFF2-40B4-BE49-F238E27FC236}">
                      <a16:creationId xmlns:a16="http://schemas.microsoft.com/office/drawing/2014/main" id="{F1AF206C-7B67-4A0E-55E3-1F2AA93CF605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5" name="Hộp Văn bản 74">
                <a:extLst>
                  <a:ext uri="{FF2B5EF4-FFF2-40B4-BE49-F238E27FC236}">
                    <a16:creationId xmlns:a16="http://schemas.microsoft.com/office/drawing/2014/main" id="{0B8C9880-4784-790D-3CFD-A6654F4873C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5BEE9B0C-9A63-2481-36D0-2E49DE5C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E705293F-CD37-9FE9-427B-434CD0C35532}"/>
              </a:ext>
            </a:extLst>
          </p:cNvPr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>
              <a:extLst>
                <a:ext uri="{FF2B5EF4-FFF2-40B4-BE49-F238E27FC236}">
                  <a16:creationId xmlns:a16="http://schemas.microsoft.com/office/drawing/2014/main" id="{6F2D3BA0-A8F2-D761-ED68-A139DD82CBB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>
                <a:extLst>
                  <a:ext uri="{FF2B5EF4-FFF2-40B4-BE49-F238E27FC236}">
                    <a16:creationId xmlns:a16="http://schemas.microsoft.com/office/drawing/2014/main" id="{D3D41869-D9B2-EDDA-6B95-AA9912567D13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3" name="Hình Bầu dục 92">
                <a:extLst>
                  <a:ext uri="{FF2B5EF4-FFF2-40B4-BE49-F238E27FC236}">
                    <a16:creationId xmlns:a16="http://schemas.microsoft.com/office/drawing/2014/main" id="{039A7CDB-C353-B836-47EE-D5EC71629CCA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91" name="Hộp Văn bản 90">
              <a:extLst>
                <a:ext uri="{FF2B5EF4-FFF2-40B4-BE49-F238E27FC236}">
                  <a16:creationId xmlns:a16="http://schemas.microsoft.com/office/drawing/2014/main" id="{7B19D421-2F1F-F7E3-4A99-2955C53083B6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B168D926-4D75-2316-38A4-86DE9998B197}"/>
              </a:ext>
            </a:extLst>
          </p:cNvPr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>
              <a:extLst>
                <a:ext uri="{FF2B5EF4-FFF2-40B4-BE49-F238E27FC236}">
                  <a16:creationId xmlns:a16="http://schemas.microsoft.com/office/drawing/2014/main" id="{5F54F4F8-C797-71DC-854E-9DF7E44159C7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id="{DF48CA03-5C6A-59A5-4780-689FC24CB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0D810810-C81C-760F-0D2C-F44BA0607E97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96" name="Hộp Văn bản 95">
              <a:extLst>
                <a:ext uri="{FF2B5EF4-FFF2-40B4-BE49-F238E27FC236}">
                  <a16:creationId xmlns:a16="http://schemas.microsoft.com/office/drawing/2014/main" id="{FFE25E4F-2624-6882-949C-764EB5DC2531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3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257175"/>
            <a:ext cx="11301789" cy="623320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167310" y="404566"/>
            <a:ext cx="11434139" cy="1105461"/>
            <a:chOff x="1203157" y="685798"/>
            <a:chExt cx="8575605" cy="829095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798"/>
              <a:ext cx="1311442" cy="789314"/>
              <a:chOff x="1431758" y="695788"/>
              <a:chExt cx="1347537" cy="856286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8" y="695788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4</a:t>
                </a:r>
                <a:endParaRPr lang="en-US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180347" y="706979"/>
              <a:ext cx="7598415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Một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đất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dạng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hình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độ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dài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cạnh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1617 m.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Hỏi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chu vi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đất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đó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bao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nhiêu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mét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?</a:t>
              </a:r>
              <a:endPara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1A305B4-9BE0-4277-97E7-8B15B65EF468}"/>
              </a:ext>
            </a:extLst>
          </p:cNvPr>
          <p:cNvSpPr txBox="1"/>
          <p:nvPr/>
        </p:nvSpPr>
        <p:spPr>
          <a:xfrm>
            <a:off x="1647825" y="1847850"/>
            <a:ext cx="890587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</a:rPr>
              <a:t>Bài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giải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Chu vi </a:t>
            </a:r>
            <a:r>
              <a:rPr lang="en-US" sz="3600" b="1" dirty="0" err="1">
                <a:solidFill>
                  <a:srgbClr val="FF0000"/>
                </a:solidFill>
              </a:rPr>
              <a:t>khu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đất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1 617 x 4 = 6 468 (m)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                                       </a:t>
            </a:r>
            <a:r>
              <a:rPr lang="en-US" sz="3600" b="1" dirty="0" err="1">
                <a:solidFill>
                  <a:srgbClr val="FF0000"/>
                </a:solidFill>
              </a:rPr>
              <a:t>Đáp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: 6 468 </a:t>
            </a:r>
            <a:r>
              <a:rPr lang="en-US" sz="3600" b="1" dirty="0" err="1">
                <a:solidFill>
                  <a:srgbClr val="FF0000"/>
                </a:solidFill>
              </a:rPr>
              <a:t>mét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777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>
            <a:extLst>
              <a:ext uri="{FF2B5EF4-FFF2-40B4-BE49-F238E27FC236}">
                <a16:creationId xmlns:a16="http://schemas.microsoft.com/office/drawing/2014/main" id="{6AE10A6B-A389-5B6A-DFDF-803D1E16C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00" t="11589" r="19980" b="17582"/>
          <a:stretch/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CA56D0C-A0C2-6213-53EB-3C58A34E454D}"/>
              </a:ext>
            </a:extLst>
          </p:cNvPr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mừng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chinh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phục</a:t>
            </a:r>
            <a:endParaRPr lang="en-US" sz="3200" b="1" kern="0" dirty="0">
              <a:solidFill>
                <a:srgbClr val="000000"/>
              </a:solidFill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27E5ADAB-9CA2-9625-09C3-D0B2F05E81DB}"/>
              </a:ext>
            </a:extLst>
          </p:cNvPr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thử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thách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chính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012D0BE2-D873-3523-4727-9C8655AD405B}"/>
              </a:ext>
            </a:extLst>
          </p:cNvPr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thưởng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dành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6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5B1D42E-06F3-45AE-9768-68F05DE98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721" y="159432"/>
            <a:ext cx="9559357" cy="476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40"/>
          <p:cNvGrpSpPr/>
          <p:nvPr/>
        </p:nvGrpSpPr>
        <p:grpSpPr>
          <a:xfrm>
            <a:off x="-1099959" y="2410532"/>
            <a:ext cx="6811280" cy="5984872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BD8C2766-B7E6-206C-B885-F6EA9C7A92A9}"/>
              </a:ext>
            </a:extLst>
          </p:cNvPr>
          <p:cNvSpPr/>
          <p:nvPr/>
        </p:nvSpPr>
        <p:spPr>
          <a:xfrm>
            <a:off x="7298267" y="508000"/>
            <a:ext cx="3539067" cy="337624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7B00A702-E9F4-8A5E-2C48-48FA56595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9137" y="-358317"/>
            <a:ext cx="3095468" cy="26000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3CBDED-9353-46FA-95B0-4CA8F46A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61AC5C-D0AE-4216-8DF4-7E5DDC60F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124" y="489460"/>
            <a:ext cx="8248603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926040F3-C7DC-AA77-DC90-A3A897A1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9" y="-735900"/>
            <a:ext cx="11180840" cy="6289223"/>
          </a:xfrm>
          <a:prstGeom prst="rect">
            <a:avLst/>
          </a:prstGeom>
        </p:spPr>
      </p:pic>
      <p:pic>
        <p:nvPicPr>
          <p:cNvPr id="11" name="Picture 11" descr="C:\Users\ADMIN\Desktop\Tai nguyen thiet ke tro choi\Angry birds epic birds\1505573783630 (2).png">
            <a:extLst>
              <a:ext uri="{FF2B5EF4-FFF2-40B4-BE49-F238E27FC236}">
                <a16:creationId xmlns:a16="http://schemas.microsoft.com/office/drawing/2014/main" id="{B8953481-E7DC-1077-BDF8-C365910A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9" y="4626429"/>
            <a:ext cx="2033900" cy="11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5 200 – 200 = ? 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5 100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4 900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766588" y="30185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4 800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55995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5 100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76527" y="4973512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4 900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736766" y="304834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55999" y="50033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4 800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6 378 – 2 549 = ? 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3 892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6865944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3 828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766590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3 829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3 882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86467" y="303860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3 892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6915638" y="302866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3 828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836163" y="50033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3 829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26184" y="501326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3 882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8 000 – 3 000 = ?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4 000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4 500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865944" y="307889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5 500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47539" y="302491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4 000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76114" y="496829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4 500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29242" y="307889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46890" y="498345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5 500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2"/>
          <p:cNvSpPr txBox="1">
            <a:spLocks noGrp="1"/>
          </p:cNvSpPr>
          <p:nvPr>
            <p:ph type="title"/>
          </p:nvPr>
        </p:nvSpPr>
        <p:spPr>
          <a:xfrm>
            <a:off x="1211792" y="1629842"/>
            <a:ext cx="9557809" cy="476299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Khám</a:t>
            </a:r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phá</a:t>
            </a:r>
            <a:endParaRPr lang="vi-VN" sz="1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386872" y="157913"/>
            <a:ext cx="11443178" cy="650006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3419A2-D252-49C3-9A84-EF758918D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7" y="233362"/>
            <a:ext cx="6881813" cy="3160625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2F9450F-DE86-4799-8882-BD8D27B6BCDC}"/>
              </a:ext>
            </a:extLst>
          </p:cNvPr>
          <p:cNvSpPr/>
          <p:nvPr/>
        </p:nvSpPr>
        <p:spPr>
          <a:xfrm>
            <a:off x="7726990" y="668139"/>
            <a:ext cx="3817088" cy="702353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1 034 x 2 = 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54E041B-F9E7-49E0-A42E-BE411D4F810C}"/>
              </a:ext>
            </a:extLst>
          </p:cNvPr>
          <p:cNvSpPr/>
          <p:nvPr/>
        </p:nvSpPr>
        <p:spPr>
          <a:xfrm>
            <a:off x="611505" y="3902075"/>
            <a:ext cx="5836920" cy="25654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DFCC54F-FCB6-41BD-8347-929727868058}"/>
              </a:ext>
            </a:extLst>
          </p:cNvPr>
          <p:cNvGrpSpPr/>
          <p:nvPr/>
        </p:nvGrpSpPr>
        <p:grpSpPr>
          <a:xfrm>
            <a:off x="1038226" y="4087005"/>
            <a:ext cx="1776095" cy="1167617"/>
            <a:chOff x="3886200" y="4496580"/>
            <a:chExt cx="1325273" cy="116761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BC72F0-8CA5-4CEE-813C-AC917D1710A4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1 034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86B4754-9B81-49AA-AEAE-AEE40E73D79C}"/>
                </a:ext>
              </a:extLst>
            </p:cNvPr>
            <p:cNvSpPr txBox="1"/>
            <p:nvPr/>
          </p:nvSpPr>
          <p:spPr>
            <a:xfrm>
              <a:off x="4545993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2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A363CC-3CEE-4300-9DD2-1DC6ECA051E3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93608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A1D460-CA49-442B-85E1-D3A33A378B6A}"/>
                </a:ext>
              </a:extLst>
            </p:cNvPr>
            <p:cNvSpPr txBox="1"/>
            <p:nvPr/>
          </p:nvSpPr>
          <p:spPr>
            <a:xfrm>
              <a:off x="3886200" y="4849850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x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9F8B6DD-A9E7-47A9-B710-AAB754DDE7BB}"/>
              </a:ext>
            </a:extLst>
          </p:cNvPr>
          <p:cNvSpPr txBox="1"/>
          <p:nvPr/>
        </p:nvSpPr>
        <p:spPr>
          <a:xfrm>
            <a:off x="2472055" y="418058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4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8,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1434A5-79DF-4220-AD63-4592339526C1}"/>
              </a:ext>
            </a:extLst>
          </p:cNvPr>
          <p:cNvSpPr txBox="1"/>
          <p:nvPr/>
        </p:nvSpPr>
        <p:spPr>
          <a:xfrm>
            <a:off x="197866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8CB1F3-D1CB-47D7-A118-28A5CCBC368B}"/>
              </a:ext>
            </a:extLst>
          </p:cNvPr>
          <p:cNvSpPr txBox="1"/>
          <p:nvPr/>
        </p:nvSpPr>
        <p:spPr>
          <a:xfrm>
            <a:off x="2472055" y="465772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3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6,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2005AA3-CD8B-4496-B937-354D370B4401}"/>
              </a:ext>
            </a:extLst>
          </p:cNvPr>
          <p:cNvSpPr txBox="1"/>
          <p:nvPr/>
        </p:nvSpPr>
        <p:spPr>
          <a:xfrm>
            <a:off x="175514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411833-89D9-4B71-BAA1-208739753EE1}"/>
              </a:ext>
            </a:extLst>
          </p:cNvPr>
          <p:cNvSpPr txBox="1"/>
          <p:nvPr/>
        </p:nvSpPr>
        <p:spPr>
          <a:xfrm>
            <a:off x="2443480" y="521017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0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0,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8AD0D1-3AB8-424E-9554-D5441A0F3E1F}"/>
              </a:ext>
            </a:extLst>
          </p:cNvPr>
          <p:cNvSpPr txBox="1"/>
          <p:nvPr/>
        </p:nvSpPr>
        <p:spPr>
          <a:xfrm>
            <a:off x="1497965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3CAC0D5-5228-40B4-A7A8-1A1A9B2EC7E0}"/>
              </a:ext>
            </a:extLst>
          </p:cNvPr>
          <p:cNvSpPr/>
          <p:nvPr/>
        </p:nvSpPr>
        <p:spPr>
          <a:xfrm>
            <a:off x="7275195" y="4246141"/>
            <a:ext cx="3726180" cy="61160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1 034 x 2 = 2 068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FDFCE92-0FB0-42E4-A0AD-29AA3DC9FDBB}"/>
              </a:ext>
            </a:extLst>
          </p:cNvPr>
          <p:cNvSpPr txBox="1"/>
          <p:nvPr/>
        </p:nvSpPr>
        <p:spPr>
          <a:xfrm>
            <a:off x="2462530" y="576513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1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2, viết2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D41ABD1-92EF-424E-8D10-8DFAE51E2355}"/>
              </a:ext>
            </a:extLst>
          </p:cNvPr>
          <p:cNvSpPr txBox="1"/>
          <p:nvPr/>
        </p:nvSpPr>
        <p:spPr>
          <a:xfrm>
            <a:off x="120269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09931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1" grpId="0"/>
      <p:bldP spid="43" grpId="0"/>
      <p:bldP spid="61" grpId="0"/>
      <p:bldP spid="62" grpId="0" animBg="1"/>
      <p:bldP spid="64" grpId="0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565</Words>
  <Application>Microsoft Office PowerPoint</Application>
  <PresentationFormat>Widescreen</PresentationFormat>
  <Paragraphs>182</Paragraphs>
  <Slides>26</Slides>
  <Notes>15</Notes>
  <HiddenSlides>0</HiddenSlides>
  <MMClips>12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#9Slide05 SVNClementine</vt:lpstr>
      <vt:lpstr>Algerian</vt:lpstr>
      <vt:lpstr>Arial</vt:lpstr>
      <vt:lpstr>Calibri</vt:lpstr>
      <vt:lpstr>Coiny</vt:lpstr>
      <vt:lpstr>Public Sans</vt:lpstr>
      <vt:lpstr>Satisfy</vt:lpstr>
      <vt:lpstr>SVN-Poky's</vt:lpstr>
      <vt:lpstr>Times New Roman</vt:lpstr>
      <vt:lpstr>Wingdings 2</vt:lpstr>
      <vt:lpstr>Castaway in a Desert Island by Slidesgo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44</cp:revision>
  <dcterms:created xsi:type="dcterms:W3CDTF">2022-11-14T12:52:23Z</dcterms:created>
  <dcterms:modified xsi:type="dcterms:W3CDTF">2025-03-04T09:13:59Z</dcterms:modified>
</cp:coreProperties>
</file>