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361" r:id="rId4"/>
    <p:sldId id="349" r:id="rId5"/>
    <p:sldId id="300" r:id="rId6"/>
    <p:sldId id="304" r:id="rId7"/>
    <p:sldId id="362" r:id="rId8"/>
    <p:sldId id="363" r:id="rId9"/>
    <p:sldId id="365" r:id="rId10"/>
    <p:sldId id="364" r:id="rId11"/>
    <p:sldId id="366" r:id="rId12"/>
    <p:sldId id="367" r:id="rId13"/>
    <p:sldId id="351" r:id="rId14"/>
    <p:sldId id="368" r:id="rId15"/>
    <p:sldId id="369" r:id="rId16"/>
    <p:sldId id="370" r:id="rId17"/>
    <p:sldId id="371" r:id="rId18"/>
    <p:sldId id="372" r:id="rId19"/>
    <p:sldId id="373" r:id="rId20"/>
    <p:sldId id="374" r:id="rId21"/>
    <p:sldId id="376" r:id="rId22"/>
    <p:sldId id="375"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60541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582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53740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94338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32869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544926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656186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5688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1808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80510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331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3/8/2026</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3/8/2026</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3/8/2026</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789184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30.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8.jpe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7.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8.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9825953" cy="175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vi-VN"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57</a:t>
            </a:r>
            <a:r>
              <a:rPr kumimoji="0" lang="en-US"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CHIA</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SỐ CÓ BỐN CHỮ SỐ CHO SỐ CÓ MỘT CHỮ SỐ.( TIẾT 2)</a:t>
            </a:r>
            <a:endPar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938" y="4934094"/>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3085753" y="5261139"/>
            <a:ext cx="5376729"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a:t>
            </a: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PHẠM THỊ HƯƠNG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 Lớp 3</a:t>
            </a: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D</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748</Words>
  <Application>Microsoft Office PowerPoint</Application>
  <PresentationFormat>Widescreen</PresentationFormat>
  <Paragraphs>126</Paragraphs>
  <Slides>22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微软雅黑</vt:lpstr>
      <vt:lpstr>#9Slide02 Noi dung dai</vt:lpstr>
      <vt:lpstr>Arial</vt:lpstr>
      <vt:lpstr>Calibri</vt:lpstr>
      <vt:lpstr>Calibri Light</vt:lpstr>
      <vt:lpstr>Cambria</vt:lpstr>
      <vt:lpstr>SVN-Berkshire Swash</vt:lpstr>
      <vt:lpstr>Tahoma</vt:lpstr>
      <vt:lpstr>Times New Roman</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67</cp:revision>
  <dcterms:created xsi:type="dcterms:W3CDTF">2022-11-23T02:28:06Z</dcterms:created>
  <dcterms:modified xsi:type="dcterms:W3CDTF">2026-03-08T14:52:54Z</dcterms:modified>
</cp:coreProperties>
</file>