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3" r:id="rId3"/>
  </p:sldMasterIdLst>
  <p:notesMasterIdLst>
    <p:notesMasterId r:id="rId18"/>
  </p:notesMasterIdLst>
  <p:sldIdLst>
    <p:sldId id="256" r:id="rId4"/>
    <p:sldId id="259" r:id="rId5"/>
    <p:sldId id="411" r:id="rId6"/>
    <p:sldId id="413" r:id="rId7"/>
    <p:sldId id="415" r:id="rId8"/>
    <p:sldId id="266" r:id="rId9"/>
    <p:sldId id="416" r:id="rId10"/>
    <p:sldId id="263" r:id="rId11"/>
    <p:sldId id="417" r:id="rId12"/>
    <p:sldId id="268" r:id="rId13"/>
    <p:sldId id="270" r:id="rId14"/>
    <p:sldId id="271" r:id="rId15"/>
    <p:sldId id="418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46B"/>
    <a:srgbClr val="F4C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E1933-BC59-4437-B5A4-8E8909CFF3CF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03E9B-CA44-4F6A-B0E4-4D77EAF6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8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E069C-371B-FA67-3A13-049DBE3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562F91-50B8-B3F0-177A-C2A5BAB5D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B0450-BC2E-EFBC-D9AF-C49C1AD89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338A8-6303-22DB-D207-6B6034B0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9D890-625F-6628-2458-667833C8F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3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2B34-A576-2EE6-92FE-17812127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3B15C-DC3C-66A3-9879-9A3B325FE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4DDC0-26DD-BA59-0597-0B2FEEDC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6403B-B931-DD15-C960-A4E8BE05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8C880-EB52-40E5-41C6-E8985703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6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6D468B-43C8-AA2D-51CD-4611A81DD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2EF7FA-D308-7168-CA0C-3DE8E1C6E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5268D-804A-FE16-2CC7-E8DD635A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6BB38-C90A-44B5-3827-612AD90D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FE178-DA7F-E93B-0507-8A4B23ED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6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9026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4474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0362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136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610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8606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7008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51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88E6-E7C9-EB7E-A52A-08148722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F21E1-E974-3AF3-5555-ED91CE6E1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08B44-A380-2F4D-53E0-596F98EA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181D3-CB13-7BC7-CEC1-0CF3C295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B007F-FB27-8AFD-2749-56E322FE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4116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2612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0421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3855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4219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5906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7548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9641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600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0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76020-F942-9D51-5DDB-5AE758F1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61827-1E4F-5A98-3316-52BF13B67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F8BCF-7E55-3875-DFCB-832A022A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A55F2-95BC-EF7B-A82F-108C49044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E79F0-9941-3AE0-81FF-DFAAD53B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5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7321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317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592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581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970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940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1911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588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985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382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779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1763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95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1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25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091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887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05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5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BCBB0-9A16-F2C4-F4F3-3E04E1B0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D2203-ACFB-708C-7373-874D222C0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ED620-D0EE-25EA-B157-7B9C93BD4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C514D-29DC-D7BF-C0C0-E7155785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00214-FE81-EE80-39F4-AD0A261C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6DFCE-4C1A-2149-49C7-CA8436C5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7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0"/>
            </a:lvl1pPr>
            <a:lvl2pPr marL="543970" indent="0">
              <a:buNone/>
              <a:defRPr sz="3296"/>
            </a:lvl2pPr>
            <a:lvl3pPr marL="1087940" indent="0">
              <a:buNone/>
              <a:defRPr sz="2846"/>
            </a:lvl3pPr>
            <a:lvl4pPr marL="1631911" indent="0">
              <a:buNone/>
              <a:defRPr sz="2397"/>
            </a:lvl4pPr>
            <a:lvl5pPr marL="2175882" indent="0">
              <a:buNone/>
              <a:defRPr sz="2397"/>
            </a:lvl5pPr>
            <a:lvl6pPr marL="2719852" indent="0">
              <a:buNone/>
              <a:defRPr sz="2397"/>
            </a:lvl6pPr>
            <a:lvl7pPr marL="3263822" indent="0">
              <a:buNone/>
              <a:defRPr sz="2397"/>
            </a:lvl7pPr>
            <a:lvl8pPr marL="3807792" indent="0">
              <a:buNone/>
              <a:defRPr sz="2397"/>
            </a:lvl8pPr>
            <a:lvl9pPr marL="4351763" indent="0">
              <a:buNone/>
              <a:defRPr sz="23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687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24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1" y="366713"/>
            <a:ext cx="4881033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1" y="366713"/>
            <a:ext cx="144462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8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90A1A-0432-9880-232A-AEBD929D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BC9A0-4AA6-93D5-8E1D-FDCEC8904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EF4CB-BD0E-0D1B-4680-E453DF3E3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5405A1-1920-D78B-D7D1-71E7A6835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1AF4DD-3B4C-7483-C012-6D86BE9FB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DB491A-6042-8D4B-A105-8570A377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73BE3-648F-F6C5-B1A3-482E8614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A610A9-E349-D863-E8BF-D0EC61AD5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54FCE-9AFB-CAD6-F732-D67F0FA70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E04188-90C7-72E5-AB95-68F792BF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8F934-A868-D465-EBBE-E289272B0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F4BF7-A12D-640F-4448-D3AFB288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4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BD6FA0-176E-204C-7718-C308FCB2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715F16-EA32-BF37-A5BD-CBF4CD4D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4D6E9-48BA-9CB4-C4FC-97A1DDD8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39588-354B-0DEA-65E8-CA8A4420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AC32A-513F-FB6F-BF22-8201A32F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A64CA-788E-925B-40EB-2F66079BD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A23B0-749F-1FB2-55D4-64431A8B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0D460-98D0-8F29-D021-C943C279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F3147-01E7-E0E7-5472-74565710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7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07D8-9EF3-5AD5-AD07-BF49FDDD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B1E038-2FCA-D785-363B-6CBFF2414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11BC3-C59C-8E83-696C-C9EF5B3FB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7B6B6-547B-1C8B-77E1-EFF10B77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AA0E6-14FA-9A01-54CB-3BBD39B6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96A43-486A-CF81-FA0A-05BBC116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6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017550-A445-1591-E0A9-20E61B8B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15E69-A6D5-B65C-8549-9B2A83F95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469A2-0559-9C54-0137-80A58C364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64C3-5CEF-49A8-B7BF-3FBFBF1EE644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49EA8-DC73-FB30-EDDE-4995F5698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AEA14-848B-8631-0DFA-34CDDC130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CB755DD2-56EC-4FA9-A494-169597F367B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476" y="390524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8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9Slide.vn - 2019">
            <a:extLst>
              <a:ext uri="{FF2B5EF4-FFF2-40B4-BE49-F238E27FC236}">
                <a16:creationId xmlns:a16="http://schemas.microsoft.com/office/drawing/2014/main" id="{D080744F-EB8E-4B9C-B363-C9DC5D481E5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69FCA111-A9A3-4719-836F-750AA2EC20C6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67965" y="-1373833"/>
            <a:ext cx="4013405" cy="4013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1C08F88-92AE-4D7A-B231-1B21ACD27540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12" y="-24005598"/>
            <a:ext cx="4013405" cy="4013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E91CABF-62CA-471A-99CF-A85C94B289B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155" y="632869"/>
            <a:ext cx="4013405" cy="4013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7A408C1-AB1F-4283-961B-C7EC66F05039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92" y="25262693"/>
            <a:ext cx="4013405" cy="4013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64035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3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1087940" rtl="0" eaLnBrk="1" latinLnBrk="0" hangingPunct="1">
        <a:spcBef>
          <a:spcPct val="0"/>
        </a:spcBef>
        <a:buNone/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78" indent="-407978" algn="l" defTabSz="1087940" rtl="0" eaLnBrk="1" latinLnBrk="0" hangingPunct="1">
        <a:spcBef>
          <a:spcPct val="20000"/>
        </a:spcBef>
        <a:buFont typeface="Arial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952" indent="-339982" algn="l" defTabSz="1087940" rtl="0" eaLnBrk="1" latinLnBrk="0" hangingPunct="1">
        <a:spcBef>
          <a:spcPct val="20000"/>
        </a:spcBef>
        <a:buFont typeface="Arial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9926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3897" indent="-271985" algn="l" defTabSz="1087940" rtl="0" eaLnBrk="1" latinLnBrk="0" hangingPunct="1">
        <a:spcBef>
          <a:spcPct val="20000"/>
        </a:spcBef>
        <a:buFont typeface="Arial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7867" indent="-271985" algn="l" defTabSz="1087940" rtl="0" eaLnBrk="1" latinLnBrk="0" hangingPunct="1">
        <a:spcBef>
          <a:spcPct val="20000"/>
        </a:spcBef>
        <a:buFont typeface="Arial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183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580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9778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3749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97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94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1911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8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985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382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779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1763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3.gif"/><Relationship Id="rId3" Type="http://schemas.microsoft.com/office/2007/relationships/media" Target="../media/media2.mp3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2.png"/><Relationship Id="rId17" Type="http://schemas.openxmlformats.org/officeDocument/2006/relationships/image" Target="../media/image17.gif"/><Relationship Id="rId2" Type="http://schemas.microsoft.com/office/2007/relationships/media" Target="../media/media1.mp3"/><Relationship Id="rId16" Type="http://schemas.openxmlformats.org/officeDocument/2006/relationships/image" Target="../media/image16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11.png"/><Relationship Id="rId5" Type="http://schemas.microsoft.com/office/2007/relationships/media" Target="../media/media3.mp3"/><Relationship Id="rId15" Type="http://schemas.openxmlformats.org/officeDocument/2006/relationships/image" Target="../media/image15.png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3.gif"/><Relationship Id="rId3" Type="http://schemas.microsoft.com/office/2007/relationships/media" Target="../media/media2.mp3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9.png"/><Relationship Id="rId17" Type="http://schemas.openxmlformats.org/officeDocument/2006/relationships/image" Target="../media/image17.gif"/><Relationship Id="rId2" Type="http://schemas.microsoft.com/office/2007/relationships/media" Target="../media/media1.mp3"/><Relationship Id="rId16" Type="http://schemas.openxmlformats.org/officeDocument/2006/relationships/image" Target="../media/image16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5" Type="http://schemas.microsoft.com/office/2007/relationships/media" Target="../media/media3.mp3"/><Relationship Id="rId15" Type="http://schemas.openxmlformats.org/officeDocument/2006/relationships/image" Target="../media/image15.png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3.gif"/><Relationship Id="rId3" Type="http://schemas.microsoft.com/office/2007/relationships/media" Target="../media/media2.mp3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21.png"/><Relationship Id="rId17" Type="http://schemas.openxmlformats.org/officeDocument/2006/relationships/image" Target="../media/image17.gif"/><Relationship Id="rId2" Type="http://schemas.microsoft.com/office/2007/relationships/media" Target="../media/media1.mp3"/><Relationship Id="rId16" Type="http://schemas.openxmlformats.org/officeDocument/2006/relationships/image" Target="../media/image16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20.png"/><Relationship Id="rId5" Type="http://schemas.microsoft.com/office/2007/relationships/media" Target="../media/media3.mp3"/><Relationship Id="rId15" Type="http://schemas.openxmlformats.org/officeDocument/2006/relationships/image" Target="../media/image22.png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6745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</a:t>
            </a:r>
            <a:r>
              <a:rPr kumimoji="0" lang="vi-VN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TÂN VIÊN</a:t>
            </a:r>
            <a:endParaRPr kumimoji="0" lang="en-US" altLang="en-US" sz="2622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45324" y="3257768"/>
            <a:ext cx="9825953" cy="175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vi-VN" sz="32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57</a:t>
            </a:r>
            <a:r>
              <a:rPr kumimoji="0" lang="en-US" sz="32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CHIA</a:t>
            </a:r>
            <a:r>
              <a:rPr kumimoji="0" lang="vi-VN" sz="32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SỐ CÓ BỐN CHỮ SỐ CHO SỐ CÓ MỘT CHỮ SỐ.( TIẾT 3)</a:t>
            </a:r>
            <a:endParaRPr kumimoji="0" lang="en-US" sz="3296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38" y="4934094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6826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6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A96815-17FC-441A-BC2A-B4AAD022FDB7}"/>
              </a:ext>
            </a:extLst>
          </p:cNvPr>
          <p:cNvSpPr/>
          <p:nvPr/>
        </p:nvSpPr>
        <p:spPr>
          <a:xfrm>
            <a:off x="3539882" y="5261139"/>
            <a:ext cx="4468467" cy="495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GV: Thân Thị Thủy – Lớp 3C</a:t>
            </a:r>
            <a:endParaRPr kumimoji="0" lang="en-US" altLang="en-US" sz="2622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27F98-5947-44C0-A75F-8A6E3815B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" y="409575"/>
            <a:ext cx="1847850" cy="6286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5047619-6325-41A5-86CE-62E14B8816B6}"/>
              </a:ext>
            </a:extLst>
          </p:cNvPr>
          <p:cNvGrpSpPr/>
          <p:nvPr/>
        </p:nvGrpSpPr>
        <p:grpSpPr>
          <a:xfrm>
            <a:off x="3343275" y="542925"/>
            <a:ext cx="7105650" cy="4144596"/>
            <a:chOff x="3343275" y="542925"/>
            <a:chExt cx="7105650" cy="41445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DD880B-2060-432A-B731-BF7FABD7B39A}"/>
                </a:ext>
              </a:extLst>
            </p:cNvPr>
            <p:cNvSpPr txBox="1"/>
            <p:nvPr/>
          </p:nvSpPr>
          <p:spPr>
            <a:xfrm>
              <a:off x="3343275" y="542925"/>
              <a:ext cx="7105650" cy="4144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 algn="just">
                <a:lnSpc>
                  <a:spcPct val="150000"/>
                </a:lnSpc>
                <a:buAutoNum type="alphaLcParenR"/>
              </a:pPr>
              <a:r>
                <a:rPr lang="pt-BR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6000 : 2         2999</a:t>
              </a:r>
            </a:p>
            <a:p>
              <a:pPr algn="just">
                <a:lnSpc>
                  <a:spcPct val="150000"/>
                </a:lnSpc>
              </a:pPr>
              <a:endPara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pt-BR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3000 : 3         200 × 5</a:t>
              </a:r>
            </a:p>
            <a:p>
              <a:pPr algn="just">
                <a:lnSpc>
                  <a:spcPct val="150000"/>
                </a:lnSpc>
              </a:pPr>
              <a:endPara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pt-BR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3500 : 5         4000 : 5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58D5E6-AF8E-41E7-8360-D5F0F0CB9D41}"/>
                </a:ext>
              </a:extLst>
            </p:cNvPr>
            <p:cNvSpPr/>
            <p:nvPr/>
          </p:nvSpPr>
          <p:spPr>
            <a:xfrm>
              <a:off x="5934075" y="733425"/>
              <a:ext cx="647700" cy="542925"/>
            </a:xfrm>
            <a:prstGeom prst="rect">
              <a:avLst/>
            </a:prstGeom>
            <a:ln w="38100">
              <a:solidFill>
                <a:srgbClr val="E0146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10BFDDB-3E13-4BE1-8F5E-21BAE305F7E1}"/>
                </a:ext>
              </a:extLst>
            </p:cNvPr>
            <p:cNvSpPr/>
            <p:nvPr/>
          </p:nvSpPr>
          <p:spPr>
            <a:xfrm>
              <a:off x="5781675" y="2419350"/>
              <a:ext cx="647700" cy="542925"/>
            </a:xfrm>
            <a:prstGeom prst="rect">
              <a:avLst/>
            </a:prstGeom>
            <a:ln w="38100">
              <a:solidFill>
                <a:srgbClr val="E0146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E0E655C-8364-4412-BAC8-7A257F018134}"/>
                </a:ext>
              </a:extLst>
            </p:cNvPr>
            <p:cNvSpPr/>
            <p:nvPr/>
          </p:nvSpPr>
          <p:spPr>
            <a:xfrm>
              <a:off x="5724525" y="4048125"/>
              <a:ext cx="647700" cy="542925"/>
            </a:xfrm>
            <a:prstGeom prst="rect">
              <a:avLst/>
            </a:prstGeom>
            <a:ln w="38100">
              <a:solidFill>
                <a:srgbClr val="E0146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sp>
        <p:nvSpPr>
          <p:cNvPr id="11" name="Right Brace 10">
            <a:extLst>
              <a:ext uri="{FF2B5EF4-FFF2-40B4-BE49-F238E27FC236}">
                <a16:creationId xmlns:a16="http://schemas.microsoft.com/office/drawing/2014/main" id="{88898A59-DA80-4723-B302-0D51BDADF553}"/>
              </a:ext>
            </a:extLst>
          </p:cNvPr>
          <p:cNvSpPr/>
          <p:nvPr/>
        </p:nvSpPr>
        <p:spPr>
          <a:xfrm rot="5400000">
            <a:off x="4824414" y="766764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A7921B-4D78-451A-9A0B-C848877B0BE3}"/>
              </a:ext>
            </a:extLst>
          </p:cNvPr>
          <p:cNvSpPr txBox="1"/>
          <p:nvPr/>
        </p:nvSpPr>
        <p:spPr>
          <a:xfrm>
            <a:off x="4467224" y="1609725"/>
            <a:ext cx="200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3 000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9D9B2A8-6A66-45F7-BC0C-959770A24083}"/>
              </a:ext>
            </a:extLst>
          </p:cNvPr>
          <p:cNvSpPr/>
          <p:nvPr/>
        </p:nvSpPr>
        <p:spPr>
          <a:xfrm>
            <a:off x="5934075" y="723900"/>
            <a:ext cx="647700" cy="542925"/>
          </a:xfrm>
          <a:prstGeom prst="rect">
            <a:avLst/>
          </a:prstGeom>
          <a:ln w="38100">
            <a:solidFill>
              <a:srgbClr val="E0146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0F5BB837-F039-4F50-8802-739E8597D1F7}"/>
              </a:ext>
            </a:extLst>
          </p:cNvPr>
          <p:cNvSpPr/>
          <p:nvPr/>
        </p:nvSpPr>
        <p:spPr>
          <a:xfrm rot="5400000">
            <a:off x="4672014" y="2443164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FD64B0-ECEA-4D00-9562-3DCB5E7A5630}"/>
              </a:ext>
            </a:extLst>
          </p:cNvPr>
          <p:cNvSpPr txBox="1"/>
          <p:nvPr/>
        </p:nvSpPr>
        <p:spPr>
          <a:xfrm>
            <a:off x="4152899" y="3228975"/>
            <a:ext cx="200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2569D94E-05AF-41F7-81A5-AD4885864874}"/>
              </a:ext>
            </a:extLst>
          </p:cNvPr>
          <p:cNvSpPr/>
          <p:nvPr/>
        </p:nvSpPr>
        <p:spPr>
          <a:xfrm rot="5400000">
            <a:off x="7091364" y="2424114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F95D0E-1C28-4619-8D29-1CB9F2BE464B}"/>
              </a:ext>
            </a:extLst>
          </p:cNvPr>
          <p:cNvSpPr txBox="1"/>
          <p:nvPr/>
        </p:nvSpPr>
        <p:spPr>
          <a:xfrm>
            <a:off x="6572249" y="3209925"/>
            <a:ext cx="200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7DE422-FE6B-4465-BB88-5863C441CEB1}"/>
              </a:ext>
            </a:extLst>
          </p:cNvPr>
          <p:cNvSpPr/>
          <p:nvPr/>
        </p:nvSpPr>
        <p:spPr>
          <a:xfrm>
            <a:off x="5772150" y="2419350"/>
            <a:ext cx="647700" cy="542925"/>
          </a:xfrm>
          <a:prstGeom prst="rect">
            <a:avLst/>
          </a:prstGeom>
          <a:ln w="38100">
            <a:solidFill>
              <a:srgbClr val="E0146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7856B859-A549-4426-A705-68AFDF026A28}"/>
              </a:ext>
            </a:extLst>
          </p:cNvPr>
          <p:cNvSpPr/>
          <p:nvPr/>
        </p:nvSpPr>
        <p:spPr>
          <a:xfrm rot="5400000">
            <a:off x="4624389" y="4071939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AC8EB4-2563-49A7-80C8-3D18531CB590}"/>
              </a:ext>
            </a:extLst>
          </p:cNvPr>
          <p:cNvSpPr txBox="1"/>
          <p:nvPr/>
        </p:nvSpPr>
        <p:spPr>
          <a:xfrm>
            <a:off x="4190999" y="4914900"/>
            <a:ext cx="200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700</a:t>
            </a:r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6F1A9B1D-153C-4890-9591-C810D232102E}"/>
              </a:ext>
            </a:extLst>
          </p:cNvPr>
          <p:cNvSpPr/>
          <p:nvPr/>
        </p:nvSpPr>
        <p:spPr>
          <a:xfrm rot="5400000">
            <a:off x="7129464" y="4110039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C11D50-CC15-4EA9-9CBE-C7A63A2651BD}"/>
              </a:ext>
            </a:extLst>
          </p:cNvPr>
          <p:cNvSpPr txBox="1"/>
          <p:nvPr/>
        </p:nvSpPr>
        <p:spPr>
          <a:xfrm>
            <a:off x="6934200" y="4895850"/>
            <a:ext cx="1685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65DC36-66DC-4B64-87E3-98360EFEEFF3}"/>
              </a:ext>
            </a:extLst>
          </p:cNvPr>
          <p:cNvSpPr/>
          <p:nvPr/>
        </p:nvSpPr>
        <p:spPr>
          <a:xfrm>
            <a:off x="5715000" y="4038600"/>
            <a:ext cx="647700" cy="542925"/>
          </a:xfrm>
          <a:prstGeom prst="rect">
            <a:avLst/>
          </a:prstGeom>
          <a:ln w="38100">
            <a:solidFill>
              <a:srgbClr val="E0146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2109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30" grpId="0" animBg="1"/>
      <p:bldP spid="31" grpId="0" animBg="1"/>
      <p:bldP spid="32" grpId="0"/>
      <p:bldP spid="33" grpId="0" animBg="1"/>
      <p:bldP spid="34" grpId="0"/>
      <p:bldP spid="35" grpId="0" animBg="1"/>
      <p:bldP spid="36" grpId="0" animBg="1"/>
      <p:bldP spid="37" grpId="0"/>
      <p:bldP spid="38" grpId="0" animBg="1"/>
      <p:bldP spid="39" grpId="0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33A239-9062-32DD-1227-667226A55831}"/>
              </a:ext>
            </a:extLst>
          </p:cNvPr>
          <p:cNvSpPr/>
          <p:nvPr/>
        </p:nvSpPr>
        <p:spPr>
          <a:xfrm>
            <a:off x="605884" y="375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41893-F424-9620-6A14-3D87DE5F72C6}"/>
              </a:ext>
            </a:extLst>
          </p:cNvPr>
          <p:cNvSpPr txBox="1"/>
          <p:nvPr/>
        </p:nvSpPr>
        <p:spPr>
          <a:xfrm>
            <a:off x="1219200" y="375920"/>
            <a:ext cx="81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BF9699-FCE7-4E1F-8362-75C28DB7EC47}"/>
              </a:ext>
            </a:extLst>
          </p:cNvPr>
          <p:cNvSpPr txBox="1"/>
          <p:nvPr/>
        </p:nvSpPr>
        <p:spPr>
          <a:xfrm>
            <a:off x="1028700" y="952500"/>
            <a:ext cx="10629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ba vệ tinh bay quanh một thiên thể. Vệ tinh B bay một vòng được 1527 km, dài gấp 3 lần một vòng của vệ tinh A. Vậy vệ tinh A bay một vòng được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km.</a:t>
            </a:r>
          </a:p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 tinh C bay một vòng dài gấp 4 lần một vòng của vệ tinh A. Vậy vệ tinh C bay một vòng được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96E6C8-7124-4392-8701-2A880DCB3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775" y="2926609"/>
            <a:ext cx="3124200" cy="33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0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C96EC9-5384-49A4-AF58-31FCE8D191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4" b="97500" l="10000" r="7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160" r="26385" b="888"/>
          <a:stretch/>
        </p:blipFill>
        <p:spPr>
          <a:xfrm>
            <a:off x="203200" y="2109403"/>
            <a:ext cx="2665296" cy="475194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4E58F6B-96FA-4019-BDFF-34BE118CB4B7}"/>
              </a:ext>
            </a:extLst>
          </p:cNvPr>
          <p:cNvGrpSpPr/>
          <p:nvPr/>
        </p:nvGrpSpPr>
        <p:grpSpPr>
          <a:xfrm>
            <a:off x="2523484" y="944926"/>
            <a:ext cx="8828225" cy="4803992"/>
            <a:chOff x="2515017" y="2713407"/>
            <a:chExt cx="8843546" cy="40997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6C19643-5A5E-4AEB-B7E8-E90F831AF6F3}"/>
                </a:ext>
              </a:extLst>
            </p:cNvPr>
            <p:cNvGrpSpPr/>
            <p:nvPr/>
          </p:nvGrpSpPr>
          <p:grpSpPr>
            <a:xfrm>
              <a:off x="2938668" y="2832186"/>
              <a:ext cx="8419895" cy="3821134"/>
              <a:chOff x="3260330" y="2736116"/>
              <a:chExt cx="8159953" cy="3630910"/>
            </a:xfrm>
          </p:grpSpPr>
          <p:sp>
            <p:nvSpPr>
              <p:cNvPr id="23" name="Cloud 11">
                <a:extLst>
                  <a:ext uri="{FF2B5EF4-FFF2-40B4-BE49-F238E27FC236}">
                    <a16:creationId xmlns:a16="http://schemas.microsoft.com/office/drawing/2014/main" id="{CFE328C0-7239-42D9-ADEF-7B345DE77833}"/>
                  </a:ext>
                </a:extLst>
              </p:cNvPr>
              <p:cNvSpPr/>
              <p:nvPr/>
            </p:nvSpPr>
            <p:spPr>
              <a:xfrm>
                <a:off x="3480822" y="2823726"/>
                <a:ext cx="7939461" cy="3543300"/>
              </a:xfrm>
              <a:prstGeom prst="wedgeEllipseCallout">
                <a:avLst/>
              </a:prstGeom>
              <a:solidFill>
                <a:srgbClr val="43A7EC"/>
              </a:solidFill>
              <a:ln w="28575">
                <a:solidFill>
                  <a:srgbClr val="43A7E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00"/>
                <a:endParaRPr lang="en-GB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" name="Cloud 3">
                <a:extLst>
                  <a:ext uri="{FF2B5EF4-FFF2-40B4-BE49-F238E27FC236}">
                    <a16:creationId xmlns:a16="http://schemas.microsoft.com/office/drawing/2014/main" id="{CBEEF5C8-78A4-484F-848C-ACB9D353C202}"/>
                  </a:ext>
                </a:extLst>
              </p:cNvPr>
              <p:cNvSpPr/>
              <p:nvPr/>
            </p:nvSpPr>
            <p:spPr>
              <a:xfrm>
                <a:off x="3260330" y="2736116"/>
                <a:ext cx="7949753" cy="3544858"/>
              </a:xfrm>
              <a:prstGeom prst="wedgeEllipseCallout">
                <a:avLst/>
              </a:prstGeom>
              <a:solidFill>
                <a:schemeClr val="bg1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00"/>
                <a:endParaRPr lang="en-GB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22" name="Rectangle 10">
              <a:extLst>
                <a:ext uri="{FF2B5EF4-FFF2-40B4-BE49-F238E27FC236}">
                  <a16:creationId xmlns:a16="http://schemas.microsoft.com/office/drawing/2014/main" id="{2E700D0C-F4D6-443C-9E41-CD098FD11279}"/>
                </a:ext>
              </a:extLst>
            </p:cNvPr>
            <p:cNvSpPr/>
            <p:nvPr/>
          </p:nvSpPr>
          <p:spPr>
            <a:xfrm>
              <a:off x="2515017" y="2713407"/>
              <a:ext cx="8608145" cy="4099725"/>
            </a:xfrm>
            <a:prstGeom prst="wedgeEllipseCallout">
              <a:avLst/>
            </a:prstGeom>
          </p:spPr>
          <p:txBody>
            <a:bodyPr wrap="square">
              <a:spAutoFit/>
            </a:bodyPr>
            <a:lstStyle/>
            <a:p>
              <a:pPr marL="609585" indent="-609585" algn="just" defTabSz="1218900">
                <a:buFontTx/>
                <a:buChar char="-"/>
              </a:pPr>
              <a:r>
                <a:rPr lang="vi-VN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Bước 1: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vệ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tinh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A bay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vòng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km.</a:t>
              </a:r>
              <a:endParaRPr lang="vi-VN" sz="3600" b="1" i="1" dirty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609585" indent="-609585" algn="just" defTabSz="1218900">
                <a:buFontTx/>
                <a:buChar char="-"/>
              </a:pPr>
              <a:r>
                <a:rPr lang="vi-VN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Bước 2: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vệ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tinh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 bay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vòng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km.</a:t>
              </a:r>
              <a:endParaRPr lang="vi-VN" sz="3600" b="1" i="1" dirty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375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169177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2D3967-9BB9-4DC4-9C1F-4B954A0B0C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4" b="97500" l="10000" r="7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160" r="26385" b="888"/>
          <a:stretch/>
        </p:blipFill>
        <p:spPr>
          <a:xfrm>
            <a:off x="203200" y="2109403"/>
            <a:ext cx="2665296" cy="475194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0376F3D-E056-452E-A681-429FA33E14FE}"/>
              </a:ext>
            </a:extLst>
          </p:cNvPr>
          <p:cNvGrpSpPr/>
          <p:nvPr/>
        </p:nvGrpSpPr>
        <p:grpSpPr>
          <a:xfrm>
            <a:off x="2549525" y="1311050"/>
            <a:ext cx="9245600" cy="3743551"/>
            <a:chOff x="2529237" y="2779523"/>
            <a:chExt cx="8711880" cy="386628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104D275-C73E-4934-9602-5AB916B7B059}"/>
                </a:ext>
              </a:extLst>
            </p:cNvPr>
            <p:cNvGrpSpPr/>
            <p:nvPr/>
          </p:nvGrpSpPr>
          <p:grpSpPr>
            <a:xfrm>
              <a:off x="2684226" y="2779523"/>
              <a:ext cx="8383954" cy="3866281"/>
              <a:chOff x="3013743" y="2686074"/>
              <a:chExt cx="8125122" cy="3673809"/>
            </a:xfrm>
          </p:grpSpPr>
          <p:sp>
            <p:nvSpPr>
              <p:cNvPr id="13" name="Cloud 11">
                <a:extLst>
                  <a:ext uri="{FF2B5EF4-FFF2-40B4-BE49-F238E27FC236}">
                    <a16:creationId xmlns:a16="http://schemas.microsoft.com/office/drawing/2014/main" id="{F0D17749-F404-4551-918D-77B547DEDB8D}"/>
                  </a:ext>
                </a:extLst>
              </p:cNvPr>
              <p:cNvSpPr/>
              <p:nvPr/>
            </p:nvSpPr>
            <p:spPr>
              <a:xfrm>
                <a:off x="3199403" y="2816583"/>
                <a:ext cx="7939462" cy="3543300"/>
              </a:xfrm>
              <a:prstGeom prst="wedgeRoundRectCallout">
                <a:avLst/>
              </a:prstGeom>
              <a:solidFill>
                <a:srgbClr val="43A7EC"/>
              </a:solidFill>
              <a:ln w="28575" cap="flat" cmpd="sng" algn="ctr">
                <a:solidFill>
                  <a:srgbClr val="43A7EC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" name="Cloud 3">
                <a:extLst>
                  <a:ext uri="{FF2B5EF4-FFF2-40B4-BE49-F238E27FC236}">
                    <a16:creationId xmlns:a16="http://schemas.microsoft.com/office/drawing/2014/main" id="{3E48574A-432E-43E5-B765-6E7F6B07299D}"/>
                  </a:ext>
                </a:extLst>
              </p:cNvPr>
              <p:cNvSpPr/>
              <p:nvPr/>
            </p:nvSpPr>
            <p:spPr>
              <a:xfrm>
                <a:off x="3013743" y="2686074"/>
                <a:ext cx="8125122" cy="3544858"/>
              </a:xfrm>
              <a:prstGeom prst="wedgeRoundRectCallou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4472C4">
                    <a:shade val="50000"/>
                  </a:srgbClr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A852248B-E0FC-4C1B-A057-535AB87A36EA}"/>
                </a:ext>
              </a:extLst>
            </p:cNvPr>
            <p:cNvSpPr/>
            <p:nvPr/>
          </p:nvSpPr>
          <p:spPr>
            <a:xfrm>
              <a:off x="2529237" y="3084710"/>
              <a:ext cx="8711880" cy="3551992"/>
            </a:xfrm>
            <a:prstGeom prst="wedgeRoundRectCallou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US" sz="2800" b="1" i="0" u="sng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sng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kumimoji="0" lang="en-US" sz="2800" b="1" i="0" u="sng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Vệ tinh A bay 1 vòng được số k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lô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mét</a:t>
              </a: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là: 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1527 : 3 = 509 (km)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Vệ tinh C bay 1 vòng được số km là: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509 x 4 = 2036 (km)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Đáp số: Vệ tinh A: 509 km;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   </a:t>
              </a: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Vệ tinh C: 2036 km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78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6818C1E-3708-90FB-00BF-AD766A8C4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8909DA-61AF-47F2-B2B9-6E5B15D2C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869" y="286765"/>
            <a:ext cx="5511262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4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A04050-1BDE-CC80-DAAB-67E84D852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rcRect t="35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C2C5F4-9189-2309-B66D-CAC5F9ADECB6}"/>
              </a:ext>
            </a:extLst>
          </p:cNvPr>
          <p:cNvSpPr txBox="1"/>
          <p:nvPr/>
        </p:nvSpPr>
        <p:spPr>
          <a:xfrm>
            <a:off x="4057650" y="659676"/>
            <a:ext cx="4974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6707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-1.85185E-6 L 1.041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0742" y="2100263"/>
            <a:ext cx="1099830" cy="2513897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16837" y="2100263"/>
            <a:ext cx="1093545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2781300" y="1688800"/>
            <a:ext cx="7320735" cy="4620414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4287038" y="395641"/>
            <a:ext cx="4696890" cy="1173546"/>
          </a:xfrm>
          <a:prstGeom prst="wedgeRectCallout">
            <a:avLst>
              <a:gd name="adj1" fmla="val -26588"/>
              <a:gd name="adj2" fmla="val 119611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1 218 : 3 = 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3762B3-8E3F-4C90-9088-084C5087FB35}"/>
              </a:ext>
            </a:extLst>
          </p:cNvPr>
          <p:cNvSpPr/>
          <p:nvPr/>
        </p:nvSpPr>
        <p:spPr>
          <a:xfrm>
            <a:off x="5234810" y="3575638"/>
            <a:ext cx="33541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Đáp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án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 406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WRONG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RIGHT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3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C2F89CED-7CB4-4EE0-AF27-6B81326688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13928" y="5407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5566" y="2158083"/>
            <a:ext cx="1055883" cy="2384633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5567" y="2144550"/>
            <a:ext cx="1053290" cy="239816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2781300" y="1688800"/>
            <a:ext cx="7320735" cy="4620414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4631771" y="446583"/>
            <a:ext cx="4198331" cy="1173546"/>
          </a:xfrm>
          <a:prstGeom prst="wedgeRectCallout">
            <a:avLst>
              <a:gd name="adj1" fmla="val -28398"/>
              <a:gd name="adj2" fmla="val 105655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8 725 : 2 = 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3762B3-8E3F-4C90-9088-084C5087FB35}"/>
              </a:ext>
            </a:extLst>
          </p:cNvPr>
          <p:cNvSpPr/>
          <p:nvPr/>
        </p:nvSpPr>
        <p:spPr>
          <a:xfrm>
            <a:off x="4288645" y="3645064"/>
            <a:ext cx="52812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Đáp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án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 4 362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dư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1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WRONG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RIGHT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7F943AF7-102C-49D1-8E8C-BAE02BD7252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9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15651 0.02638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445E99B-23AE-4EA7-8D83-2BDCE8F2E1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396" y="2067225"/>
            <a:ext cx="1156947" cy="24834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EFC735-77A9-4657-A61A-14F7A6EAA7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397" y="2066751"/>
            <a:ext cx="1154105" cy="2484363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134D001-2949-4DC9-9E8E-735F4A2916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18" name="Picture 17" descr="A insect on the ground&#10;&#10;Description automatically generated">
            <a:extLst>
              <a:ext uri="{FF2B5EF4-FFF2-40B4-BE49-F238E27FC236}">
                <a16:creationId xmlns:a16="http://schemas.microsoft.com/office/drawing/2014/main" id="{3205B8ED-7961-4D69-B58C-DD7B78EC183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6B4D79-8B73-43FD-944E-15DB45015F8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0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977E4EDD-BBB3-4446-AC64-0CC19B5529D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21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90612A82-57C3-4C3D-BCEC-72844C1604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2" name="Picture 21" descr="A picture containing food&#10;&#10;Description automatically generated">
            <a:extLst>
              <a:ext uri="{FF2B5EF4-FFF2-40B4-BE49-F238E27FC236}">
                <a16:creationId xmlns:a16="http://schemas.microsoft.com/office/drawing/2014/main" id="{38A6694A-1869-477C-AF45-12D08D1149B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3EECC2D7-24D8-4188-8CAA-326EA996FF5F}"/>
              </a:ext>
            </a:extLst>
          </p:cNvPr>
          <p:cNvSpPr/>
          <p:nvPr/>
        </p:nvSpPr>
        <p:spPr>
          <a:xfrm>
            <a:off x="4054326" y="400050"/>
            <a:ext cx="5515524" cy="1324408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2 473 : 8 = 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5230B9-76C0-480F-886E-BC8979EF96C0}"/>
              </a:ext>
            </a:extLst>
          </p:cNvPr>
          <p:cNvSpPr/>
          <p:nvPr/>
        </p:nvSpPr>
        <p:spPr>
          <a:xfrm>
            <a:off x="4288645" y="3650359"/>
            <a:ext cx="528120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309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9E14C084-9747-423E-860D-959E55743ADE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WRONG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/SAI</a:t>
            </a: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EDADBFCD-D197-4AA5-B1B2-71D6552EDCC3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RIGHT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/ĐÚNG</a:t>
            </a:r>
          </a:p>
        </p:txBody>
      </p:sp>
      <p:pic>
        <p:nvPicPr>
          <p:cNvPr id="30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16072BAC-DC87-4B1B-86D2-06227A046D1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2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15651 0.02639 " pathEditMode="relative" rAng="0" ptsTypes="AA">
                                      <p:cBhvr>
                                        <p:cTn id="4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013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64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649"/>
                            </p:stCondLst>
                            <p:childTnLst>
                              <p:par>
                                <p:cTn id="6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49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013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3" grpId="0" animBg="1"/>
      <p:bldP spid="23" grpId="1" animBg="1"/>
      <p:bldP spid="23" grpId="2" animBg="1"/>
      <p:bldP spid="24" grpId="0"/>
      <p:bldP spid="24" grpId="1"/>
      <p:bldP spid="24" grpId="2"/>
      <p:bldP spid="25" grpId="0" animBg="1"/>
      <p:bldP spid="25" grpId="1" animBg="1"/>
      <p:bldP spid="29" grpId="0" animBg="1"/>
      <p:bldP spid="2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CA680D2F-1DAF-497E-A9FD-E0AE064E5C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172" y="3415462"/>
            <a:ext cx="634779" cy="103680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D595E8D-55E9-4020-B959-79C78BB78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129" y="770710"/>
            <a:ext cx="5510521" cy="381081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1E7633C2-A753-4734-BC09-7940FFE7C791}"/>
              </a:ext>
            </a:extLst>
          </p:cNvPr>
          <p:cNvGrpSpPr/>
          <p:nvPr/>
        </p:nvGrpSpPr>
        <p:grpSpPr>
          <a:xfrm>
            <a:off x="1827441" y="1720223"/>
            <a:ext cx="2572521" cy="1631502"/>
            <a:chOff x="413254" y="1441024"/>
            <a:chExt cx="1968173" cy="1631502"/>
          </a:xfrm>
        </p:grpSpPr>
        <p:sp>
          <p:nvSpPr>
            <p:cNvPr id="34" name="TextBox 43">
              <a:extLst>
                <a:ext uri="{FF2B5EF4-FFF2-40B4-BE49-F238E27FC236}">
                  <a16:creationId xmlns:a16="http://schemas.microsoft.com/office/drawing/2014/main" id="{3ECAC177-392B-4FDE-9A92-E34FA34CB5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5" name="TextBox 49">
              <a:extLst>
                <a:ext uri="{FF2B5EF4-FFF2-40B4-BE49-F238E27FC236}">
                  <a16:creationId xmlns:a16="http://schemas.microsoft.com/office/drawing/2014/main" id="{50653697-BAB4-4E49-8DB3-7E0E55752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5 025</a:t>
              </a:r>
            </a:p>
          </p:txBody>
        </p:sp>
        <p:grpSp>
          <p:nvGrpSpPr>
            <p:cNvPr id="36" name="Group 66">
              <a:extLst>
                <a:ext uri="{FF2B5EF4-FFF2-40B4-BE49-F238E27FC236}">
                  <a16:creationId xmlns:a16="http://schemas.microsoft.com/office/drawing/2014/main" id="{CB98120E-90B8-4DC5-8826-616CC0BC05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7281D25-059C-48D0-A2BA-7730D99E53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B1C5CF74-8144-4D40-B24E-0FDCD5D021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090C8A0-82BF-4AF8-9B7E-E8530E4DE0D9}"/>
              </a:ext>
            </a:extLst>
          </p:cNvPr>
          <p:cNvSpPr txBox="1"/>
          <p:nvPr/>
        </p:nvSpPr>
        <p:spPr>
          <a:xfrm>
            <a:off x="3141573" y="2351283"/>
            <a:ext cx="382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4310DF-C9B1-4157-88ED-A9F187DAA3E8}"/>
              </a:ext>
            </a:extLst>
          </p:cNvPr>
          <p:cNvSpPr txBox="1"/>
          <p:nvPr/>
        </p:nvSpPr>
        <p:spPr>
          <a:xfrm>
            <a:off x="1819625" y="211423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42F9681-EDA5-49EB-A9BB-D2723A1158E3}"/>
              </a:ext>
            </a:extLst>
          </p:cNvPr>
          <p:cNvSpPr txBox="1"/>
          <p:nvPr/>
        </p:nvSpPr>
        <p:spPr>
          <a:xfrm>
            <a:off x="2185656" y="2115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994A81-431D-49B2-B54F-523B8ED4B573}"/>
              </a:ext>
            </a:extLst>
          </p:cNvPr>
          <p:cNvSpPr txBox="1"/>
          <p:nvPr/>
        </p:nvSpPr>
        <p:spPr>
          <a:xfrm>
            <a:off x="3404856" y="23550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E84DA33-2F97-49CD-B172-B6605041BF39}"/>
              </a:ext>
            </a:extLst>
          </p:cNvPr>
          <p:cNvSpPr txBox="1"/>
          <p:nvPr/>
        </p:nvSpPr>
        <p:spPr>
          <a:xfrm>
            <a:off x="2185656" y="2586403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C47CA8-1BED-4E03-ACFA-CB6F1327FE60}"/>
              </a:ext>
            </a:extLst>
          </p:cNvPr>
          <p:cNvSpPr txBox="1"/>
          <p:nvPr/>
        </p:nvSpPr>
        <p:spPr>
          <a:xfrm>
            <a:off x="3657949" y="2356443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B6F9C51-65DC-4A42-B88E-49898980911B}"/>
              </a:ext>
            </a:extLst>
          </p:cNvPr>
          <p:cNvSpPr txBox="1"/>
          <p:nvPr/>
        </p:nvSpPr>
        <p:spPr>
          <a:xfrm>
            <a:off x="2441470" y="25823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2B86F44-3F60-4AF7-BA24-415C219B7CB3}"/>
              </a:ext>
            </a:extLst>
          </p:cNvPr>
          <p:cNvSpPr txBox="1"/>
          <p:nvPr/>
        </p:nvSpPr>
        <p:spPr>
          <a:xfrm>
            <a:off x="2436027" y="30776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1BEBA3D-A415-4495-BF9F-230727EA6BC5}"/>
              </a:ext>
            </a:extLst>
          </p:cNvPr>
          <p:cNvSpPr txBox="1"/>
          <p:nvPr/>
        </p:nvSpPr>
        <p:spPr>
          <a:xfrm>
            <a:off x="2712252" y="30776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1F494F-28AA-499C-A5FF-EA12CA663322}"/>
              </a:ext>
            </a:extLst>
          </p:cNvPr>
          <p:cNvSpPr txBox="1"/>
          <p:nvPr/>
        </p:nvSpPr>
        <p:spPr>
          <a:xfrm>
            <a:off x="3905599" y="2356443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FAACD79-4A37-4B66-9B88-4714B2B246A9}"/>
              </a:ext>
            </a:extLst>
          </p:cNvPr>
          <p:cNvSpPr txBox="1"/>
          <p:nvPr/>
        </p:nvSpPr>
        <p:spPr>
          <a:xfrm>
            <a:off x="2731302" y="35443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FC87918-EE24-4428-B94E-33F544D58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929" y="885010"/>
            <a:ext cx="5510521" cy="381081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01EB10EF-1295-4DEF-BE43-DBE731352B8E}"/>
              </a:ext>
            </a:extLst>
          </p:cNvPr>
          <p:cNvGrpSpPr/>
          <p:nvPr/>
        </p:nvGrpSpPr>
        <p:grpSpPr>
          <a:xfrm>
            <a:off x="7447191" y="1805948"/>
            <a:ext cx="2572521" cy="1631502"/>
            <a:chOff x="413254" y="1441024"/>
            <a:chExt cx="1968173" cy="1631502"/>
          </a:xfrm>
        </p:grpSpPr>
        <p:sp>
          <p:nvSpPr>
            <p:cNvPr id="54" name="TextBox 43">
              <a:extLst>
                <a:ext uri="{FF2B5EF4-FFF2-40B4-BE49-F238E27FC236}">
                  <a16:creationId xmlns:a16="http://schemas.microsoft.com/office/drawing/2014/main" id="{D05E623B-9CD1-40A9-8B2D-B78B5A951F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55" name="TextBox 49">
              <a:extLst>
                <a:ext uri="{FF2B5EF4-FFF2-40B4-BE49-F238E27FC236}">
                  <a16:creationId xmlns:a16="http://schemas.microsoft.com/office/drawing/2014/main" id="{CA64085C-CFAD-42A5-AA8A-F202A60BF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3 296</a:t>
              </a:r>
            </a:p>
          </p:txBody>
        </p:sp>
        <p:grpSp>
          <p:nvGrpSpPr>
            <p:cNvPr id="56" name="Group 66">
              <a:extLst>
                <a:ext uri="{FF2B5EF4-FFF2-40B4-BE49-F238E27FC236}">
                  <a16:creationId xmlns:a16="http://schemas.microsoft.com/office/drawing/2014/main" id="{E75F60EC-ADBF-4AEC-942D-7DC26371B7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8BB4523-5621-4AF8-8620-FB18208892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9E2F075-D834-4203-AE10-4E48A2A557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606AD1A2-A002-43FA-808D-8C8C6A6B467C}"/>
              </a:ext>
            </a:extLst>
          </p:cNvPr>
          <p:cNvSpPr txBox="1"/>
          <p:nvPr/>
        </p:nvSpPr>
        <p:spPr>
          <a:xfrm>
            <a:off x="8761323" y="24370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FD23143-C37A-4B33-B390-2B5BA5ADED04}"/>
              </a:ext>
            </a:extLst>
          </p:cNvPr>
          <p:cNvSpPr txBox="1"/>
          <p:nvPr/>
        </p:nvSpPr>
        <p:spPr>
          <a:xfrm>
            <a:off x="7801325" y="2199961"/>
            <a:ext cx="49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239CF5E-1AFC-4C9F-9315-6F8E617580A2}"/>
              </a:ext>
            </a:extLst>
          </p:cNvPr>
          <p:cNvSpPr txBox="1"/>
          <p:nvPr/>
        </p:nvSpPr>
        <p:spPr>
          <a:xfrm>
            <a:off x="8091156" y="22013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4C39AF1-3479-44DD-A623-71EF0B964850}"/>
              </a:ext>
            </a:extLst>
          </p:cNvPr>
          <p:cNvSpPr txBox="1"/>
          <p:nvPr/>
        </p:nvSpPr>
        <p:spPr>
          <a:xfrm>
            <a:off x="9024606" y="2440807"/>
            <a:ext cx="271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23B2899-D475-4413-8A2F-58B695DA5D1E}"/>
              </a:ext>
            </a:extLst>
          </p:cNvPr>
          <p:cNvSpPr txBox="1"/>
          <p:nvPr/>
        </p:nvSpPr>
        <p:spPr>
          <a:xfrm>
            <a:off x="8100681" y="2624503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97BB7C-51EB-4610-841C-7BA3649CD18B}"/>
              </a:ext>
            </a:extLst>
          </p:cNvPr>
          <p:cNvSpPr txBox="1"/>
          <p:nvPr/>
        </p:nvSpPr>
        <p:spPr>
          <a:xfrm>
            <a:off x="9277699" y="2442168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B19B9D8-D970-4FE4-B1F9-CF7D3517AE30}"/>
              </a:ext>
            </a:extLst>
          </p:cNvPr>
          <p:cNvSpPr txBox="1"/>
          <p:nvPr/>
        </p:nvSpPr>
        <p:spPr>
          <a:xfrm>
            <a:off x="8370102" y="26204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77B195-BBD4-444A-A134-6161DABDD237}"/>
              </a:ext>
            </a:extLst>
          </p:cNvPr>
          <p:cNvSpPr txBox="1"/>
          <p:nvPr/>
        </p:nvSpPr>
        <p:spPr>
          <a:xfrm>
            <a:off x="8341527" y="31252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7095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CA680D2F-1DAF-497E-A9FD-E0AE064E5C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172" y="3415462"/>
            <a:ext cx="634779" cy="103680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D595E8D-55E9-4020-B959-79C78BB78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129" y="770710"/>
            <a:ext cx="5510521" cy="381081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1E7633C2-A753-4734-BC09-7940FFE7C791}"/>
              </a:ext>
            </a:extLst>
          </p:cNvPr>
          <p:cNvGrpSpPr/>
          <p:nvPr/>
        </p:nvGrpSpPr>
        <p:grpSpPr>
          <a:xfrm>
            <a:off x="1827441" y="1720223"/>
            <a:ext cx="2572521" cy="1631502"/>
            <a:chOff x="413254" y="1441024"/>
            <a:chExt cx="1968173" cy="1631502"/>
          </a:xfrm>
        </p:grpSpPr>
        <p:sp>
          <p:nvSpPr>
            <p:cNvPr id="34" name="TextBox 43">
              <a:extLst>
                <a:ext uri="{FF2B5EF4-FFF2-40B4-BE49-F238E27FC236}">
                  <a16:creationId xmlns:a16="http://schemas.microsoft.com/office/drawing/2014/main" id="{3ECAC177-392B-4FDE-9A92-E34FA34CB5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5" name="TextBox 49">
              <a:extLst>
                <a:ext uri="{FF2B5EF4-FFF2-40B4-BE49-F238E27FC236}">
                  <a16:creationId xmlns:a16="http://schemas.microsoft.com/office/drawing/2014/main" id="{50653697-BAB4-4E49-8DB3-7E0E55752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2 487</a:t>
              </a:r>
            </a:p>
          </p:txBody>
        </p:sp>
        <p:grpSp>
          <p:nvGrpSpPr>
            <p:cNvPr id="36" name="Group 66">
              <a:extLst>
                <a:ext uri="{FF2B5EF4-FFF2-40B4-BE49-F238E27FC236}">
                  <a16:creationId xmlns:a16="http://schemas.microsoft.com/office/drawing/2014/main" id="{CB98120E-90B8-4DC5-8826-616CC0BC05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7281D25-059C-48D0-A2BA-7730D99E53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B1C5CF74-8144-4D40-B24E-0FDCD5D021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090C8A0-82BF-4AF8-9B7E-E8530E4DE0D9}"/>
              </a:ext>
            </a:extLst>
          </p:cNvPr>
          <p:cNvSpPr txBox="1"/>
          <p:nvPr/>
        </p:nvSpPr>
        <p:spPr>
          <a:xfrm>
            <a:off x="3141573" y="2351283"/>
            <a:ext cx="382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4310DF-C9B1-4157-88ED-A9F187DAA3E8}"/>
              </a:ext>
            </a:extLst>
          </p:cNvPr>
          <p:cNvSpPr txBox="1"/>
          <p:nvPr/>
        </p:nvSpPr>
        <p:spPr>
          <a:xfrm>
            <a:off x="1819625" y="211423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42F9681-EDA5-49EB-A9BB-D2723A1158E3}"/>
              </a:ext>
            </a:extLst>
          </p:cNvPr>
          <p:cNvSpPr txBox="1"/>
          <p:nvPr/>
        </p:nvSpPr>
        <p:spPr>
          <a:xfrm>
            <a:off x="2185656" y="2115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994A81-431D-49B2-B54F-523B8ED4B573}"/>
              </a:ext>
            </a:extLst>
          </p:cNvPr>
          <p:cNvSpPr txBox="1"/>
          <p:nvPr/>
        </p:nvSpPr>
        <p:spPr>
          <a:xfrm>
            <a:off x="3404856" y="23550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E84DA33-2F97-49CD-B172-B6605041BF39}"/>
              </a:ext>
            </a:extLst>
          </p:cNvPr>
          <p:cNvSpPr txBox="1"/>
          <p:nvPr/>
        </p:nvSpPr>
        <p:spPr>
          <a:xfrm>
            <a:off x="2185656" y="2586403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C47CA8-1BED-4E03-ACFA-CB6F1327FE60}"/>
              </a:ext>
            </a:extLst>
          </p:cNvPr>
          <p:cNvSpPr txBox="1"/>
          <p:nvPr/>
        </p:nvSpPr>
        <p:spPr>
          <a:xfrm>
            <a:off x="3657949" y="2356443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B6F9C51-65DC-4A42-B88E-49898980911B}"/>
              </a:ext>
            </a:extLst>
          </p:cNvPr>
          <p:cNvSpPr txBox="1"/>
          <p:nvPr/>
        </p:nvSpPr>
        <p:spPr>
          <a:xfrm>
            <a:off x="2441470" y="25823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2B86F44-3F60-4AF7-BA24-415C219B7CB3}"/>
              </a:ext>
            </a:extLst>
          </p:cNvPr>
          <p:cNvSpPr txBox="1"/>
          <p:nvPr/>
        </p:nvSpPr>
        <p:spPr>
          <a:xfrm>
            <a:off x="2436027" y="30776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1BEBA3D-A415-4495-BF9F-230727EA6BC5}"/>
              </a:ext>
            </a:extLst>
          </p:cNvPr>
          <p:cNvSpPr txBox="1"/>
          <p:nvPr/>
        </p:nvSpPr>
        <p:spPr>
          <a:xfrm>
            <a:off x="2712252" y="30776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1F494F-28AA-499C-A5FF-EA12CA663322}"/>
              </a:ext>
            </a:extLst>
          </p:cNvPr>
          <p:cNvSpPr txBox="1"/>
          <p:nvPr/>
        </p:nvSpPr>
        <p:spPr>
          <a:xfrm>
            <a:off x="3905599" y="2356443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FAACD79-4A37-4B66-9B88-4714B2B246A9}"/>
              </a:ext>
            </a:extLst>
          </p:cNvPr>
          <p:cNvSpPr txBox="1"/>
          <p:nvPr/>
        </p:nvSpPr>
        <p:spPr>
          <a:xfrm>
            <a:off x="2731302" y="35443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FC87918-EE24-4428-B94E-33F544D58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929" y="885010"/>
            <a:ext cx="5510521" cy="381081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01EB10EF-1295-4DEF-BE43-DBE731352B8E}"/>
              </a:ext>
            </a:extLst>
          </p:cNvPr>
          <p:cNvGrpSpPr/>
          <p:nvPr/>
        </p:nvGrpSpPr>
        <p:grpSpPr>
          <a:xfrm>
            <a:off x="7447191" y="1805948"/>
            <a:ext cx="2572521" cy="1631502"/>
            <a:chOff x="413254" y="1441024"/>
            <a:chExt cx="1968173" cy="1631502"/>
          </a:xfrm>
        </p:grpSpPr>
        <p:sp>
          <p:nvSpPr>
            <p:cNvPr id="54" name="TextBox 43">
              <a:extLst>
                <a:ext uri="{FF2B5EF4-FFF2-40B4-BE49-F238E27FC236}">
                  <a16:creationId xmlns:a16="http://schemas.microsoft.com/office/drawing/2014/main" id="{D05E623B-9CD1-40A9-8B2D-B78B5A951F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55" name="TextBox 49">
              <a:extLst>
                <a:ext uri="{FF2B5EF4-FFF2-40B4-BE49-F238E27FC236}">
                  <a16:creationId xmlns:a16="http://schemas.microsoft.com/office/drawing/2014/main" id="{CA64085C-CFAD-42A5-AA8A-F202A60BF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7 369</a:t>
              </a:r>
            </a:p>
          </p:txBody>
        </p:sp>
        <p:grpSp>
          <p:nvGrpSpPr>
            <p:cNvPr id="56" name="Group 66">
              <a:extLst>
                <a:ext uri="{FF2B5EF4-FFF2-40B4-BE49-F238E27FC236}">
                  <a16:creationId xmlns:a16="http://schemas.microsoft.com/office/drawing/2014/main" id="{E75F60EC-ADBF-4AEC-942D-7DC26371B7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8BB4523-5621-4AF8-8620-FB18208892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9E2F075-D834-4203-AE10-4E48A2A557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606AD1A2-A002-43FA-808D-8C8C6A6B467C}"/>
              </a:ext>
            </a:extLst>
          </p:cNvPr>
          <p:cNvSpPr txBox="1"/>
          <p:nvPr/>
        </p:nvSpPr>
        <p:spPr>
          <a:xfrm>
            <a:off x="8761323" y="24370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FD23143-C37A-4B33-B390-2B5BA5ADED04}"/>
              </a:ext>
            </a:extLst>
          </p:cNvPr>
          <p:cNvSpPr txBox="1"/>
          <p:nvPr/>
        </p:nvSpPr>
        <p:spPr>
          <a:xfrm>
            <a:off x="7801325" y="2199961"/>
            <a:ext cx="49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239CF5E-1AFC-4C9F-9315-6F8E617580A2}"/>
              </a:ext>
            </a:extLst>
          </p:cNvPr>
          <p:cNvSpPr txBox="1"/>
          <p:nvPr/>
        </p:nvSpPr>
        <p:spPr>
          <a:xfrm>
            <a:off x="8091156" y="22013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4C39AF1-3479-44DD-A623-71EF0B964850}"/>
              </a:ext>
            </a:extLst>
          </p:cNvPr>
          <p:cNvSpPr txBox="1"/>
          <p:nvPr/>
        </p:nvSpPr>
        <p:spPr>
          <a:xfrm>
            <a:off x="9024606" y="2440807"/>
            <a:ext cx="271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23B2899-D475-4413-8A2F-58B695DA5D1E}"/>
              </a:ext>
            </a:extLst>
          </p:cNvPr>
          <p:cNvSpPr txBox="1"/>
          <p:nvPr/>
        </p:nvSpPr>
        <p:spPr>
          <a:xfrm>
            <a:off x="8100681" y="2624503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97BB7C-51EB-4610-841C-7BA3649CD18B}"/>
              </a:ext>
            </a:extLst>
          </p:cNvPr>
          <p:cNvSpPr txBox="1"/>
          <p:nvPr/>
        </p:nvSpPr>
        <p:spPr>
          <a:xfrm>
            <a:off x="9277699" y="2442168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B19B9D8-D970-4FE4-B1F9-CF7D3517AE30}"/>
              </a:ext>
            </a:extLst>
          </p:cNvPr>
          <p:cNvSpPr txBox="1"/>
          <p:nvPr/>
        </p:nvSpPr>
        <p:spPr>
          <a:xfrm>
            <a:off x="8370102" y="2620422"/>
            <a:ext cx="345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77B195-BBD4-444A-A134-6161DABDD237}"/>
              </a:ext>
            </a:extLst>
          </p:cNvPr>
          <p:cNvSpPr txBox="1"/>
          <p:nvPr/>
        </p:nvSpPr>
        <p:spPr>
          <a:xfrm>
            <a:off x="8341527" y="31252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7564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33A239-9062-32DD-1227-667226A55831}"/>
              </a:ext>
            </a:extLst>
          </p:cNvPr>
          <p:cNvSpPr/>
          <p:nvPr/>
        </p:nvSpPr>
        <p:spPr>
          <a:xfrm>
            <a:off x="605884" y="375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41893-F424-9620-6A14-3D87DE5F72C6}"/>
              </a:ext>
            </a:extLst>
          </p:cNvPr>
          <p:cNvSpPr txBox="1"/>
          <p:nvPr/>
        </p:nvSpPr>
        <p:spPr>
          <a:xfrm>
            <a:off x="1219200" y="375920"/>
            <a:ext cx="473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nhẩm (theo mẫu):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0A711B-B504-4800-ABDD-D6F884C3EAB0}"/>
              </a:ext>
            </a:extLst>
          </p:cNvPr>
          <p:cNvSpPr/>
          <p:nvPr/>
        </p:nvSpPr>
        <p:spPr>
          <a:xfrm>
            <a:off x="3809999" y="1085850"/>
            <a:ext cx="5524501" cy="1724025"/>
          </a:xfrm>
          <a:prstGeom prst="rect">
            <a:avLst/>
          </a:prstGeom>
          <a:solidFill>
            <a:srgbClr val="F4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96682-0503-40CC-AD7C-D4608A96BEFE}"/>
              </a:ext>
            </a:extLst>
          </p:cNvPr>
          <p:cNvSpPr txBox="1"/>
          <p:nvPr/>
        </p:nvSpPr>
        <p:spPr>
          <a:xfrm>
            <a:off x="4267200" y="1209675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8 000 : 2 =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9247DE-74AC-40AD-AF69-1B2A4B655CCC}"/>
              </a:ext>
            </a:extLst>
          </p:cNvPr>
          <p:cNvSpPr txBox="1"/>
          <p:nvPr/>
        </p:nvSpPr>
        <p:spPr>
          <a:xfrm>
            <a:off x="4219574" y="1619250"/>
            <a:ext cx="5095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8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: 2 = 4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296CA5-B24A-43FC-83D9-C6CF87992889}"/>
              </a:ext>
            </a:extLst>
          </p:cNvPr>
          <p:cNvSpPr txBox="1"/>
          <p:nvPr/>
        </p:nvSpPr>
        <p:spPr>
          <a:xfrm>
            <a:off x="5334000" y="2133600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8 000 : 2 = 4 000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E33811-8760-4323-A654-B2B5C97C793E}"/>
              </a:ext>
            </a:extLst>
          </p:cNvPr>
          <p:cNvSpPr txBox="1"/>
          <p:nvPr/>
        </p:nvSpPr>
        <p:spPr>
          <a:xfrm>
            <a:off x="5067300" y="3228975"/>
            <a:ext cx="59721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Cambria" panose="02040503050406030204" pitchFamily="18" charset="0"/>
                <a:ea typeface="Cambria" panose="02040503050406030204" pitchFamily="18" charset="0"/>
              </a:rPr>
              <a:t>a) 7000 : 7</a:t>
            </a:r>
          </a:p>
          <a:p>
            <a:r>
              <a:rPr lang="pt-BR" sz="4400" b="1" dirty="0">
                <a:latin typeface="Cambria" panose="02040503050406030204" pitchFamily="18" charset="0"/>
                <a:ea typeface="Cambria" panose="02040503050406030204" pitchFamily="18" charset="0"/>
              </a:rPr>
              <a:t>b) 9000 : 3</a:t>
            </a:r>
          </a:p>
          <a:p>
            <a:r>
              <a:rPr lang="pt-BR" sz="4400" b="1" dirty="0">
                <a:latin typeface="Cambria" panose="02040503050406030204" pitchFamily="18" charset="0"/>
                <a:ea typeface="Cambria" panose="02040503050406030204" pitchFamily="18" charset="0"/>
              </a:rPr>
              <a:t>c) 8000 : 4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7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3" grpId="0" animBg="1"/>
      <p:bldP spid="4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190500" y="203360"/>
            <a:ext cx="1167211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0A711B-B504-4800-ABDD-D6F884C3EAB0}"/>
              </a:ext>
            </a:extLst>
          </p:cNvPr>
          <p:cNvSpPr/>
          <p:nvPr/>
        </p:nvSpPr>
        <p:spPr>
          <a:xfrm>
            <a:off x="409574" y="1343025"/>
            <a:ext cx="5524501" cy="1724025"/>
          </a:xfrm>
          <a:prstGeom prst="rect">
            <a:avLst/>
          </a:prstGeom>
          <a:solidFill>
            <a:srgbClr val="F4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96682-0503-40CC-AD7C-D4608A96BEFE}"/>
              </a:ext>
            </a:extLst>
          </p:cNvPr>
          <p:cNvSpPr txBox="1"/>
          <p:nvPr/>
        </p:nvSpPr>
        <p:spPr>
          <a:xfrm>
            <a:off x="866775" y="1466850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7000 : 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9247DE-74AC-40AD-AF69-1B2A4B655CCC}"/>
              </a:ext>
            </a:extLst>
          </p:cNvPr>
          <p:cNvSpPr txBox="1"/>
          <p:nvPr/>
        </p:nvSpPr>
        <p:spPr>
          <a:xfrm>
            <a:off x="819149" y="1876425"/>
            <a:ext cx="5248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Nhẩm: 7 nghìn : 7 = 1 nghìn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296CA5-B24A-43FC-83D9-C6CF87992889}"/>
              </a:ext>
            </a:extLst>
          </p:cNvPr>
          <p:cNvSpPr txBox="1"/>
          <p:nvPr/>
        </p:nvSpPr>
        <p:spPr>
          <a:xfrm>
            <a:off x="1933575" y="2390775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7000 : 7 = 1000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F45199-2C4F-4D4F-8F3E-0FE99A7E7FE4}"/>
              </a:ext>
            </a:extLst>
          </p:cNvPr>
          <p:cNvSpPr/>
          <p:nvPr/>
        </p:nvSpPr>
        <p:spPr>
          <a:xfrm>
            <a:off x="6124574" y="1323975"/>
            <a:ext cx="5524501" cy="1724025"/>
          </a:xfrm>
          <a:prstGeom prst="rect">
            <a:avLst/>
          </a:prstGeom>
          <a:solidFill>
            <a:srgbClr val="F4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B794A1-FFE2-400F-8D56-BDCFB8F1BB57}"/>
              </a:ext>
            </a:extLst>
          </p:cNvPr>
          <p:cNvSpPr txBox="1"/>
          <p:nvPr/>
        </p:nvSpPr>
        <p:spPr>
          <a:xfrm>
            <a:off x="6581775" y="1447800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9000 : 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FEE9E0-4CB5-419F-86C5-FEA2BBE841A9}"/>
              </a:ext>
            </a:extLst>
          </p:cNvPr>
          <p:cNvSpPr txBox="1"/>
          <p:nvPr/>
        </p:nvSpPr>
        <p:spPr>
          <a:xfrm>
            <a:off x="6534149" y="1857375"/>
            <a:ext cx="5200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Nhẩm: 9 nghìn : 3 = 3 nghìn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EC2788-2486-49A5-BD32-A69E7A8CBE2A}"/>
              </a:ext>
            </a:extLst>
          </p:cNvPr>
          <p:cNvSpPr txBox="1"/>
          <p:nvPr/>
        </p:nvSpPr>
        <p:spPr>
          <a:xfrm>
            <a:off x="7648575" y="2371725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9000 : 3 = 3000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C920FA-25F6-4F56-B6FD-E7F9F9641D5E}"/>
              </a:ext>
            </a:extLst>
          </p:cNvPr>
          <p:cNvSpPr/>
          <p:nvPr/>
        </p:nvSpPr>
        <p:spPr>
          <a:xfrm>
            <a:off x="3571874" y="3695700"/>
            <a:ext cx="5524501" cy="1724025"/>
          </a:xfrm>
          <a:prstGeom prst="rect">
            <a:avLst/>
          </a:prstGeom>
          <a:solidFill>
            <a:srgbClr val="F4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8D1A2B-5D89-44E3-9BD2-122E8CCE02D3}"/>
              </a:ext>
            </a:extLst>
          </p:cNvPr>
          <p:cNvSpPr txBox="1"/>
          <p:nvPr/>
        </p:nvSpPr>
        <p:spPr>
          <a:xfrm>
            <a:off x="4029075" y="3819525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8000 : 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FE15D8-8A9A-4FE2-B9B5-789D27F31FE2}"/>
              </a:ext>
            </a:extLst>
          </p:cNvPr>
          <p:cNvSpPr txBox="1"/>
          <p:nvPr/>
        </p:nvSpPr>
        <p:spPr>
          <a:xfrm>
            <a:off x="3981449" y="4229100"/>
            <a:ext cx="5238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Nhẩm: 8 nghìn : 4 = 2 nghìn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0F51B0-5D03-49C9-9F3C-C4B7DACE8435}"/>
              </a:ext>
            </a:extLst>
          </p:cNvPr>
          <p:cNvSpPr txBox="1"/>
          <p:nvPr/>
        </p:nvSpPr>
        <p:spPr>
          <a:xfrm>
            <a:off x="5095875" y="4743450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8000 : 4 = 2000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14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9" grpId="0"/>
      <p:bldP spid="20" grpId="0"/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455</Words>
  <Application>Microsoft Office PowerPoint</Application>
  <PresentationFormat>Widescreen</PresentationFormat>
  <Paragraphs>111</Paragraphs>
  <Slides>14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微软雅黑</vt:lpstr>
      <vt:lpstr>Arial</vt:lpstr>
      <vt:lpstr>Calibri</vt:lpstr>
      <vt:lpstr>Calibri Light</vt:lpstr>
      <vt:lpstr>Cambria</vt:lpstr>
      <vt:lpstr>Tahoma</vt:lpstr>
      <vt:lpstr>Times New Roman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45</cp:revision>
  <dcterms:created xsi:type="dcterms:W3CDTF">2022-11-23T06:34:09Z</dcterms:created>
  <dcterms:modified xsi:type="dcterms:W3CDTF">2026-03-08T14:57:37Z</dcterms:modified>
</cp:coreProperties>
</file>