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258" r:id="rId5"/>
    <p:sldId id="263" r:id="rId6"/>
    <p:sldId id="264" r:id="rId7"/>
    <p:sldId id="265" r:id="rId8"/>
    <p:sldId id="277" r:id="rId9"/>
    <p:sldId id="268" r:id="rId10"/>
    <p:sldId id="269" r:id="rId11"/>
    <p:sldId id="271" r:id="rId12"/>
    <p:sldId id="278" r:id="rId13"/>
    <p:sldId id="273" r:id="rId14"/>
    <p:sldId id="279" r:id="rId15"/>
    <p:sldId id="274" r:id="rId16"/>
    <p:sldId id="280" r:id="rId17"/>
    <p:sldId id="281" r:id="rId18"/>
    <p:sldId id="282" r:id="rId19"/>
    <p:sldId id="284" r:id="rId20"/>
    <p:sldId id="28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3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08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9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9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77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93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8: 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CHUNG.( TIẾT 1)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085752" y="5261139"/>
            <a:ext cx="5376729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PHẠM THỊ HƯƠNG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Lớp 3</a:t>
            </a: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781</Words>
  <Application>Microsoft Office PowerPoint</Application>
  <PresentationFormat>Widescreen</PresentationFormat>
  <Paragraphs>154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SVN-Berkshire Swash</vt:lpstr>
      <vt:lpstr>Tahoma</vt:lpstr>
      <vt:lpstr>Times New Roman</vt:lpstr>
      <vt:lpstr>1_Office 主题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43</cp:revision>
  <dcterms:created xsi:type="dcterms:W3CDTF">2022-11-23T01:38:25Z</dcterms:created>
  <dcterms:modified xsi:type="dcterms:W3CDTF">2026-03-08T15:01:42Z</dcterms:modified>
</cp:coreProperties>
</file>