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0" r:id="rId2"/>
    <p:sldMasterId id="2147483765" r:id="rId3"/>
  </p:sldMasterIdLst>
  <p:notesMasterIdLst>
    <p:notesMasterId r:id="rId14"/>
  </p:notesMasterIdLst>
  <p:sldIdLst>
    <p:sldId id="256" r:id="rId4"/>
    <p:sldId id="287" r:id="rId5"/>
    <p:sldId id="288" r:id="rId6"/>
    <p:sldId id="450" r:id="rId7"/>
    <p:sldId id="281" r:id="rId8"/>
    <p:sldId id="451" r:id="rId9"/>
    <p:sldId id="290" r:id="rId10"/>
    <p:sldId id="452" r:id="rId11"/>
    <p:sldId id="453" r:id="rId12"/>
    <p:sldId id="45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7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4726E-2661-4DEE-BD5C-C567D2448EA4}" type="datetimeFigureOut">
              <a:rPr lang="en-US" smtClean="0"/>
              <a:t>3/8/2026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396EB-5A0C-48B7-B699-6E57A74D4EDD}" type="slidenum">
              <a:rPr lang="en-US" smtClean="0"/>
              <a:t>‹#›</a:t>
            </a:fld>
            <a:endParaRPr lang="en-US"/>
          </a:p>
        </p:txBody>
      </p:sp>
    </p:spTree>
    <p:extLst>
      <p:ext uri="{BB962C8B-B14F-4D97-AF65-F5344CB8AC3E}">
        <p14:creationId xmlns:p14="http://schemas.microsoft.com/office/powerpoint/2010/main" val="122622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B33D-5BDE-4682-9957-13DEF00321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2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9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B3FF-5528-4CD9-BF5C-2CE7D443FE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86FD9-5F9D-47C4-82B5-4B98549B9D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377B6-A551-47ED-8D55-E69E67F235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E6899-B1C1-49E5-B2D1-817DB2EC49FC}"/>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6" name="Footer Placeholder 5">
            <a:extLst>
              <a:ext uri="{FF2B5EF4-FFF2-40B4-BE49-F238E27FC236}">
                <a16:creationId xmlns:a16="http://schemas.microsoft.com/office/drawing/2014/main" id="{3F665D25-BDA3-4249-938E-AFE16E7AFB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277106-1D1D-4F16-8D24-E806B2A6B8E5}"/>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068980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3D12-9A85-4B14-B258-73991B809B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23B4A-A23F-4808-8C20-EEB14A8AC3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1D0E0-9FF0-427E-9319-CA266F6F7126}"/>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5" name="Footer Placeholder 4">
            <a:extLst>
              <a:ext uri="{FF2B5EF4-FFF2-40B4-BE49-F238E27FC236}">
                <a16:creationId xmlns:a16="http://schemas.microsoft.com/office/drawing/2014/main" id="{38A8329E-4CB2-4D14-87CB-C5B5FD32A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47F96C-5662-415A-A20D-1F2AE2DF79C2}"/>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527516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E41E8-175E-487A-BDF1-8463AB7FC3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69F6CB-5095-4E80-8093-BB1FD08DF34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FC39F-0CFC-4E9B-9D06-2245EF889CF7}"/>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5" name="Footer Placeholder 4">
            <a:extLst>
              <a:ext uri="{FF2B5EF4-FFF2-40B4-BE49-F238E27FC236}">
                <a16:creationId xmlns:a16="http://schemas.microsoft.com/office/drawing/2014/main" id="{83F2F611-5B8E-48C6-A315-BFDF97011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051B28-FAD4-4F5C-92A6-98EB2EF5ABD7}"/>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169749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21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7920"/>
          </a:xfrm>
          <a:prstGeom prst="rect">
            <a:avLst/>
          </a:prstGeom>
        </p:spPr>
      </p:pic>
    </p:spTree>
    <p:extLst>
      <p:ext uri="{BB962C8B-B14F-4D97-AF65-F5344CB8AC3E}">
        <p14:creationId xmlns:p14="http://schemas.microsoft.com/office/powerpoint/2010/main" val="374770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7920"/>
          </a:xfrm>
          <a:prstGeom prst="rect">
            <a:avLst/>
          </a:prstGeom>
        </p:spPr>
      </p:pic>
      <p:pic>
        <p:nvPicPr>
          <p:cNvPr id="3" name="Picture 2">
            <a:extLst>
              <a:ext uri="{FF2B5EF4-FFF2-40B4-BE49-F238E27FC236}">
                <a16:creationId xmlns:a16="http://schemas.microsoft.com/office/drawing/2014/main" id="{43F421DF-BDC1-49D2-B95E-F144E0DE87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5C6B3D5A-AFB7-41BB-A8FB-F44C49953B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268A7A24-B0B1-42E4-8893-9C5E20925A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6" name="Picture 5">
            <a:extLst>
              <a:ext uri="{FF2B5EF4-FFF2-40B4-BE49-F238E27FC236}">
                <a16:creationId xmlns:a16="http://schemas.microsoft.com/office/drawing/2014/main" id="{8B5DA7E9-4AC3-4BDE-A801-A4EDBFA26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734299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3261F6-2D8B-48C3-B6D1-024A65A0F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3" name="Picture 2">
            <a:extLst>
              <a:ext uri="{FF2B5EF4-FFF2-40B4-BE49-F238E27FC236}">
                <a16:creationId xmlns:a16="http://schemas.microsoft.com/office/drawing/2014/main" id="{1D4E81C5-5443-45D8-AD71-06481A996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8504E623-AF6B-4C1E-BAD6-827F2248D9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B7CE8F4F-0CBB-45DE-94DD-49BECDE62B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294425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C87A8-12C3-44BE-B253-F018EACCDE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3" name="Picture 2">
            <a:extLst>
              <a:ext uri="{FF2B5EF4-FFF2-40B4-BE49-F238E27FC236}">
                <a16:creationId xmlns:a16="http://schemas.microsoft.com/office/drawing/2014/main" id="{C73FAA31-CEDD-496F-B397-7AD0830460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2B7E5E5B-A627-498F-935A-777E489D9E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19563DBD-55E1-4E16-8F5B-00C6E13058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73265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290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C3C921-21E7-4286-9C69-7609AC1188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3" name="Picture 2">
            <a:extLst>
              <a:ext uri="{FF2B5EF4-FFF2-40B4-BE49-F238E27FC236}">
                <a16:creationId xmlns:a16="http://schemas.microsoft.com/office/drawing/2014/main" id="{63F18134-57FD-4D4D-B96A-35C62DEEF6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E876D481-B295-4A8C-9EFB-2843A07EAA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4B90C9CF-8FF5-43AB-A2F8-ADB49161E3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297911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DAEB-D3AA-44FD-A743-E2406A0963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AB202A-6F8C-49A4-8963-BBBA91035F6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9241B-3576-466F-BE06-578F1D909236}"/>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5" name="Footer Placeholder 4">
            <a:extLst>
              <a:ext uri="{FF2B5EF4-FFF2-40B4-BE49-F238E27FC236}">
                <a16:creationId xmlns:a16="http://schemas.microsoft.com/office/drawing/2014/main" id="{7ACCE6BB-10BE-4B3C-A043-6E7E36E362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F4766E-A233-4D25-A784-353947C087D4}"/>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pic>
        <p:nvPicPr>
          <p:cNvPr id="7" name="Picture 6">
            <a:extLst>
              <a:ext uri="{FF2B5EF4-FFF2-40B4-BE49-F238E27FC236}">
                <a16:creationId xmlns:a16="http://schemas.microsoft.com/office/drawing/2014/main" id="{D0B5BEA8-A1D0-49A5-B316-2F5398F52E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B4A0646B-E2B2-4E18-B82D-CDC9FC692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7062D51F-6EFD-4518-8D74-CCABD5D038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76FAE9C6-2AC3-483A-ADB0-2B6BFA63E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38240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535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3/8/2026</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55574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3/8/2026</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20790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3/8/2026</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885545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56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3/8/2026</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497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6776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118377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2669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3540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2338-6957-4BD1-910F-0010FF309E4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4F1EA6-8DB2-41C0-ABC2-DF9AD01EA4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82CD5-F37F-48B9-BB20-429151365558}"/>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5" name="Footer Placeholder 4">
            <a:extLst>
              <a:ext uri="{FF2B5EF4-FFF2-40B4-BE49-F238E27FC236}">
                <a16:creationId xmlns:a16="http://schemas.microsoft.com/office/drawing/2014/main" id="{6A603A70-61A1-405F-A423-74214F758F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34CAF-72CB-461F-8948-AA236F70B61F}"/>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841659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312075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570036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450658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45987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819296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684844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62877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1893-6B64-4393-9EC2-5B266C89D1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BE1915-60D4-4FFD-83C3-706AB84843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2445A-943A-4AA2-A003-D5FAAF527E60}"/>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5" name="Footer Placeholder 4">
            <a:extLst>
              <a:ext uri="{FF2B5EF4-FFF2-40B4-BE49-F238E27FC236}">
                <a16:creationId xmlns:a16="http://schemas.microsoft.com/office/drawing/2014/main" id="{9A3ABB87-364A-4AB4-8CE3-D40FA8B04D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6242C8-897B-4EB4-8BBB-43C1CD5F607E}"/>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2467810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F0E8-72DD-4670-AD3D-5701726336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7CD885-B0C1-4958-8B68-733ABC0140B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6FD6F-EE4E-4E74-8A4B-4F6DC18ED94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C11E5-5A2E-4A8C-901D-DCC9292A8938}"/>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6" name="Footer Placeholder 5">
            <a:extLst>
              <a:ext uri="{FF2B5EF4-FFF2-40B4-BE49-F238E27FC236}">
                <a16:creationId xmlns:a16="http://schemas.microsoft.com/office/drawing/2014/main" id="{258C3AD8-52D5-49F4-8B59-A796D5565F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657B51-5D7A-443D-BDC7-7E5510DD923E}"/>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395710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EE1-0AAC-4B70-9557-B94343D540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BDD0982-662E-4E74-9A8C-84783231BC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645D3-25A8-46D4-A2C5-E5F34E4D249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D4AAF7-704B-47B9-8B66-8506603B87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25B49-FF2F-4746-A473-6CD969D67C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8C0EC-5A66-4688-B564-98456E074736}"/>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8" name="Footer Placeholder 7">
            <a:extLst>
              <a:ext uri="{FF2B5EF4-FFF2-40B4-BE49-F238E27FC236}">
                <a16:creationId xmlns:a16="http://schemas.microsoft.com/office/drawing/2014/main" id="{8957BF58-CA8A-4A28-B7C1-69EB0815D9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9C2E7D-118D-4813-8DBA-94DEA403E653}"/>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244470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0F19-C7E5-4F83-AC20-5280224010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20C81A7-0827-480C-AEFB-86F54FBF512D}"/>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4" name="Footer Placeholder 3">
            <a:extLst>
              <a:ext uri="{FF2B5EF4-FFF2-40B4-BE49-F238E27FC236}">
                <a16:creationId xmlns:a16="http://schemas.microsoft.com/office/drawing/2014/main" id="{07587C85-77FA-4B0C-B852-0FD7345A4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444A2F-9401-418D-95A6-2DF7C7B86E98}"/>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pic>
        <p:nvPicPr>
          <p:cNvPr id="6" name="Picture 5">
            <a:extLst>
              <a:ext uri="{FF2B5EF4-FFF2-40B4-BE49-F238E27FC236}">
                <a16:creationId xmlns:a16="http://schemas.microsoft.com/office/drawing/2014/main" id="{2CCD7192-69C2-4FD9-BEAA-13E50A1E7D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7" name="Picture 6">
            <a:extLst>
              <a:ext uri="{FF2B5EF4-FFF2-40B4-BE49-F238E27FC236}">
                <a16:creationId xmlns:a16="http://schemas.microsoft.com/office/drawing/2014/main" id="{9B8FCC7B-4E53-4340-B7BD-06EE38E29B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DD9CA3AA-6693-4B44-951E-B880BDBB45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9C63C1BC-E83C-458F-8770-A7C08BC7C1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749963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C5494-7BA9-4E43-84E4-B3E60383FF3B}"/>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3" name="Footer Placeholder 2">
            <a:extLst>
              <a:ext uri="{FF2B5EF4-FFF2-40B4-BE49-F238E27FC236}">
                <a16:creationId xmlns:a16="http://schemas.microsoft.com/office/drawing/2014/main" id="{70B67EB6-8724-430E-96C9-7DFB7D4FC3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9D9D28-9C38-4DFA-A6B0-BCD03C6B9E8C}"/>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524672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60A1-02B3-44A3-8669-C691EE8644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D8549F-898C-4FE3-8ADB-988DEE27CE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5E575-A9C1-4E3A-9545-8CD83236E9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A2033-5E6D-4397-9B47-B71B89B38AF9}"/>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3/8/2026</a:t>
            </a:fld>
            <a:endParaRPr lang="en-US"/>
          </a:p>
        </p:txBody>
      </p:sp>
      <p:sp>
        <p:nvSpPr>
          <p:cNvPr id="6" name="Footer Placeholder 5">
            <a:extLst>
              <a:ext uri="{FF2B5EF4-FFF2-40B4-BE49-F238E27FC236}">
                <a16:creationId xmlns:a16="http://schemas.microsoft.com/office/drawing/2014/main" id="{D1A21BAF-D6CD-473F-93FA-7B298DEA08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7EFE35-3539-4A8C-99D0-1402108CE2E4}"/>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pic>
        <p:nvPicPr>
          <p:cNvPr id="8" name="Picture 7">
            <a:extLst>
              <a:ext uri="{FF2B5EF4-FFF2-40B4-BE49-F238E27FC236}">
                <a16:creationId xmlns:a16="http://schemas.microsoft.com/office/drawing/2014/main" id="{E96B39B2-923D-4EF8-B14A-5EA183DD8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C05C7F2D-732F-41A6-8667-7F8CB59160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D2308AC7-F56F-48C5-9E8F-00F2E8011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902C95D2-7DFE-4C74-AC31-3A935BD25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6861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5.jpe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3.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3" name="Picture 2" descr="A picture containing shape&#10;&#10;Description automatically generated">
            <a:extLst>
              <a:ext uri="{FF2B5EF4-FFF2-40B4-BE49-F238E27FC236}">
                <a16:creationId xmlns:a16="http://schemas.microsoft.com/office/drawing/2014/main" id="{0C596B3D-1FCD-4D5D-83DC-5C1D3E03DC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69313" y="352646"/>
            <a:ext cx="1300273" cy="1300273"/>
          </a:xfrm>
          <a:prstGeom prst="rect">
            <a:avLst/>
          </a:prstGeom>
        </p:spPr>
      </p:pic>
    </p:spTree>
    <p:extLst>
      <p:ext uri="{BB962C8B-B14F-4D97-AF65-F5344CB8AC3E}">
        <p14:creationId xmlns:p14="http://schemas.microsoft.com/office/powerpoint/2010/main" val="440880230"/>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B68700-E31F-4146-AD56-B3FEAFB7C9CC}"/>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220971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3/8/2026</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58621872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TÂN VIÊN</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
        <p:nvSpPr>
          <p:cNvPr id="10" name="Text Box 14"/>
          <p:cNvSpPr txBox="1">
            <a:spLocks noChangeArrowheads="1"/>
          </p:cNvSpPr>
          <p:nvPr/>
        </p:nvSpPr>
        <p:spPr bwMode="auto">
          <a:xfrm>
            <a:off x="445324" y="3257768"/>
            <a:ext cx="9825953" cy="124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8: </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LUYỆN TẬP CHUNG.( TIẾT </a:t>
            </a: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938" y="4934094"/>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A96815-17FC-441A-BC2A-B4AAD022FDB7}"/>
              </a:ext>
            </a:extLst>
          </p:cNvPr>
          <p:cNvSpPr/>
          <p:nvPr/>
        </p:nvSpPr>
        <p:spPr>
          <a:xfrm>
            <a:off x="3539882" y="5261139"/>
            <a:ext cx="4468467" cy="495841"/>
          </a:xfrm>
          <a:prstGeom prst="rect">
            <a:avLst/>
          </a:prstGeom>
        </p:spPr>
        <p:txBody>
          <a:bodyPr wrap="none">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GV: Thân Thị Thủy – Lớp 3C</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8216F-0AD9-422F-A5FA-07F9D30303FD}"/>
              </a:ext>
            </a:extLst>
          </p:cNvPr>
          <p:cNvSpPr/>
          <p:nvPr/>
        </p:nvSpPr>
        <p:spPr>
          <a:xfrm>
            <a:off x="406400" y="482600"/>
            <a:ext cx="114808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805137CA-92DA-4085-9DDD-7A09B1CC7532}"/>
              </a:ext>
            </a:extLst>
          </p:cNvPr>
          <p:cNvSpPr/>
          <p:nvPr/>
        </p:nvSpPr>
        <p:spPr>
          <a:xfrm>
            <a:off x="1937600" y="537404"/>
            <a:ext cx="9685356" cy="1200329"/>
          </a:xfrm>
          <a:prstGeom prst="rect">
            <a:avLst/>
          </a:prstGeom>
        </p:spPr>
        <p:txBody>
          <a:bodyPr wrap="square">
            <a:spAutoFit/>
          </a:bodyPr>
          <a:lstStyle/>
          <a:p>
            <a:pPr algn="just" defTabSz="1218900"/>
            <a:r>
              <a:rPr lang="vi-VN" sz="3600" b="1" dirty="0">
                <a:solidFill>
                  <a:prstClr val="black"/>
                </a:solidFill>
                <a:latin typeface="Cambria" panose="02040503050406030204" pitchFamily="18" charset="0"/>
                <a:ea typeface="Cambria" panose="02040503050406030204" pitchFamily="18" charset="0"/>
              </a:rPr>
              <a:t>Người khổng lồ nào nâng được nhiều ki-lô-gam nhất?</a:t>
            </a:r>
          </a:p>
        </p:txBody>
      </p:sp>
      <p:pic>
        <p:nvPicPr>
          <p:cNvPr id="6" name="图片 24">
            <a:extLst>
              <a:ext uri="{FF2B5EF4-FFF2-40B4-BE49-F238E27FC236}">
                <a16:creationId xmlns:a16="http://schemas.microsoft.com/office/drawing/2014/main" id="{6E55B6F5-E358-4BF1-94DE-DCD4FF302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7" name="TextBox 6">
            <a:extLst>
              <a:ext uri="{FF2B5EF4-FFF2-40B4-BE49-F238E27FC236}">
                <a16:creationId xmlns:a16="http://schemas.microsoft.com/office/drawing/2014/main" id="{09422F5E-ADF0-415F-9AC9-7E6B9D53A39D}"/>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4</a:t>
            </a:r>
            <a:r>
              <a:rPr lang="en-GB" sz="4267" b="1" dirty="0">
                <a:solidFill>
                  <a:prstClr val="black"/>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00D33AD0-4B9C-46B2-84DF-55B8C3B75777}"/>
              </a:ext>
            </a:extLst>
          </p:cNvPr>
          <p:cNvPicPr>
            <a:picLocks noChangeAspect="1"/>
          </p:cNvPicPr>
          <p:nvPr/>
        </p:nvPicPr>
        <p:blipFill>
          <a:blip r:embed="rId3"/>
          <a:stretch>
            <a:fillRect/>
          </a:stretch>
        </p:blipFill>
        <p:spPr>
          <a:xfrm>
            <a:off x="4078472" y="1421218"/>
            <a:ext cx="6256375" cy="3307968"/>
          </a:xfrm>
          <a:prstGeom prst="rect">
            <a:avLst/>
          </a:prstGeom>
        </p:spPr>
      </p:pic>
      <p:pic>
        <p:nvPicPr>
          <p:cNvPr id="12" name="Picture 11">
            <a:extLst>
              <a:ext uri="{FF2B5EF4-FFF2-40B4-BE49-F238E27FC236}">
                <a16:creationId xmlns:a16="http://schemas.microsoft.com/office/drawing/2014/main" id="{63E4EC10-6113-41E8-AE15-D77C97584279}"/>
              </a:ext>
            </a:extLst>
          </p:cNvPr>
          <p:cNvPicPr>
            <a:picLocks noChangeAspect="1"/>
          </p:cNvPicPr>
          <p:nvPr/>
        </p:nvPicPr>
        <p:blipFill>
          <a:blip r:embed="rId4"/>
          <a:stretch>
            <a:fillRect/>
          </a:stretch>
        </p:blipFill>
        <p:spPr>
          <a:xfrm>
            <a:off x="4131523" y="4667029"/>
            <a:ext cx="5438775" cy="1543050"/>
          </a:xfrm>
          <a:prstGeom prst="rect">
            <a:avLst/>
          </a:prstGeom>
        </p:spPr>
      </p:pic>
    </p:spTree>
    <p:extLst>
      <p:ext uri="{BB962C8B-B14F-4D97-AF65-F5344CB8AC3E}">
        <p14:creationId xmlns:p14="http://schemas.microsoft.com/office/powerpoint/2010/main" val="2836296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37598E-C642-442B-A9C0-F68CBA657110}"/>
              </a:ext>
            </a:extLst>
          </p:cNvPr>
          <p:cNvGrpSpPr/>
          <p:nvPr/>
        </p:nvGrpSpPr>
        <p:grpSpPr>
          <a:xfrm>
            <a:off x="410183" y="547663"/>
            <a:ext cx="619044" cy="584775"/>
            <a:chOff x="621568" y="794220"/>
            <a:chExt cx="619044" cy="584775"/>
          </a:xfrm>
        </p:grpSpPr>
        <p:pic>
          <p:nvPicPr>
            <p:cNvPr id="33" name="Picture 32">
              <a:extLst>
                <a:ext uri="{FF2B5EF4-FFF2-40B4-BE49-F238E27FC236}">
                  <a16:creationId xmlns:a16="http://schemas.microsoft.com/office/drawing/2014/main" id="{5DA60E42-6680-4F98-AB78-D6AD700AB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35" name="TextBox 34">
              <a:extLst>
                <a:ext uri="{FF2B5EF4-FFF2-40B4-BE49-F238E27FC236}">
                  <a16:creationId xmlns:a16="http://schemas.microsoft.com/office/drawing/2014/main" id="{2F309427-B9CC-49F2-AA81-2C00059A054C}"/>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36" name="TextBox 35">
            <a:extLst>
              <a:ext uri="{FF2B5EF4-FFF2-40B4-BE49-F238E27FC236}">
                <a16:creationId xmlns:a16="http://schemas.microsoft.com/office/drawing/2014/main" id="{9A920D91-45CD-46D2-BA75-AAB48D25E12E}"/>
              </a:ext>
            </a:extLst>
          </p:cNvPr>
          <p:cNvSpPr txBox="1"/>
          <p:nvPr/>
        </p:nvSpPr>
        <p:spPr>
          <a:xfrm>
            <a:off x="942605" y="516884"/>
            <a:ext cx="52030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D293013-570D-4AE6-B847-486D171E967D}"/>
              </a:ext>
            </a:extLst>
          </p:cNvPr>
          <p:cNvSpPr txBox="1"/>
          <p:nvPr/>
        </p:nvSpPr>
        <p:spPr>
          <a:xfrm>
            <a:off x="1775637" y="1403498"/>
            <a:ext cx="8495414" cy="2123658"/>
          </a:xfrm>
          <a:prstGeom prst="rect">
            <a:avLst/>
          </a:prstGeom>
          <a:noFill/>
        </p:spPr>
        <p:txBody>
          <a:bodyPr wrap="square" rtlCol="0">
            <a:spAutoFit/>
          </a:bodyPr>
          <a:lstStyle/>
          <a:p>
            <a:pPr algn="just"/>
            <a:r>
              <a:rPr lang="en-US" sz="6600" b="1" i="0" dirty="0">
                <a:solidFill>
                  <a:srgbClr val="0070C0"/>
                </a:solidFill>
                <a:effectLst/>
                <a:latin typeface="Cambria" panose="02040503050406030204" pitchFamily="18" charset="0"/>
                <a:ea typeface="Cambria" panose="02040503050406030204" pitchFamily="18" charset="0"/>
              </a:rPr>
              <a:t>9 362 : 9     1 214 x 6     2 790 : 3            912 x 7</a:t>
            </a:r>
            <a:endParaRPr lang="en-US" sz="6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61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828CF52-5FD8-4E31-8AD5-EE9DA723BEF2}"/>
              </a:ext>
            </a:extLst>
          </p:cNvPr>
          <p:cNvPicPr>
            <a:picLocks noChangeAspect="1"/>
          </p:cNvPicPr>
          <p:nvPr/>
        </p:nvPicPr>
        <p:blipFill>
          <a:blip r:embed="rId3"/>
          <a:stretch>
            <a:fillRect/>
          </a:stretch>
        </p:blipFill>
        <p:spPr>
          <a:xfrm>
            <a:off x="458996" y="1192911"/>
            <a:ext cx="5510521" cy="3810815"/>
          </a:xfrm>
          <a:prstGeom prst="rect">
            <a:avLst/>
          </a:prstGeom>
        </p:spPr>
      </p:pic>
      <p:grpSp>
        <p:nvGrpSpPr>
          <p:cNvPr id="24" name="Group 23">
            <a:extLst>
              <a:ext uri="{FF2B5EF4-FFF2-40B4-BE49-F238E27FC236}">
                <a16:creationId xmlns:a16="http://schemas.microsoft.com/office/drawing/2014/main" id="{447D4BA3-7E70-45C5-8465-F456809AA24F}"/>
              </a:ext>
            </a:extLst>
          </p:cNvPr>
          <p:cNvGrpSpPr/>
          <p:nvPr/>
        </p:nvGrpSpPr>
        <p:grpSpPr>
          <a:xfrm>
            <a:off x="2015062" y="2153057"/>
            <a:ext cx="2572521" cy="1631502"/>
            <a:chOff x="413254" y="1441024"/>
            <a:chExt cx="1968173" cy="1631502"/>
          </a:xfrm>
        </p:grpSpPr>
        <p:sp>
          <p:nvSpPr>
            <p:cNvPr id="25" name="TextBox 43">
              <a:extLst>
                <a:ext uri="{FF2B5EF4-FFF2-40B4-BE49-F238E27FC236}">
                  <a16:creationId xmlns:a16="http://schemas.microsoft.com/office/drawing/2014/main" id="{9D5C387B-45FC-432E-A746-D6D778186EC3}"/>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9</a:t>
              </a:r>
            </a:p>
          </p:txBody>
        </p:sp>
        <p:sp>
          <p:nvSpPr>
            <p:cNvPr id="26" name="TextBox 49">
              <a:extLst>
                <a:ext uri="{FF2B5EF4-FFF2-40B4-BE49-F238E27FC236}">
                  <a16:creationId xmlns:a16="http://schemas.microsoft.com/office/drawing/2014/main" id="{7DD5A76E-C9B9-40F3-865C-E00470F43E1A}"/>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9 362</a:t>
              </a:r>
            </a:p>
          </p:txBody>
        </p:sp>
        <p:grpSp>
          <p:nvGrpSpPr>
            <p:cNvPr id="27" name="Group 66">
              <a:extLst>
                <a:ext uri="{FF2B5EF4-FFF2-40B4-BE49-F238E27FC236}">
                  <a16:creationId xmlns:a16="http://schemas.microsoft.com/office/drawing/2014/main" id="{4E105A80-4ED9-4212-80F7-320915284422}"/>
                </a:ext>
              </a:extLst>
            </p:cNvPr>
            <p:cNvGrpSpPr>
              <a:grpSpLocks/>
            </p:cNvGrpSpPr>
            <p:nvPr/>
          </p:nvGrpSpPr>
          <p:grpSpPr bwMode="auto">
            <a:xfrm>
              <a:off x="1392414" y="1586678"/>
              <a:ext cx="989013" cy="1485848"/>
              <a:chOff x="2299" y="1296"/>
              <a:chExt cx="623" cy="681"/>
            </a:xfrm>
          </p:grpSpPr>
          <p:cxnSp>
            <p:nvCxnSpPr>
              <p:cNvPr id="28" name="Straight Connector 27">
                <a:extLst>
                  <a:ext uri="{FF2B5EF4-FFF2-40B4-BE49-F238E27FC236}">
                    <a16:creationId xmlns:a16="http://schemas.microsoft.com/office/drawing/2014/main" id="{A5DABCBE-88D6-4059-97A2-A725E1EABC78}"/>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29" name="Straight Connector 28">
                <a:extLst>
                  <a:ext uri="{FF2B5EF4-FFF2-40B4-BE49-F238E27FC236}">
                    <a16:creationId xmlns:a16="http://schemas.microsoft.com/office/drawing/2014/main" id="{A86F7955-93C0-4BB8-AB8C-E02BB45E0974}"/>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2" name="TextBox 31">
            <a:extLst>
              <a:ext uri="{FF2B5EF4-FFF2-40B4-BE49-F238E27FC236}">
                <a16:creationId xmlns:a16="http://schemas.microsoft.com/office/drawing/2014/main" id="{4BD5FD97-B078-49A5-B4FE-219C5508BB17}"/>
              </a:ext>
            </a:extLst>
          </p:cNvPr>
          <p:cNvSpPr txBox="1"/>
          <p:nvPr/>
        </p:nvSpPr>
        <p:spPr>
          <a:xfrm>
            <a:off x="3329194" y="2784117"/>
            <a:ext cx="723014"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1</a:t>
            </a:r>
          </a:p>
        </p:txBody>
      </p:sp>
      <p:sp>
        <p:nvSpPr>
          <p:cNvPr id="33" name="TextBox 32">
            <a:extLst>
              <a:ext uri="{FF2B5EF4-FFF2-40B4-BE49-F238E27FC236}">
                <a16:creationId xmlns:a16="http://schemas.microsoft.com/office/drawing/2014/main" id="{2E520791-8610-41C9-96E4-D35E814AB8AD}"/>
              </a:ext>
            </a:extLst>
          </p:cNvPr>
          <p:cNvSpPr txBox="1"/>
          <p:nvPr/>
        </p:nvSpPr>
        <p:spPr>
          <a:xfrm>
            <a:off x="2007246" y="2547070"/>
            <a:ext cx="72301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34" name="TextBox 33">
            <a:extLst>
              <a:ext uri="{FF2B5EF4-FFF2-40B4-BE49-F238E27FC236}">
                <a16:creationId xmlns:a16="http://schemas.microsoft.com/office/drawing/2014/main" id="{BDA11072-328E-4A9B-B4CA-30DCAB05564C}"/>
              </a:ext>
            </a:extLst>
          </p:cNvPr>
          <p:cNvSpPr txBox="1"/>
          <p:nvPr/>
        </p:nvSpPr>
        <p:spPr>
          <a:xfrm>
            <a:off x="2373277" y="2548431"/>
            <a:ext cx="72301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3</a:t>
            </a:r>
          </a:p>
        </p:txBody>
      </p:sp>
      <p:sp>
        <p:nvSpPr>
          <p:cNvPr id="36" name="TextBox 35">
            <a:extLst>
              <a:ext uri="{FF2B5EF4-FFF2-40B4-BE49-F238E27FC236}">
                <a16:creationId xmlns:a16="http://schemas.microsoft.com/office/drawing/2014/main" id="{A15674D4-34F9-4E87-AB6E-364D8A2F2282}"/>
              </a:ext>
            </a:extLst>
          </p:cNvPr>
          <p:cNvSpPr txBox="1"/>
          <p:nvPr/>
        </p:nvSpPr>
        <p:spPr>
          <a:xfrm>
            <a:off x="3613742" y="2777284"/>
            <a:ext cx="723014"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0</a:t>
            </a:r>
          </a:p>
        </p:txBody>
      </p:sp>
      <p:sp>
        <p:nvSpPr>
          <p:cNvPr id="39" name="TextBox 38">
            <a:extLst>
              <a:ext uri="{FF2B5EF4-FFF2-40B4-BE49-F238E27FC236}">
                <a16:creationId xmlns:a16="http://schemas.microsoft.com/office/drawing/2014/main" id="{50B99B81-0E41-4A9E-B703-F88E448A7267}"/>
              </a:ext>
            </a:extLst>
          </p:cNvPr>
          <p:cNvSpPr txBox="1"/>
          <p:nvPr/>
        </p:nvSpPr>
        <p:spPr>
          <a:xfrm>
            <a:off x="2373277" y="3019237"/>
            <a:ext cx="42419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3</a:t>
            </a:r>
          </a:p>
        </p:txBody>
      </p:sp>
      <p:sp>
        <p:nvSpPr>
          <p:cNvPr id="43" name="TextBox 42">
            <a:extLst>
              <a:ext uri="{FF2B5EF4-FFF2-40B4-BE49-F238E27FC236}">
                <a16:creationId xmlns:a16="http://schemas.microsoft.com/office/drawing/2014/main" id="{1E7DC26B-BC2A-4A0E-94C5-C53589792684}"/>
              </a:ext>
            </a:extLst>
          </p:cNvPr>
          <p:cNvSpPr txBox="1"/>
          <p:nvPr/>
        </p:nvSpPr>
        <p:spPr>
          <a:xfrm>
            <a:off x="3898733" y="2789276"/>
            <a:ext cx="371126"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4</a:t>
            </a:r>
          </a:p>
        </p:txBody>
      </p:sp>
      <p:sp>
        <p:nvSpPr>
          <p:cNvPr id="46" name="TextBox 45">
            <a:extLst>
              <a:ext uri="{FF2B5EF4-FFF2-40B4-BE49-F238E27FC236}">
                <a16:creationId xmlns:a16="http://schemas.microsoft.com/office/drawing/2014/main" id="{04F84F36-FA1A-4026-94EF-843F71D1184D}"/>
              </a:ext>
            </a:extLst>
          </p:cNvPr>
          <p:cNvSpPr txBox="1"/>
          <p:nvPr/>
        </p:nvSpPr>
        <p:spPr>
          <a:xfrm>
            <a:off x="2629091" y="3015156"/>
            <a:ext cx="72301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6</a:t>
            </a:r>
          </a:p>
        </p:txBody>
      </p:sp>
      <p:sp>
        <p:nvSpPr>
          <p:cNvPr id="47" name="TextBox 46">
            <a:extLst>
              <a:ext uri="{FF2B5EF4-FFF2-40B4-BE49-F238E27FC236}">
                <a16:creationId xmlns:a16="http://schemas.microsoft.com/office/drawing/2014/main" id="{0E6B02CA-DF2D-4131-BD6E-689C4DBC0F6C}"/>
              </a:ext>
            </a:extLst>
          </p:cNvPr>
          <p:cNvSpPr txBox="1"/>
          <p:nvPr/>
        </p:nvSpPr>
        <p:spPr>
          <a:xfrm>
            <a:off x="2623648" y="3510456"/>
            <a:ext cx="72301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49" name="TextBox 48">
            <a:extLst>
              <a:ext uri="{FF2B5EF4-FFF2-40B4-BE49-F238E27FC236}">
                <a16:creationId xmlns:a16="http://schemas.microsoft.com/office/drawing/2014/main" id="{97C0F86B-58DA-4574-B8A3-3F6E7F727CBF}"/>
              </a:ext>
            </a:extLst>
          </p:cNvPr>
          <p:cNvSpPr txBox="1"/>
          <p:nvPr/>
        </p:nvSpPr>
        <p:spPr>
          <a:xfrm>
            <a:off x="2899873" y="3510456"/>
            <a:ext cx="72301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2</a:t>
            </a:r>
          </a:p>
        </p:txBody>
      </p:sp>
      <p:sp>
        <p:nvSpPr>
          <p:cNvPr id="50" name="TextBox 49">
            <a:extLst>
              <a:ext uri="{FF2B5EF4-FFF2-40B4-BE49-F238E27FC236}">
                <a16:creationId xmlns:a16="http://schemas.microsoft.com/office/drawing/2014/main" id="{9BA2356A-AE77-4043-8BE8-F07C1EAD07FD}"/>
              </a:ext>
            </a:extLst>
          </p:cNvPr>
          <p:cNvSpPr txBox="1"/>
          <p:nvPr/>
        </p:nvSpPr>
        <p:spPr>
          <a:xfrm>
            <a:off x="4178281" y="2789277"/>
            <a:ext cx="371126"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0</a:t>
            </a:r>
          </a:p>
        </p:txBody>
      </p:sp>
      <p:sp>
        <p:nvSpPr>
          <p:cNvPr id="51" name="TextBox 50">
            <a:extLst>
              <a:ext uri="{FF2B5EF4-FFF2-40B4-BE49-F238E27FC236}">
                <a16:creationId xmlns:a16="http://schemas.microsoft.com/office/drawing/2014/main" id="{66AE5D21-4ADB-47BA-9A3D-9B75F986370D}"/>
              </a:ext>
            </a:extLst>
          </p:cNvPr>
          <p:cNvSpPr txBox="1"/>
          <p:nvPr/>
        </p:nvSpPr>
        <p:spPr>
          <a:xfrm>
            <a:off x="2918923" y="3977181"/>
            <a:ext cx="723014"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2</a:t>
            </a:r>
          </a:p>
        </p:txBody>
      </p:sp>
      <p:pic>
        <p:nvPicPr>
          <p:cNvPr id="53" name="Picture 52">
            <a:extLst>
              <a:ext uri="{FF2B5EF4-FFF2-40B4-BE49-F238E27FC236}">
                <a16:creationId xmlns:a16="http://schemas.microsoft.com/office/drawing/2014/main" id="{A04FC4B0-53A7-4C72-A5F2-595A23CA7681}"/>
              </a:ext>
            </a:extLst>
          </p:cNvPr>
          <p:cNvPicPr>
            <a:picLocks noChangeAspect="1"/>
          </p:cNvPicPr>
          <p:nvPr/>
        </p:nvPicPr>
        <p:blipFill>
          <a:blip r:embed="rId3"/>
          <a:stretch>
            <a:fillRect/>
          </a:stretch>
        </p:blipFill>
        <p:spPr>
          <a:xfrm>
            <a:off x="6108429" y="1222151"/>
            <a:ext cx="5510521" cy="3810815"/>
          </a:xfrm>
          <a:prstGeom prst="rect">
            <a:avLst/>
          </a:prstGeom>
        </p:spPr>
      </p:pic>
      <p:grpSp>
        <p:nvGrpSpPr>
          <p:cNvPr id="68" name="Group 67">
            <a:extLst>
              <a:ext uri="{FF2B5EF4-FFF2-40B4-BE49-F238E27FC236}">
                <a16:creationId xmlns:a16="http://schemas.microsoft.com/office/drawing/2014/main" id="{D2953F7C-C84D-43CD-83E9-616CE9E125C2}"/>
              </a:ext>
            </a:extLst>
          </p:cNvPr>
          <p:cNvGrpSpPr/>
          <p:nvPr/>
        </p:nvGrpSpPr>
        <p:grpSpPr>
          <a:xfrm>
            <a:off x="7043701" y="1962310"/>
            <a:ext cx="2998425" cy="1676529"/>
            <a:chOff x="9059455" y="2432470"/>
            <a:chExt cx="2554897" cy="1676529"/>
          </a:xfrm>
        </p:grpSpPr>
        <p:sp>
          <p:nvSpPr>
            <p:cNvPr id="69" name="TextBox 68">
              <a:extLst>
                <a:ext uri="{FF2B5EF4-FFF2-40B4-BE49-F238E27FC236}">
                  <a16:creationId xmlns:a16="http://schemas.microsoft.com/office/drawing/2014/main" id="{29D6470E-E661-4827-AA65-C0AAB542CAB0}"/>
                </a:ext>
              </a:extLst>
            </p:cNvPr>
            <p:cNvSpPr txBox="1"/>
            <p:nvPr/>
          </p:nvSpPr>
          <p:spPr>
            <a:xfrm>
              <a:off x="9876522" y="2634497"/>
              <a:ext cx="799498"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Calibri" panose="020F0502020204030204"/>
                </a:rPr>
                <a:t> </a:t>
              </a:r>
              <a:endParaRPr kumimoji="0" lang="vi-VN" sz="6600" b="1" i="0" u="none" strike="noStrike" kern="0" cap="none" spc="0" normalizeH="0" baseline="0" noProof="0" dirty="0">
                <a:ln>
                  <a:noFill/>
                </a:ln>
                <a:solidFill>
                  <a:srgbClr val="FFFFFF"/>
                </a:solidFill>
                <a:effectLst/>
                <a:uLnTx/>
                <a:uFillTx/>
              </a:endParaRPr>
            </a:p>
          </p:txBody>
        </p:sp>
        <p:sp>
          <p:nvSpPr>
            <p:cNvPr id="70" name="TextBox 69">
              <a:extLst>
                <a:ext uri="{FF2B5EF4-FFF2-40B4-BE49-F238E27FC236}">
                  <a16:creationId xmlns:a16="http://schemas.microsoft.com/office/drawing/2014/main" id="{8DF535E8-120B-4E56-A485-0869CBBE795A}"/>
                </a:ext>
              </a:extLst>
            </p:cNvPr>
            <p:cNvSpPr txBox="1"/>
            <p:nvPr/>
          </p:nvSpPr>
          <p:spPr>
            <a:xfrm>
              <a:off x="9836515" y="2432470"/>
              <a:ext cx="173549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alibri" panose="020F0502020204030204"/>
                </a:rPr>
                <a:t>1 214</a:t>
              </a:r>
              <a:endParaRPr kumimoji="0" lang="vi-VN" sz="5400" b="1" i="0" u="none" strike="noStrike" kern="0" cap="none" spc="0" normalizeH="0" baseline="0" noProof="0" dirty="0">
                <a:ln>
                  <a:noFill/>
                </a:ln>
                <a:solidFill>
                  <a:srgbClr val="FFFFFF"/>
                </a:solidFill>
                <a:effectLst/>
                <a:uLnTx/>
                <a:uFillTx/>
              </a:endParaRPr>
            </a:p>
          </p:txBody>
        </p:sp>
        <p:sp>
          <p:nvSpPr>
            <p:cNvPr id="71" name="TextBox 70">
              <a:extLst>
                <a:ext uri="{FF2B5EF4-FFF2-40B4-BE49-F238E27FC236}">
                  <a16:creationId xmlns:a16="http://schemas.microsoft.com/office/drawing/2014/main" id="{3D792D76-288B-4B13-B841-69225CB1C3D5}"/>
                </a:ext>
              </a:extLst>
            </p:cNvPr>
            <p:cNvSpPr txBox="1"/>
            <p:nvPr/>
          </p:nvSpPr>
          <p:spPr>
            <a:xfrm>
              <a:off x="9059455" y="2785560"/>
              <a:ext cx="2554897"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uLnTx/>
                  <a:uFillTx/>
                  <a:latin typeface="Calibri" panose="020F0502020204030204"/>
                </a:rPr>
                <a:t>    </a:t>
              </a:r>
              <a:r>
                <a:rPr kumimoji="0" lang="en-US" sz="5400" b="1" i="0" u="none" strike="noStrike" kern="0" cap="none" spc="0" normalizeH="0" baseline="0" noProof="0" dirty="0">
                  <a:ln>
                    <a:noFill/>
                  </a:ln>
                  <a:solidFill>
                    <a:srgbClr val="FFFFFF"/>
                  </a:solidFill>
                  <a:effectLst/>
                  <a:uLnTx/>
                  <a:uFillTx/>
                  <a:latin typeface="Calibri" panose="020F0502020204030204"/>
                </a:rPr>
                <a:t>        6</a:t>
              </a:r>
              <a:endParaRPr kumimoji="0" lang="vi-VN" sz="8000" b="1" i="0" u="none" strike="noStrike" kern="0" cap="none" spc="0" normalizeH="0" baseline="0" noProof="0" dirty="0">
                <a:ln>
                  <a:noFill/>
                </a:ln>
                <a:solidFill>
                  <a:srgbClr val="FFFFFF"/>
                </a:solidFill>
                <a:effectLst/>
                <a:uLnTx/>
                <a:uFillTx/>
              </a:endParaRPr>
            </a:p>
          </p:txBody>
        </p:sp>
        <p:sp>
          <p:nvSpPr>
            <p:cNvPr id="72" name="TextBox 71">
              <a:extLst>
                <a:ext uri="{FF2B5EF4-FFF2-40B4-BE49-F238E27FC236}">
                  <a16:creationId xmlns:a16="http://schemas.microsoft.com/office/drawing/2014/main" id="{DAD23132-5C40-4273-BEE9-39DF5BB77613}"/>
                </a:ext>
              </a:extLst>
            </p:cNvPr>
            <p:cNvSpPr txBox="1"/>
            <p:nvPr/>
          </p:nvSpPr>
          <p:spPr>
            <a:xfrm>
              <a:off x="9263980" y="2854924"/>
              <a:ext cx="799498"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FF"/>
                  </a:solidFill>
                  <a:effectLst/>
                  <a:uLnTx/>
                  <a:uFillTx/>
                  <a:latin typeface="Calibri" panose="020F0502020204030204"/>
                </a:rPr>
                <a:t> x</a:t>
              </a:r>
              <a:endParaRPr kumimoji="0" lang="vi-VN" sz="6000" b="1" i="0" u="none" strike="noStrike" kern="0" cap="none" spc="0" normalizeH="0" baseline="0" noProof="0" dirty="0">
                <a:ln>
                  <a:noFill/>
                </a:ln>
                <a:solidFill>
                  <a:srgbClr val="FFFFFF"/>
                </a:solidFill>
                <a:effectLst/>
                <a:uLnTx/>
                <a:uFillTx/>
              </a:endParaRPr>
            </a:p>
          </p:txBody>
        </p:sp>
        <p:cxnSp>
          <p:nvCxnSpPr>
            <p:cNvPr id="73" name="Straight Connector 72">
              <a:extLst>
                <a:ext uri="{FF2B5EF4-FFF2-40B4-BE49-F238E27FC236}">
                  <a16:creationId xmlns:a16="http://schemas.microsoft.com/office/drawing/2014/main" id="{122F354C-E412-4820-BF1E-CC83501207AA}"/>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74" name="TextBox 73">
            <a:extLst>
              <a:ext uri="{FF2B5EF4-FFF2-40B4-BE49-F238E27FC236}">
                <a16:creationId xmlns:a16="http://schemas.microsoft.com/office/drawing/2014/main" id="{70A6D9C8-756F-4949-B1B3-1C2D48A8BB16}"/>
              </a:ext>
            </a:extLst>
          </p:cNvPr>
          <p:cNvSpPr txBox="1"/>
          <p:nvPr/>
        </p:nvSpPr>
        <p:spPr>
          <a:xfrm>
            <a:off x="9220643" y="3564305"/>
            <a:ext cx="397565" cy="923330"/>
          </a:xfrm>
          <a:prstGeom prst="rect">
            <a:avLst/>
          </a:prstGeom>
          <a:noFill/>
        </p:spPr>
        <p:txBody>
          <a:bodyPr wrap="square" rtlCol="0">
            <a:spAutoFit/>
          </a:bodyPr>
          <a:lstStyle/>
          <a:p>
            <a:r>
              <a:rPr lang="en-US" sz="5400" b="1" dirty="0">
                <a:solidFill>
                  <a:srgbClr val="FFFF00"/>
                </a:solidFill>
                <a:latin typeface="Calibri" panose="020F0502020204030204"/>
              </a:rPr>
              <a:t>4</a:t>
            </a:r>
          </a:p>
        </p:txBody>
      </p:sp>
      <p:sp>
        <p:nvSpPr>
          <p:cNvPr id="75" name="TextBox 74">
            <a:extLst>
              <a:ext uri="{FF2B5EF4-FFF2-40B4-BE49-F238E27FC236}">
                <a16:creationId xmlns:a16="http://schemas.microsoft.com/office/drawing/2014/main" id="{F31F78A5-BEB7-4065-BC59-7A3F72BDDFD4}"/>
              </a:ext>
            </a:extLst>
          </p:cNvPr>
          <p:cNvSpPr txBox="1"/>
          <p:nvPr/>
        </p:nvSpPr>
        <p:spPr>
          <a:xfrm>
            <a:off x="8859367" y="3564305"/>
            <a:ext cx="258417" cy="923330"/>
          </a:xfrm>
          <a:prstGeom prst="rect">
            <a:avLst/>
          </a:prstGeom>
          <a:noFill/>
        </p:spPr>
        <p:txBody>
          <a:bodyPr wrap="square" rtlCol="0">
            <a:spAutoFit/>
          </a:bodyPr>
          <a:lstStyle/>
          <a:p>
            <a:r>
              <a:rPr lang="en-US" sz="5400" b="1" dirty="0">
                <a:solidFill>
                  <a:srgbClr val="FFFF00"/>
                </a:solidFill>
                <a:latin typeface="Calibri" panose="020F0502020204030204"/>
              </a:rPr>
              <a:t>8</a:t>
            </a:r>
          </a:p>
        </p:txBody>
      </p:sp>
      <p:sp>
        <p:nvSpPr>
          <p:cNvPr id="76" name="TextBox 75">
            <a:extLst>
              <a:ext uri="{FF2B5EF4-FFF2-40B4-BE49-F238E27FC236}">
                <a16:creationId xmlns:a16="http://schemas.microsoft.com/office/drawing/2014/main" id="{FEF1551E-CCC0-4066-8186-5D21231BE5E9}"/>
              </a:ext>
            </a:extLst>
          </p:cNvPr>
          <p:cNvSpPr txBox="1"/>
          <p:nvPr/>
        </p:nvSpPr>
        <p:spPr>
          <a:xfrm>
            <a:off x="8511497" y="3564305"/>
            <a:ext cx="258417" cy="923330"/>
          </a:xfrm>
          <a:prstGeom prst="rect">
            <a:avLst/>
          </a:prstGeom>
          <a:noFill/>
        </p:spPr>
        <p:txBody>
          <a:bodyPr wrap="square" rtlCol="0">
            <a:spAutoFit/>
          </a:bodyPr>
          <a:lstStyle/>
          <a:p>
            <a:r>
              <a:rPr lang="en-US" sz="5400" b="1" dirty="0">
                <a:solidFill>
                  <a:srgbClr val="FFFF00"/>
                </a:solidFill>
                <a:latin typeface="Calibri" panose="020F0502020204030204"/>
              </a:rPr>
              <a:t>2</a:t>
            </a:r>
          </a:p>
        </p:txBody>
      </p:sp>
      <p:sp>
        <p:nvSpPr>
          <p:cNvPr id="77" name="TextBox 76">
            <a:extLst>
              <a:ext uri="{FF2B5EF4-FFF2-40B4-BE49-F238E27FC236}">
                <a16:creationId xmlns:a16="http://schemas.microsoft.com/office/drawing/2014/main" id="{33EA0A7D-BE5C-41AA-A2BA-301814E6D578}"/>
              </a:ext>
            </a:extLst>
          </p:cNvPr>
          <p:cNvSpPr txBox="1"/>
          <p:nvPr/>
        </p:nvSpPr>
        <p:spPr>
          <a:xfrm>
            <a:off x="8084114" y="3554365"/>
            <a:ext cx="258417" cy="923330"/>
          </a:xfrm>
          <a:prstGeom prst="rect">
            <a:avLst/>
          </a:prstGeom>
          <a:noFill/>
        </p:spPr>
        <p:txBody>
          <a:bodyPr wrap="square" rtlCol="0">
            <a:spAutoFit/>
          </a:bodyPr>
          <a:lstStyle/>
          <a:p>
            <a:r>
              <a:rPr lang="en-US" sz="5400" b="1" dirty="0">
                <a:solidFill>
                  <a:srgbClr val="FFFF00"/>
                </a:solidFill>
                <a:latin typeface="Calibri" panose="020F0502020204030204"/>
              </a:rPr>
              <a:t>7</a:t>
            </a: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randombar(horizontal)">
                                      <p:cBhvr>
                                        <p:cTn id="72" dur="500"/>
                                        <p:tgtEl>
                                          <p:spTgt spid="53"/>
                                        </p:tgtEl>
                                      </p:cBhvr>
                                    </p:animEffect>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par>
                          <p:cTn id="73" fill="hold">
                            <p:stCondLst>
                              <p:cond delay="500"/>
                            </p:stCondLst>
                            <p:childTnLst>
                              <p:par>
                                <p:cTn id="74" presetID="14" presetClass="entr" presetSubtype="10"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randombar(horizontal)">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74">
                                            <p:txEl>
                                              <p:pRg st="0" end="0"/>
                                            </p:txEl>
                                          </p:spTgt>
                                        </p:tgtEl>
                                        <p:attrNameLst>
                                          <p:attrName>style.visibility</p:attrName>
                                        </p:attrNameLst>
                                      </p:cBhvr>
                                      <p:to>
                                        <p:strVal val="visible"/>
                                      </p:to>
                                    </p:set>
                                    <p:animEffect transition="in" filter="wipe(down)">
                                      <p:cBhvr>
                                        <p:cTn id="81" dur="500"/>
                                        <p:tgtEl>
                                          <p:spTgt spid="74">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5">
                                            <p:txEl>
                                              <p:pRg st="0" end="0"/>
                                            </p:txEl>
                                          </p:spTgt>
                                        </p:tgtEl>
                                        <p:attrNameLst>
                                          <p:attrName>style.visibility</p:attrName>
                                        </p:attrNameLst>
                                      </p:cBhvr>
                                      <p:to>
                                        <p:strVal val="visible"/>
                                      </p:to>
                                    </p:set>
                                    <p:animEffect transition="in" filter="wipe(down)">
                                      <p:cBhvr>
                                        <p:cTn id="86" dur="500"/>
                                        <p:tgtEl>
                                          <p:spTgt spid="7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76">
                                            <p:txEl>
                                              <p:pRg st="0" end="0"/>
                                            </p:txEl>
                                          </p:spTgt>
                                        </p:tgtEl>
                                        <p:attrNameLst>
                                          <p:attrName>style.visibility</p:attrName>
                                        </p:attrNameLst>
                                      </p:cBhvr>
                                      <p:to>
                                        <p:strVal val="visible"/>
                                      </p:to>
                                    </p:set>
                                    <p:animEffect transition="in" filter="wipe(down)">
                                      <p:cBhvr>
                                        <p:cTn id="91" dur="500"/>
                                        <p:tgtEl>
                                          <p:spTgt spid="76">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77">
                                            <p:txEl>
                                              <p:pRg st="0" end="0"/>
                                            </p:txEl>
                                          </p:spTgt>
                                        </p:tgtEl>
                                        <p:attrNameLst>
                                          <p:attrName>style.visibility</p:attrName>
                                        </p:attrNameLst>
                                      </p:cBhvr>
                                      <p:to>
                                        <p:strVal val="visible"/>
                                      </p:to>
                                    </p:set>
                                    <p:animEffect transition="in" filter="wipe(down)">
                                      <p:cBhvr>
                                        <p:cTn id="96"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9" grpId="0"/>
      <p:bldP spid="43" grpId="0"/>
      <p:bldP spid="46" grpId="0"/>
      <p:bldP spid="47"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828CF52-5FD8-4E31-8AD5-EE9DA723BEF2}"/>
              </a:ext>
            </a:extLst>
          </p:cNvPr>
          <p:cNvPicPr>
            <a:picLocks noChangeAspect="1"/>
          </p:cNvPicPr>
          <p:nvPr/>
        </p:nvPicPr>
        <p:blipFill>
          <a:blip r:embed="rId3"/>
          <a:stretch>
            <a:fillRect/>
          </a:stretch>
        </p:blipFill>
        <p:spPr>
          <a:xfrm>
            <a:off x="458996" y="1192911"/>
            <a:ext cx="5510521" cy="3810815"/>
          </a:xfrm>
          <a:prstGeom prst="rect">
            <a:avLst/>
          </a:prstGeom>
        </p:spPr>
      </p:pic>
      <p:grpSp>
        <p:nvGrpSpPr>
          <p:cNvPr id="24" name="Group 23">
            <a:extLst>
              <a:ext uri="{FF2B5EF4-FFF2-40B4-BE49-F238E27FC236}">
                <a16:creationId xmlns:a16="http://schemas.microsoft.com/office/drawing/2014/main" id="{447D4BA3-7E70-45C5-8465-F456809AA24F}"/>
              </a:ext>
            </a:extLst>
          </p:cNvPr>
          <p:cNvGrpSpPr/>
          <p:nvPr/>
        </p:nvGrpSpPr>
        <p:grpSpPr>
          <a:xfrm>
            <a:off x="2015062" y="2153057"/>
            <a:ext cx="2572521" cy="1631502"/>
            <a:chOff x="413254" y="1441024"/>
            <a:chExt cx="1968173" cy="1631502"/>
          </a:xfrm>
        </p:grpSpPr>
        <p:sp>
          <p:nvSpPr>
            <p:cNvPr id="25" name="TextBox 43">
              <a:extLst>
                <a:ext uri="{FF2B5EF4-FFF2-40B4-BE49-F238E27FC236}">
                  <a16:creationId xmlns:a16="http://schemas.microsoft.com/office/drawing/2014/main" id="{9D5C387B-45FC-432E-A746-D6D778186EC3}"/>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3</a:t>
              </a:r>
            </a:p>
          </p:txBody>
        </p:sp>
        <p:sp>
          <p:nvSpPr>
            <p:cNvPr id="26" name="TextBox 49">
              <a:extLst>
                <a:ext uri="{FF2B5EF4-FFF2-40B4-BE49-F238E27FC236}">
                  <a16:creationId xmlns:a16="http://schemas.microsoft.com/office/drawing/2014/main" id="{7DD5A76E-C9B9-40F3-865C-E00470F43E1A}"/>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2 790</a:t>
              </a:r>
            </a:p>
          </p:txBody>
        </p:sp>
        <p:grpSp>
          <p:nvGrpSpPr>
            <p:cNvPr id="27" name="Group 66">
              <a:extLst>
                <a:ext uri="{FF2B5EF4-FFF2-40B4-BE49-F238E27FC236}">
                  <a16:creationId xmlns:a16="http://schemas.microsoft.com/office/drawing/2014/main" id="{4E105A80-4ED9-4212-80F7-320915284422}"/>
                </a:ext>
              </a:extLst>
            </p:cNvPr>
            <p:cNvGrpSpPr>
              <a:grpSpLocks/>
            </p:cNvGrpSpPr>
            <p:nvPr/>
          </p:nvGrpSpPr>
          <p:grpSpPr bwMode="auto">
            <a:xfrm>
              <a:off x="1392414" y="1586678"/>
              <a:ext cx="989013" cy="1485848"/>
              <a:chOff x="2299" y="1296"/>
              <a:chExt cx="623" cy="681"/>
            </a:xfrm>
          </p:grpSpPr>
          <p:cxnSp>
            <p:nvCxnSpPr>
              <p:cNvPr id="28" name="Straight Connector 27">
                <a:extLst>
                  <a:ext uri="{FF2B5EF4-FFF2-40B4-BE49-F238E27FC236}">
                    <a16:creationId xmlns:a16="http://schemas.microsoft.com/office/drawing/2014/main" id="{A5DABCBE-88D6-4059-97A2-A725E1EABC78}"/>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29" name="Straight Connector 28">
                <a:extLst>
                  <a:ext uri="{FF2B5EF4-FFF2-40B4-BE49-F238E27FC236}">
                    <a16:creationId xmlns:a16="http://schemas.microsoft.com/office/drawing/2014/main" id="{A86F7955-93C0-4BB8-AB8C-E02BB45E0974}"/>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2" name="TextBox 31">
            <a:extLst>
              <a:ext uri="{FF2B5EF4-FFF2-40B4-BE49-F238E27FC236}">
                <a16:creationId xmlns:a16="http://schemas.microsoft.com/office/drawing/2014/main" id="{4BD5FD97-B078-49A5-B4FE-219C5508BB17}"/>
              </a:ext>
            </a:extLst>
          </p:cNvPr>
          <p:cNvSpPr txBox="1"/>
          <p:nvPr/>
        </p:nvSpPr>
        <p:spPr>
          <a:xfrm>
            <a:off x="3329194" y="2784117"/>
            <a:ext cx="370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panose="020F0502020204030204" pitchFamily="34" charset="0"/>
                <a:ea typeface="微软雅黑"/>
                <a:cs typeface="Calibri" panose="020F0502020204030204" pitchFamily="34" charset="0"/>
              </a:rPr>
              <a:t>9</a:t>
            </a:r>
          </a:p>
        </p:txBody>
      </p:sp>
      <p:sp>
        <p:nvSpPr>
          <p:cNvPr id="33" name="TextBox 32">
            <a:extLst>
              <a:ext uri="{FF2B5EF4-FFF2-40B4-BE49-F238E27FC236}">
                <a16:creationId xmlns:a16="http://schemas.microsoft.com/office/drawing/2014/main" id="{2E520791-8610-41C9-96E4-D35E814AB8AD}"/>
              </a:ext>
            </a:extLst>
          </p:cNvPr>
          <p:cNvSpPr txBox="1"/>
          <p:nvPr/>
        </p:nvSpPr>
        <p:spPr>
          <a:xfrm>
            <a:off x="2358121" y="2557702"/>
            <a:ext cx="5020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0</a:t>
            </a:r>
          </a:p>
        </p:txBody>
      </p:sp>
      <p:sp>
        <p:nvSpPr>
          <p:cNvPr id="34" name="TextBox 33">
            <a:extLst>
              <a:ext uri="{FF2B5EF4-FFF2-40B4-BE49-F238E27FC236}">
                <a16:creationId xmlns:a16="http://schemas.microsoft.com/office/drawing/2014/main" id="{BDA11072-328E-4A9B-B4CA-30DCAB05564C}"/>
              </a:ext>
            </a:extLst>
          </p:cNvPr>
          <p:cNvSpPr txBox="1"/>
          <p:nvPr/>
        </p:nvSpPr>
        <p:spPr>
          <a:xfrm>
            <a:off x="2649725" y="255906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9</a:t>
            </a:r>
          </a:p>
        </p:txBody>
      </p:sp>
      <p:sp>
        <p:nvSpPr>
          <p:cNvPr id="36" name="TextBox 35">
            <a:extLst>
              <a:ext uri="{FF2B5EF4-FFF2-40B4-BE49-F238E27FC236}">
                <a16:creationId xmlns:a16="http://schemas.microsoft.com/office/drawing/2014/main" id="{A15674D4-34F9-4E87-AB6E-364D8A2F2282}"/>
              </a:ext>
            </a:extLst>
          </p:cNvPr>
          <p:cNvSpPr txBox="1"/>
          <p:nvPr/>
        </p:nvSpPr>
        <p:spPr>
          <a:xfrm>
            <a:off x="3613742" y="277728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panose="020F0502020204030204" pitchFamily="34" charset="0"/>
                <a:ea typeface="微软雅黑"/>
                <a:cs typeface="Calibri" panose="020F0502020204030204" pitchFamily="34" charset="0"/>
              </a:rPr>
              <a:t>3</a:t>
            </a:r>
          </a:p>
        </p:txBody>
      </p:sp>
      <p:sp>
        <p:nvSpPr>
          <p:cNvPr id="39" name="TextBox 38">
            <a:extLst>
              <a:ext uri="{FF2B5EF4-FFF2-40B4-BE49-F238E27FC236}">
                <a16:creationId xmlns:a16="http://schemas.microsoft.com/office/drawing/2014/main" id="{50B99B81-0E41-4A9E-B703-F88E448A7267}"/>
              </a:ext>
            </a:extLst>
          </p:cNvPr>
          <p:cNvSpPr txBox="1"/>
          <p:nvPr/>
        </p:nvSpPr>
        <p:spPr>
          <a:xfrm>
            <a:off x="2596561" y="2997972"/>
            <a:ext cx="4241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0</a:t>
            </a:r>
          </a:p>
        </p:txBody>
      </p:sp>
      <p:sp>
        <p:nvSpPr>
          <p:cNvPr id="43" name="TextBox 42">
            <a:extLst>
              <a:ext uri="{FF2B5EF4-FFF2-40B4-BE49-F238E27FC236}">
                <a16:creationId xmlns:a16="http://schemas.microsoft.com/office/drawing/2014/main" id="{1E7DC26B-BC2A-4A0E-94C5-C53589792684}"/>
              </a:ext>
            </a:extLst>
          </p:cNvPr>
          <p:cNvSpPr txBox="1"/>
          <p:nvPr/>
        </p:nvSpPr>
        <p:spPr>
          <a:xfrm>
            <a:off x="3898733" y="2789276"/>
            <a:ext cx="3711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panose="020F0502020204030204" pitchFamily="34" charset="0"/>
                <a:ea typeface="微软雅黑"/>
                <a:cs typeface="Calibri" panose="020F0502020204030204" pitchFamily="34" charset="0"/>
              </a:rPr>
              <a:t>0</a:t>
            </a:r>
          </a:p>
        </p:txBody>
      </p:sp>
      <p:sp>
        <p:nvSpPr>
          <p:cNvPr id="46" name="TextBox 45">
            <a:extLst>
              <a:ext uri="{FF2B5EF4-FFF2-40B4-BE49-F238E27FC236}">
                <a16:creationId xmlns:a16="http://schemas.microsoft.com/office/drawing/2014/main" id="{04F84F36-FA1A-4026-94EF-843F71D1184D}"/>
              </a:ext>
            </a:extLst>
          </p:cNvPr>
          <p:cNvSpPr txBox="1"/>
          <p:nvPr/>
        </p:nvSpPr>
        <p:spPr>
          <a:xfrm>
            <a:off x="2884272" y="299389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0</a:t>
            </a:r>
          </a:p>
        </p:txBody>
      </p:sp>
      <p:sp>
        <p:nvSpPr>
          <p:cNvPr id="47" name="TextBox 46">
            <a:extLst>
              <a:ext uri="{FF2B5EF4-FFF2-40B4-BE49-F238E27FC236}">
                <a16:creationId xmlns:a16="http://schemas.microsoft.com/office/drawing/2014/main" id="{0E6B02CA-DF2D-4131-BD6E-689C4DBC0F6C}"/>
              </a:ext>
            </a:extLst>
          </p:cNvPr>
          <p:cNvSpPr txBox="1"/>
          <p:nvPr/>
        </p:nvSpPr>
        <p:spPr>
          <a:xfrm>
            <a:off x="2900094" y="345729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0</a:t>
            </a:r>
          </a:p>
        </p:txBody>
      </p:sp>
      <p:pic>
        <p:nvPicPr>
          <p:cNvPr id="53" name="Picture 52">
            <a:extLst>
              <a:ext uri="{FF2B5EF4-FFF2-40B4-BE49-F238E27FC236}">
                <a16:creationId xmlns:a16="http://schemas.microsoft.com/office/drawing/2014/main" id="{A04FC4B0-53A7-4C72-A5F2-595A23CA7681}"/>
              </a:ext>
            </a:extLst>
          </p:cNvPr>
          <p:cNvPicPr>
            <a:picLocks noChangeAspect="1"/>
          </p:cNvPicPr>
          <p:nvPr/>
        </p:nvPicPr>
        <p:blipFill>
          <a:blip r:embed="rId3"/>
          <a:stretch>
            <a:fillRect/>
          </a:stretch>
        </p:blipFill>
        <p:spPr>
          <a:xfrm>
            <a:off x="6108429" y="1222151"/>
            <a:ext cx="5510521" cy="3810815"/>
          </a:xfrm>
          <a:prstGeom prst="rect">
            <a:avLst/>
          </a:prstGeom>
        </p:spPr>
      </p:pic>
      <p:grpSp>
        <p:nvGrpSpPr>
          <p:cNvPr id="68" name="Group 67">
            <a:extLst>
              <a:ext uri="{FF2B5EF4-FFF2-40B4-BE49-F238E27FC236}">
                <a16:creationId xmlns:a16="http://schemas.microsoft.com/office/drawing/2014/main" id="{D2953F7C-C84D-43CD-83E9-616CE9E125C2}"/>
              </a:ext>
            </a:extLst>
          </p:cNvPr>
          <p:cNvGrpSpPr/>
          <p:nvPr/>
        </p:nvGrpSpPr>
        <p:grpSpPr>
          <a:xfrm>
            <a:off x="7043701" y="1962310"/>
            <a:ext cx="2998425" cy="1676529"/>
            <a:chOff x="9059455" y="2432470"/>
            <a:chExt cx="2554897" cy="1676529"/>
          </a:xfrm>
        </p:grpSpPr>
        <p:sp>
          <p:nvSpPr>
            <p:cNvPr id="69" name="TextBox 68">
              <a:extLst>
                <a:ext uri="{FF2B5EF4-FFF2-40B4-BE49-F238E27FC236}">
                  <a16:creationId xmlns:a16="http://schemas.microsoft.com/office/drawing/2014/main" id="{29D6470E-E661-4827-AA65-C0AAB542CAB0}"/>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Calibri" panose="020F0502020204030204"/>
                  <a:cs typeface="+mn-cs"/>
                </a:rPr>
                <a:t> </a:t>
              </a:r>
              <a:endParaRPr kumimoji="0" lang="vi-VN" sz="6600" b="1" i="0" u="none" strike="noStrike" kern="0" cap="none" spc="0" normalizeH="0" baseline="0" noProof="0" dirty="0">
                <a:ln>
                  <a:noFill/>
                </a:ln>
                <a:solidFill>
                  <a:srgbClr val="FFFFFF"/>
                </a:solidFill>
                <a:effectLst/>
                <a:uLnTx/>
                <a:uFillTx/>
                <a:latin typeface="Arial"/>
                <a:cs typeface="+mn-cs"/>
              </a:endParaRPr>
            </a:p>
          </p:txBody>
        </p:sp>
        <p:sp>
          <p:nvSpPr>
            <p:cNvPr id="70" name="TextBox 69">
              <a:extLst>
                <a:ext uri="{FF2B5EF4-FFF2-40B4-BE49-F238E27FC236}">
                  <a16:creationId xmlns:a16="http://schemas.microsoft.com/office/drawing/2014/main" id="{8DF535E8-120B-4E56-A485-0869CBBE795A}"/>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alibri" panose="020F0502020204030204"/>
                  <a:cs typeface="+mn-cs"/>
                </a:rPr>
                <a:t>  9 12</a:t>
              </a:r>
              <a:endParaRPr kumimoji="0" lang="vi-VN" sz="5400" b="1" i="0" u="none" strike="noStrike" kern="0" cap="none" spc="0" normalizeH="0" baseline="0" noProof="0" dirty="0">
                <a:ln>
                  <a:noFill/>
                </a:ln>
                <a:solidFill>
                  <a:srgbClr val="FFFFFF"/>
                </a:solidFill>
                <a:effectLst/>
                <a:uLnTx/>
                <a:uFillTx/>
                <a:latin typeface="Arial"/>
                <a:cs typeface="+mn-cs"/>
              </a:endParaRPr>
            </a:p>
          </p:txBody>
        </p:sp>
        <p:sp>
          <p:nvSpPr>
            <p:cNvPr id="71" name="TextBox 70">
              <a:extLst>
                <a:ext uri="{FF2B5EF4-FFF2-40B4-BE49-F238E27FC236}">
                  <a16:creationId xmlns:a16="http://schemas.microsoft.com/office/drawing/2014/main" id="{3D792D76-288B-4B13-B841-69225CB1C3D5}"/>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uLnTx/>
                  <a:uFillTx/>
                  <a:latin typeface="Calibri" panose="020F0502020204030204"/>
                  <a:cs typeface="+mn-cs"/>
                </a:rPr>
                <a:t>    </a:t>
              </a:r>
              <a:r>
                <a:rPr kumimoji="0" lang="en-US" sz="5400" b="1" i="0" u="none" strike="noStrike" kern="0" cap="none" spc="0" normalizeH="0" baseline="0" noProof="0" dirty="0">
                  <a:ln>
                    <a:noFill/>
                  </a:ln>
                  <a:solidFill>
                    <a:srgbClr val="FFFFFF"/>
                  </a:solidFill>
                  <a:effectLst/>
                  <a:uLnTx/>
                  <a:uFillTx/>
                  <a:latin typeface="Calibri" panose="020F0502020204030204"/>
                  <a:cs typeface="+mn-cs"/>
                </a:rPr>
                <a:t>        7</a:t>
              </a:r>
              <a:endParaRPr kumimoji="0" lang="vi-VN" sz="8000" b="1" i="0" u="none" strike="noStrike" kern="0" cap="none" spc="0" normalizeH="0" baseline="0" noProof="0" dirty="0">
                <a:ln>
                  <a:noFill/>
                </a:ln>
                <a:solidFill>
                  <a:srgbClr val="FFFFFF"/>
                </a:solidFill>
                <a:effectLst/>
                <a:uLnTx/>
                <a:uFillTx/>
                <a:latin typeface="Arial"/>
                <a:cs typeface="+mn-cs"/>
              </a:endParaRPr>
            </a:p>
          </p:txBody>
        </p:sp>
        <p:sp>
          <p:nvSpPr>
            <p:cNvPr id="72" name="TextBox 71">
              <a:extLst>
                <a:ext uri="{FF2B5EF4-FFF2-40B4-BE49-F238E27FC236}">
                  <a16:creationId xmlns:a16="http://schemas.microsoft.com/office/drawing/2014/main" id="{DAD23132-5C40-4273-BEE9-39DF5BB77613}"/>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FFFF"/>
                  </a:solidFill>
                  <a:effectLst/>
                  <a:uLnTx/>
                  <a:uFillTx/>
                  <a:latin typeface="Calibri" panose="020F0502020204030204"/>
                  <a:cs typeface="+mn-cs"/>
                </a:rPr>
                <a:t> x</a:t>
              </a:r>
              <a:endParaRPr kumimoji="0" lang="vi-VN" sz="6000" b="1" i="0" u="none" strike="noStrike" kern="0" cap="none" spc="0" normalizeH="0" baseline="0" noProof="0" dirty="0">
                <a:ln>
                  <a:noFill/>
                </a:ln>
                <a:solidFill>
                  <a:srgbClr val="FFFFFF"/>
                </a:solidFill>
                <a:effectLst/>
                <a:uLnTx/>
                <a:uFillTx/>
                <a:latin typeface="Arial"/>
                <a:cs typeface="+mn-cs"/>
              </a:endParaRPr>
            </a:p>
          </p:txBody>
        </p:sp>
        <p:cxnSp>
          <p:nvCxnSpPr>
            <p:cNvPr id="73" name="Straight Connector 72">
              <a:extLst>
                <a:ext uri="{FF2B5EF4-FFF2-40B4-BE49-F238E27FC236}">
                  <a16:creationId xmlns:a16="http://schemas.microsoft.com/office/drawing/2014/main" id="{122F354C-E412-4820-BF1E-CC83501207AA}"/>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74" name="TextBox 73">
            <a:extLst>
              <a:ext uri="{FF2B5EF4-FFF2-40B4-BE49-F238E27FC236}">
                <a16:creationId xmlns:a16="http://schemas.microsoft.com/office/drawing/2014/main" id="{70A6D9C8-756F-4949-B1B3-1C2D48A8BB16}"/>
              </a:ext>
            </a:extLst>
          </p:cNvPr>
          <p:cNvSpPr txBox="1"/>
          <p:nvPr/>
        </p:nvSpPr>
        <p:spPr>
          <a:xfrm>
            <a:off x="9220643" y="3564305"/>
            <a:ext cx="3975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cs typeface="+mn-cs"/>
              </a:rPr>
              <a:t>4</a:t>
            </a:r>
          </a:p>
        </p:txBody>
      </p:sp>
      <p:sp>
        <p:nvSpPr>
          <p:cNvPr id="75" name="TextBox 74">
            <a:extLst>
              <a:ext uri="{FF2B5EF4-FFF2-40B4-BE49-F238E27FC236}">
                <a16:creationId xmlns:a16="http://schemas.microsoft.com/office/drawing/2014/main" id="{F31F78A5-BEB7-4065-BC59-7A3F72BDDFD4}"/>
              </a:ext>
            </a:extLst>
          </p:cNvPr>
          <p:cNvSpPr txBox="1"/>
          <p:nvPr/>
        </p:nvSpPr>
        <p:spPr>
          <a:xfrm>
            <a:off x="8859367" y="3564305"/>
            <a:ext cx="2584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cs typeface="+mn-cs"/>
              </a:rPr>
              <a:t>8</a:t>
            </a:r>
          </a:p>
        </p:txBody>
      </p:sp>
      <p:sp>
        <p:nvSpPr>
          <p:cNvPr id="76" name="TextBox 75">
            <a:extLst>
              <a:ext uri="{FF2B5EF4-FFF2-40B4-BE49-F238E27FC236}">
                <a16:creationId xmlns:a16="http://schemas.microsoft.com/office/drawing/2014/main" id="{FEF1551E-CCC0-4066-8186-5D21231BE5E9}"/>
              </a:ext>
            </a:extLst>
          </p:cNvPr>
          <p:cNvSpPr txBox="1"/>
          <p:nvPr/>
        </p:nvSpPr>
        <p:spPr>
          <a:xfrm>
            <a:off x="8176436" y="3564305"/>
            <a:ext cx="94629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cs typeface="+mn-cs"/>
              </a:rPr>
              <a:t>63</a:t>
            </a:r>
          </a:p>
        </p:txBody>
      </p:sp>
    </p:spTree>
    <p:extLst>
      <p:ext uri="{BB962C8B-B14F-4D97-AF65-F5344CB8AC3E}">
        <p14:creationId xmlns:p14="http://schemas.microsoft.com/office/powerpoint/2010/main" val="202322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subTnLst>
                                    <p:audio>
                                      <p:cMediaNode>
                                        <p:cTn display="0" masterRel="sameClick">
                                          <p:stCondLst>
                                            <p:cond evt="begin" delay="0">
                                              <p:tn val="55"/>
                                            </p:cond>
                                          </p:stCondLst>
                                          <p:endCondLst>
                                            <p:cond evt="onStopAudio" delay="0">
                                              <p:tgtEl>
                                                <p:sldTgt/>
                                              </p:tgtEl>
                                            </p:cond>
                                          </p:endCondLst>
                                        </p:cTn>
                                        <p:tgtEl>
                                          <p:sndTgt r:embed="rId2" name="whoosh.wav"/>
                                        </p:tgtEl>
                                      </p:cMediaNode>
                                    </p:audio>
                                  </p:subTnLst>
                                </p:cTn>
                              </p:par>
                            </p:childTnLst>
                          </p:cTn>
                        </p:par>
                        <p:par>
                          <p:cTn id="58" fill="hold">
                            <p:stCondLst>
                              <p:cond delay="500"/>
                            </p:stCondLst>
                            <p:childTnLst>
                              <p:par>
                                <p:cTn id="59" presetID="14" presetClass="entr" presetSubtype="1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randombar(horizontal)">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4">
                                            <p:txEl>
                                              <p:pRg st="0" end="0"/>
                                            </p:txEl>
                                          </p:spTgt>
                                        </p:tgtEl>
                                        <p:attrNameLst>
                                          <p:attrName>style.visibility</p:attrName>
                                        </p:attrNameLst>
                                      </p:cBhvr>
                                      <p:to>
                                        <p:strVal val="visible"/>
                                      </p:to>
                                    </p:set>
                                    <p:animEffect transition="in" filter="wipe(down)">
                                      <p:cBhvr>
                                        <p:cTn id="66" dur="500"/>
                                        <p:tgtEl>
                                          <p:spTgt spid="7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5">
                                            <p:txEl>
                                              <p:pRg st="0" end="0"/>
                                            </p:txEl>
                                          </p:spTgt>
                                        </p:tgtEl>
                                        <p:attrNameLst>
                                          <p:attrName>style.visibility</p:attrName>
                                        </p:attrNameLst>
                                      </p:cBhvr>
                                      <p:to>
                                        <p:strVal val="visible"/>
                                      </p:to>
                                    </p:set>
                                    <p:animEffect transition="in" filter="wipe(down)">
                                      <p:cBhvr>
                                        <p:cTn id="71" dur="500"/>
                                        <p:tgtEl>
                                          <p:spTgt spid="7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6">
                                            <p:txEl>
                                              <p:pRg st="0" end="0"/>
                                            </p:txEl>
                                          </p:spTgt>
                                        </p:tgtEl>
                                        <p:attrNameLst>
                                          <p:attrName>style.visibility</p:attrName>
                                        </p:attrNameLst>
                                      </p:cBhvr>
                                      <p:to>
                                        <p:strVal val="visible"/>
                                      </p:to>
                                    </p:set>
                                    <p:animEffect transition="in" filter="wipe(down)">
                                      <p:cBhvr>
                                        <p:cTn id="76"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9" grpId="0"/>
      <p:bldP spid="43"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FA7450-42F0-4343-B755-00F93A482751}"/>
              </a:ext>
            </a:extLst>
          </p:cNvPr>
          <p:cNvPicPr>
            <a:picLocks noChangeAspect="1"/>
          </p:cNvPicPr>
          <p:nvPr/>
        </p:nvPicPr>
        <p:blipFill>
          <a:blip r:embed="rId3"/>
          <a:stretch>
            <a:fillRect/>
          </a:stretch>
        </p:blipFill>
        <p:spPr>
          <a:xfrm>
            <a:off x="596198" y="558431"/>
            <a:ext cx="1323975" cy="552450"/>
          </a:xfrm>
          <a:prstGeom prst="rect">
            <a:avLst/>
          </a:prstGeom>
        </p:spPr>
      </p:pic>
      <p:sp>
        <p:nvSpPr>
          <p:cNvPr id="15" name="TextBox 14">
            <a:extLst>
              <a:ext uri="{FF2B5EF4-FFF2-40B4-BE49-F238E27FC236}">
                <a16:creationId xmlns:a16="http://schemas.microsoft.com/office/drawing/2014/main" id="{4A7F0412-C3AA-4C21-9EA0-B74AE45436AA}"/>
              </a:ext>
            </a:extLst>
          </p:cNvPr>
          <p:cNvSpPr txBox="1"/>
          <p:nvPr/>
        </p:nvSpPr>
        <p:spPr>
          <a:xfrm>
            <a:off x="1967023" y="552893"/>
            <a:ext cx="10026503" cy="2062103"/>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Ở khu vui chơi, bác Nam muốn gắn các dây đèn dọc theo mỗi cạnh của ngôi nhà dạng khối lập phương, trừ những cạnh sát mặt đất. Mỗi cạnh cần gắn một dây đèn dài 450cm.</a:t>
            </a:r>
          </a:p>
        </p:txBody>
      </p:sp>
      <p:pic>
        <p:nvPicPr>
          <p:cNvPr id="19" name="Picture 18">
            <a:extLst>
              <a:ext uri="{FF2B5EF4-FFF2-40B4-BE49-F238E27FC236}">
                <a16:creationId xmlns:a16="http://schemas.microsoft.com/office/drawing/2014/main" id="{357AECEB-E124-4C68-A61E-AFAF7D6067EF}"/>
              </a:ext>
            </a:extLst>
          </p:cNvPr>
          <p:cNvPicPr>
            <a:picLocks noChangeAspect="1"/>
          </p:cNvPicPr>
          <p:nvPr/>
        </p:nvPicPr>
        <p:blipFill>
          <a:blip r:embed="rId4"/>
          <a:stretch>
            <a:fillRect/>
          </a:stretch>
        </p:blipFill>
        <p:spPr>
          <a:xfrm>
            <a:off x="8376795" y="3265192"/>
            <a:ext cx="3476625" cy="2943225"/>
          </a:xfrm>
          <a:prstGeom prst="rect">
            <a:avLst/>
          </a:prstGeom>
        </p:spPr>
      </p:pic>
      <p:grpSp>
        <p:nvGrpSpPr>
          <p:cNvPr id="22" name="Group 21">
            <a:extLst>
              <a:ext uri="{FF2B5EF4-FFF2-40B4-BE49-F238E27FC236}">
                <a16:creationId xmlns:a16="http://schemas.microsoft.com/office/drawing/2014/main" id="{36F9B0D3-F80E-4A0C-94EC-EB111D025E4A}"/>
              </a:ext>
            </a:extLst>
          </p:cNvPr>
          <p:cNvGrpSpPr/>
          <p:nvPr/>
        </p:nvGrpSpPr>
        <p:grpSpPr>
          <a:xfrm>
            <a:off x="648586" y="2721936"/>
            <a:ext cx="8165804" cy="1137683"/>
            <a:chOff x="510363" y="3115340"/>
            <a:chExt cx="8165804" cy="1137683"/>
          </a:xfrm>
        </p:grpSpPr>
        <p:sp>
          <p:nvSpPr>
            <p:cNvPr id="20" name="TextBox 19">
              <a:extLst>
                <a:ext uri="{FF2B5EF4-FFF2-40B4-BE49-F238E27FC236}">
                  <a16:creationId xmlns:a16="http://schemas.microsoft.com/office/drawing/2014/main" id="{60478034-B637-4C9A-910E-96E33B6E4D73}"/>
                </a:ext>
              </a:extLst>
            </p:cNvPr>
            <p:cNvSpPr txBox="1"/>
            <p:nvPr/>
          </p:nvSpPr>
          <p:spPr>
            <a:xfrm>
              <a:off x="510363" y="3115340"/>
              <a:ext cx="8165804"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Nam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gắn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đèn</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Tổng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xăng-ti-mét</a:t>
              </a:r>
              <a:r>
                <a:rPr lang="en-US" sz="32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8A0D2F9D-7BF9-4C60-86FF-0D7058FC5C64}"/>
                </a:ext>
              </a:extLst>
            </p:cNvPr>
            <p:cNvSpPr/>
            <p:nvPr/>
          </p:nvSpPr>
          <p:spPr>
            <a:xfrm>
              <a:off x="5135526" y="3125972"/>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7" name="Rectangle 36">
              <a:extLst>
                <a:ext uri="{FF2B5EF4-FFF2-40B4-BE49-F238E27FC236}">
                  <a16:creationId xmlns:a16="http://schemas.microsoft.com/office/drawing/2014/main" id="{B4E15907-6EC4-44B9-A8CC-2867A19FCF43}"/>
                </a:ext>
              </a:extLst>
            </p:cNvPr>
            <p:cNvSpPr/>
            <p:nvPr/>
          </p:nvSpPr>
          <p:spPr>
            <a:xfrm>
              <a:off x="5475768" y="3721395"/>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pic>
        <p:nvPicPr>
          <p:cNvPr id="46" name="Picture 45">
            <a:extLst>
              <a:ext uri="{FF2B5EF4-FFF2-40B4-BE49-F238E27FC236}">
                <a16:creationId xmlns:a16="http://schemas.microsoft.com/office/drawing/2014/main" id="{A75A688F-2AE2-4DF6-91DB-01ABE3A0A54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0" y="4389569"/>
            <a:ext cx="2066925" cy="2234514"/>
          </a:xfrm>
          <a:prstGeom prst="rect">
            <a:avLst/>
          </a:prstGeom>
        </p:spPr>
      </p:pic>
      <p:sp>
        <p:nvSpPr>
          <p:cNvPr id="47" name="Oval Callout 5">
            <a:extLst>
              <a:ext uri="{FF2B5EF4-FFF2-40B4-BE49-F238E27FC236}">
                <a16:creationId xmlns:a16="http://schemas.microsoft.com/office/drawing/2014/main" id="{0176A98A-2ABB-4326-90F3-B819C68B495D}"/>
              </a:ext>
            </a:extLst>
          </p:cNvPr>
          <p:cNvSpPr/>
          <p:nvPr/>
        </p:nvSpPr>
        <p:spPr>
          <a:xfrm>
            <a:off x="2318193" y="4029740"/>
            <a:ext cx="6389872" cy="2828260"/>
          </a:xfrm>
          <a:prstGeom prst="wedgeEllipseCallout">
            <a:avLst>
              <a:gd name="adj1" fmla="val -68694"/>
              <a:gd name="adj2" fmla="val 2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“Ngôi nhà có bao nhiêu cạnh? </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Có bao nhiêu cạnh sát mặt đất?</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Còn lại bao nhiêu cạnh được gắn bóng đèn?”</a:t>
            </a:r>
          </a:p>
        </p:txBody>
      </p:sp>
    </p:spTree>
    <p:extLst>
      <p:ext uri="{BB962C8B-B14F-4D97-AF65-F5344CB8AC3E}">
        <p14:creationId xmlns:p14="http://schemas.microsoft.com/office/powerpoint/2010/main" val="171652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23B80-A284-479D-A4E1-CEAF73ECFBC4}"/>
              </a:ext>
            </a:extLst>
          </p:cNvPr>
          <p:cNvSpPr txBox="1"/>
          <p:nvPr/>
        </p:nvSpPr>
        <p:spPr>
          <a:xfrm>
            <a:off x="1127051" y="1371600"/>
            <a:ext cx="10473070" cy="3970318"/>
          </a:xfrm>
          <a:prstGeom prst="rect">
            <a:avLst/>
          </a:prstGeom>
          <a:noFill/>
        </p:spPr>
        <p:txBody>
          <a:bodyPr wrap="square" rtlCol="0">
            <a:spAutoFit/>
          </a:bodyPr>
          <a:lstStyle/>
          <a:p>
            <a:pPr algn="ctr"/>
            <a:r>
              <a:rPr lang="en-US" sz="3600" b="1" u="sng" dirty="0" err="1">
                <a:solidFill>
                  <a:srgbClr val="002060"/>
                </a:solidFill>
                <a:latin typeface="Cambria" panose="02040503050406030204" pitchFamily="18" charset="0"/>
                <a:ea typeface="Cambria" panose="02040503050406030204" pitchFamily="18" charset="0"/>
              </a:rPr>
              <a:t>Bài</a:t>
            </a:r>
            <a:r>
              <a:rPr lang="vi-VN" sz="3600" b="1" u="sng" dirty="0">
                <a:solidFill>
                  <a:srgbClr val="002060"/>
                </a:solidFill>
                <a:latin typeface="Cambria" panose="02040503050406030204" pitchFamily="18" charset="0"/>
                <a:ea typeface="Cambria" panose="02040503050406030204" pitchFamily="18" charset="0"/>
              </a:rPr>
              <a:t> giải:</a:t>
            </a:r>
          </a:p>
          <a:p>
            <a:pPr algn="just"/>
            <a:r>
              <a:rPr lang="vi-VN" sz="3600" b="1" dirty="0">
                <a:solidFill>
                  <a:srgbClr val="002060"/>
                </a:solidFill>
                <a:latin typeface="Cambria" panose="02040503050406030204" pitchFamily="18" charset="0"/>
                <a:ea typeface="Cambria" panose="02040503050406030204" pitchFamily="18" charset="0"/>
              </a:rPr>
              <a:t>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Ngôi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8 </a:t>
            </a:r>
            <a:r>
              <a:rPr lang="en-US" sz="3600" b="1" dirty="0" err="1">
                <a:solidFill>
                  <a:srgbClr val="002060"/>
                </a:solidFill>
                <a:latin typeface="Cambria" panose="02040503050406030204" pitchFamily="18" charset="0"/>
                <a:ea typeface="Cambria" panose="02040503050406030204" pitchFamily="18" charset="0"/>
              </a:rPr>
              <a:t>cạnh</a:t>
            </a:r>
            <a:r>
              <a:rPr lang="vi-VN" sz="3600" b="1" dirty="0">
                <a:solidFill>
                  <a:srgbClr val="002060"/>
                </a:solidFill>
                <a:latin typeface="Cambria" panose="02040503050406030204" pitchFamily="18" charset="0"/>
                <a:ea typeface="Cambria" panose="02040503050406030204" pitchFamily="18" charset="0"/>
              </a:rPr>
              <a:t>. Vậy bác </a:t>
            </a:r>
            <a:r>
              <a:rPr lang="en-US" sz="3600" b="1" dirty="0">
                <a:solidFill>
                  <a:srgbClr val="002060"/>
                </a:solidFill>
                <a:latin typeface="Cambria" panose="02040503050406030204" pitchFamily="18" charset="0"/>
                <a:ea typeface="Cambria" panose="02040503050406030204" pitchFamily="18" charset="0"/>
              </a:rPr>
              <a:t>Nam </a:t>
            </a:r>
            <a:r>
              <a:rPr lang="en-US" sz="3600" b="1" dirty="0" err="1">
                <a:solidFill>
                  <a:srgbClr val="002060"/>
                </a:solidFill>
                <a:latin typeface="Cambria" panose="02040503050406030204" pitchFamily="18" charset="0"/>
                <a:ea typeface="Cambria" panose="02040503050406030204" pitchFamily="18" charset="0"/>
              </a:rPr>
              <a:t>cần</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gắn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a:t>
            </a:r>
            <a:r>
              <a:rPr lang="vi-VN" sz="3600" b="1" dirty="0">
                <a:solidFill>
                  <a:srgbClr val="002060"/>
                </a:solidFill>
                <a:latin typeface="Cambria" panose="02040503050406030204" pitchFamily="18" charset="0"/>
                <a:ea typeface="Cambria" panose="02040503050406030204" pitchFamily="18" charset="0"/>
              </a:rPr>
              <a:t> 8 dây đèn.</a:t>
            </a:r>
          </a:p>
          <a:p>
            <a:pPr algn="ctr"/>
            <a:r>
              <a:rPr lang="vi-VN" sz="3600" b="1" dirty="0">
                <a:solidFill>
                  <a:srgbClr val="002060"/>
                </a:solidFill>
                <a:latin typeface="Cambria" panose="02040503050406030204" pitchFamily="18" charset="0"/>
                <a:ea typeface="Cambria" panose="02040503050406030204" pitchFamily="18" charset="0"/>
              </a:rPr>
              <a:t>b)</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Tổng độ dài dây đèn đó là:</a:t>
            </a:r>
          </a:p>
          <a:p>
            <a:pPr algn="ctr"/>
            <a:r>
              <a:rPr lang="vi-VN" sz="3600" b="1" dirty="0">
                <a:solidFill>
                  <a:srgbClr val="002060"/>
                </a:solidFill>
                <a:latin typeface="Cambria" panose="02040503050406030204" pitchFamily="18" charset="0"/>
                <a:ea typeface="Cambria" panose="02040503050406030204" pitchFamily="18" charset="0"/>
              </a:rPr>
              <a:t>450 x 8 = 3600 (cm)</a:t>
            </a:r>
          </a:p>
          <a:p>
            <a:pPr algn="r"/>
            <a:r>
              <a:rPr lang="vi-VN" sz="3600" b="1" dirty="0">
                <a:solidFill>
                  <a:srgbClr val="002060"/>
                </a:solidFill>
                <a:latin typeface="Cambria" panose="02040503050406030204" pitchFamily="18" charset="0"/>
                <a:ea typeface="Cambria" panose="02040503050406030204" pitchFamily="18" charset="0"/>
              </a:rPr>
              <a:t>Đáp số: a) 8 dây đèn;</a:t>
            </a:r>
            <a:endParaRPr lang="en-US" sz="3600" b="1" dirty="0">
              <a:solidFill>
                <a:srgbClr val="002060"/>
              </a:solidFill>
              <a:latin typeface="Cambria" panose="02040503050406030204" pitchFamily="18" charset="0"/>
              <a:ea typeface="Cambria" panose="02040503050406030204" pitchFamily="18" charset="0"/>
            </a:endParaRPr>
          </a:p>
          <a:p>
            <a:pPr algn="r"/>
            <a:r>
              <a:rPr lang="vi-VN" sz="3600" b="1" dirty="0">
                <a:solidFill>
                  <a:srgbClr val="002060"/>
                </a:solidFill>
                <a:latin typeface="Cambria" panose="02040503050406030204" pitchFamily="18" charset="0"/>
                <a:ea typeface="Cambria" panose="02040503050406030204" pitchFamily="18" charset="0"/>
              </a:rPr>
              <a:t>b) 3600 cm</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651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AEFC7F-3B65-4314-87B6-F267BEE3C92A}"/>
              </a:ext>
            </a:extLst>
          </p:cNvPr>
          <p:cNvSpPr/>
          <p:nvPr/>
        </p:nvSpPr>
        <p:spPr>
          <a:xfrm>
            <a:off x="406400" y="482600"/>
            <a:ext cx="114808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6377BDE-1C81-4750-97EF-CA128A443879}"/>
              </a:ext>
            </a:extLst>
          </p:cNvPr>
          <p:cNvSpPr/>
          <p:nvPr/>
        </p:nvSpPr>
        <p:spPr>
          <a:xfrm>
            <a:off x="1937600" y="537404"/>
            <a:ext cx="9685356" cy="1815882"/>
          </a:xfrm>
          <a:prstGeom prst="rect">
            <a:avLst/>
          </a:prstGeom>
        </p:spPr>
        <p:txBody>
          <a:bodyPr wrap="square">
            <a:spAutoFit/>
          </a:bodyPr>
          <a:lstStyle/>
          <a:p>
            <a:pPr algn="just" defTabSz="1218900"/>
            <a:r>
              <a:rPr lang="vi-VN" sz="2800" b="1" dirty="0">
                <a:solidFill>
                  <a:prstClr val="black"/>
                </a:solidFill>
                <a:latin typeface="Cambria" panose="02040503050406030204" pitchFamily="18" charset="0"/>
                <a:ea typeface="Cambria" panose="02040503050406030204" pitchFamily="18" charset="0"/>
              </a:rPr>
              <a:t>Mỗi chú sâu sẽ đi theo đường nào để đến chiếc lá là ngôi nhà của mình? Biết rằng mỗi chú sâu chỉ bò theo đường có màu trùng với màu của nó và sâu cũng chỉ bò đến chiếc lá ghi kết quả của phép tính trên mình chú sâu đó.</a:t>
            </a:r>
          </a:p>
        </p:txBody>
      </p:sp>
      <p:pic>
        <p:nvPicPr>
          <p:cNvPr id="14" name="图片 24">
            <a:extLst>
              <a:ext uri="{FF2B5EF4-FFF2-40B4-BE49-F238E27FC236}">
                <a16:creationId xmlns:a16="http://schemas.microsoft.com/office/drawing/2014/main" id="{4D415F71-D596-4CFA-B117-21B1700EC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15" name="TextBox 14">
            <a:extLst>
              <a:ext uri="{FF2B5EF4-FFF2-40B4-BE49-F238E27FC236}">
                <a16:creationId xmlns:a16="http://schemas.microsoft.com/office/drawing/2014/main" id="{B47B681A-4D10-401B-8AFF-6F7D495D2F93}"/>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3</a:t>
            </a:r>
            <a:r>
              <a:rPr lang="en-GB" sz="4267" b="1" dirty="0">
                <a:solidFill>
                  <a:prstClr val="black"/>
                </a:solidFill>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BF7170ED-939B-489A-B422-94EDCA8DBAC3}"/>
              </a:ext>
            </a:extLst>
          </p:cNvPr>
          <p:cNvPicPr>
            <a:picLocks noChangeAspect="1"/>
          </p:cNvPicPr>
          <p:nvPr/>
        </p:nvPicPr>
        <p:blipFill>
          <a:blip r:embed="rId3"/>
          <a:stretch>
            <a:fillRect/>
          </a:stretch>
        </p:blipFill>
        <p:spPr>
          <a:xfrm>
            <a:off x="2425774" y="2835347"/>
            <a:ext cx="8089826" cy="3030899"/>
          </a:xfrm>
          <a:prstGeom prst="rect">
            <a:avLst/>
          </a:prstGeom>
        </p:spPr>
      </p:pic>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8EDA4B-7E38-4063-85B4-4E9BA918A80F}"/>
              </a:ext>
            </a:extLst>
          </p:cNvPr>
          <p:cNvSpPr txBox="1"/>
          <p:nvPr/>
        </p:nvSpPr>
        <p:spPr>
          <a:xfrm>
            <a:off x="3689497" y="446567"/>
            <a:ext cx="5358809" cy="707886"/>
          </a:xfrm>
          <a:prstGeom prst="rect">
            <a:avLst/>
          </a:prstGeom>
          <a:noFill/>
        </p:spPr>
        <p:txBody>
          <a:bodyPr wrap="square" rtlCol="0">
            <a:spAutoFit/>
          </a:bodyPr>
          <a:lstStyle/>
          <a:p>
            <a:r>
              <a:rPr lang="en-US" sz="4000" b="1" i="0" dirty="0" err="1">
                <a:solidFill>
                  <a:srgbClr val="000000"/>
                </a:solidFill>
                <a:effectLst/>
                <a:latin typeface="Cambria" panose="02040503050406030204" pitchFamily="18" charset="0"/>
                <a:ea typeface="Cambria" panose="02040503050406030204" pitchFamily="18" charset="0"/>
              </a:rPr>
              <a:t>Thực</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hiện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phép</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tính</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0483B28E-529F-48E7-B155-AE126BC4BCB5}"/>
              </a:ext>
            </a:extLst>
          </p:cNvPr>
          <p:cNvGrpSpPr/>
          <p:nvPr/>
        </p:nvGrpSpPr>
        <p:grpSpPr>
          <a:xfrm>
            <a:off x="1482874" y="1590171"/>
            <a:ext cx="3257076" cy="1831558"/>
            <a:chOff x="8543047" y="2254675"/>
            <a:chExt cx="2775288" cy="2041793"/>
          </a:xfrm>
        </p:grpSpPr>
        <p:sp>
          <p:nvSpPr>
            <p:cNvPr id="18" name="TextBox 17">
              <a:extLst>
                <a:ext uri="{FF2B5EF4-FFF2-40B4-BE49-F238E27FC236}">
                  <a16:creationId xmlns:a16="http://schemas.microsoft.com/office/drawing/2014/main" id="{E639A279-6C10-4B6E-ADF8-FF4785E0004B}"/>
                </a:ext>
              </a:extLst>
            </p:cNvPr>
            <p:cNvSpPr txBox="1"/>
            <p:nvPr/>
          </p:nvSpPr>
          <p:spPr>
            <a:xfrm>
              <a:off x="9876522" y="2634497"/>
              <a:ext cx="799498" cy="110799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2060"/>
                  </a:solidFill>
                  <a:effectLst/>
                  <a:uLnTx/>
                  <a:uFillTx/>
                  <a:latin typeface="Calibri" panose="020F0502020204030204"/>
                  <a:cs typeface="+mn-cs"/>
                </a:rPr>
                <a:t> </a:t>
              </a:r>
              <a:endParaRPr kumimoji="0" lang="vi-VN" sz="6600" b="1" i="0" u="none" strike="noStrike" kern="0" cap="none" spc="0" normalizeH="0" baseline="0" noProof="0" dirty="0">
                <a:ln>
                  <a:noFill/>
                </a:ln>
                <a:solidFill>
                  <a:srgbClr val="002060"/>
                </a:solidFill>
                <a:effectLst/>
                <a:uLnTx/>
                <a:uFillTx/>
                <a:latin typeface="Arial"/>
                <a:cs typeface="+mn-cs"/>
              </a:endParaRPr>
            </a:p>
          </p:txBody>
        </p:sp>
        <p:sp>
          <p:nvSpPr>
            <p:cNvPr id="19" name="TextBox 18">
              <a:extLst>
                <a:ext uri="{FF2B5EF4-FFF2-40B4-BE49-F238E27FC236}">
                  <a16:creationId xmlns:a16="http://schemas.microsoft.com/office/drawing/2014/main" id="{5BF4A0F0-2FD4-49E5-B8F1-ADFCEC09ED09}"/>
                </a:ext>
              </a:extLst>
            </p:cNvPr>
            <p:cNvSpPr txBox="1"/>
            <p:nvPr/>
          </p:nvSpPr>
          <p:spPr>
            <a:xfrm>
              <a:off x="9582840" y="2254675"/>
              <a:ext cx="1735495" cy="10293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2060"/>
                  </a:solidFill>
                  <a:effectLst/>
                  <a:uLnTx/>
                  <a:uFillTx/>
                  <a:latin typeface="Calibri" panose="020F0502020204030204"/>
                  <a:cs typeface="+mn-cs"/>
                </a:rPr>
                <a:t>    721</a:t>
              </a:r>
              <a:endParaRPr kumimoji="0" lang="vi-VN" sz="5400" b="1" i="0" u="none" strike="noStrike" kern="0" cap="none" spc="0" normalizeH="0" baseline="0" noProof="0" dirty="0">
                <a:ln>
                  <a:noFill/>
                </a:ln>
                <a:solidFill>
                  <a:srgbClr val="002060"/>
                </a:solidFill>
                <a:effectLst/>
                <a:uLnTx/>
                <a:uFillTx/>
                <a:latin typeface="Arial"/>
                <a:cs typeface="+mn-cs"/>
              </a:endParaRPr>
            </a:p>
          </p:txBody>
        </p:sp>
        <p:sp>
          <p:nvSpPr>
            <p:cNvPr id="20" name="TextBox 19">
              <a:extLst>
                <a:ext uri="{FF2B5EF4-FFF2-40B4-BE49-F238E27FC236}">
                  <a16:creationId xmlns:a16="http://schemas.microsoft.com/office/drawing/2014/main" id="{DFD23492-A5A9-4013-854C-83049F231902}"/>
                </a:ext>
              </a:extLst>
            </p:cNvPr>
            <p:cNvSpPr txBox="1"/>
            <p:nvPr/>
          </p:nvSpPr>
          <p:spPr>
            <a:xfrm>
              <a:off x="8543047" y="2821118"/>
              <a:ext cx="2759018" cy="14753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002060"/>
                  </a:solidFill>
                  <a:effectLst/>
                  <a:uLnTx/>
                  <a:uFillTx/>
                  <a:latin typeface="Calibri" panose="020F0502020204030204"/>
                  <a:cs typeface="+mn-cs"/>
                </a:rPr>
                <a:t>    </a:t>
              </a:r>
              <a:r>
                <a:rPr kumimoji="0" lang="en-US" sz="5400" b="1" i="0" u="none" strike="noStrike" kern="0" cap="none" spc="0" normalizeH="0" baseline="0" noProof="0" dirty="0">
                  <a:ln>
                    <a:noFill/>
                  </a:ln>
                  <a:solidFill>
                    <a:srgbClr val="002060"/>
                  </a:solidFill>
                  <a:effectLst/>
                  <a:uLnTx/>
                  <a:uFillTx/>
                  <a:latin typeface="Calibri" panose="020F0502020204030204"/>
                  <a:cs typeface="+mn-cs"/>
                </a:rPr>
                <a:t>          6</a:t>
              </a:r>
              <a:endParaRPr kumimoji="0" lang="vi-VN" sz="8000" b="1" i="0" u="none" strike="noStrike" kern="0" cap="none" spc="0" normalizeH="0" baseline="0" noProof="0" dirty="0">
                <a:ln>
                  <a:noFill/>
                </a:ln>
                <a:solidFill>
                  <a:srgbClr val="002060"/>
                </a:solidFill>
                <a:effectLst/>
                <a:uLnTx/>
                <a:uFillTx/>
                <a:latin typeface="Arial"/>
                <a:cs typeface="+mn-cs"/>
              </a:endParaRPr>
            </a:p>
          </p:txBody>
        </p:sp>
        <p:sp>
          <p:nvSpPr>
            <p:cNvPr id="21" name="TextBox 20">
              <a:extLst>
                <a:ext uri="{FF2B5EF4-FFF2-40B4-BE49-F238E27FC236}">
                  <a16:creationId xmlns:a16="http://schemas.microsoft.com/office/drawing/2014/main" id="{7059530B-7874-4861-9C89-9168F7822F6C}"/>
                </a:ext>
              </a:extLst>
            </p:cNvPr>
            <p:cNvSpPr txBox="1"/>
            <p:nvPr/>
          </p:nvSpPr>
          <p:spPr>
            <a:xfrm>
              <a:off x="9263979" y="2558599"/>
              <a:ext cx="799498" cy="10156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002060"/>
                  </a:solidFill>
                  <a:effectLst/>
                  <a:uLnTx/>
                  <a:uFillTx/>
                  <a:latin typeface="Calibri" panose="020F0502020204030204"/>
                  <a:cs typeface="+mn-cs"/>
                </a:rPr>
                <a:t> x</a:t>
              </a:r>
              <a:endParaRPr kumimoji="0" lang="vi-VN" sz="6000" b="1" i="0" u="none" strike="noStrike" kern="0" cap="none" spc="0" normalizeH="0" baseline="0" noProof="0" dirty="0">
                <a:ln>
                  <a:noFill/>
                </a:ln>
                <a:solidFill>
                  <a:srgbClr val="002060"/>
                </a:solidFill>
                <a:effectLst/>
                <a:uLnTx/>
                <a:uFillTx/>
                <a:latin typeface="Arial"/>
                <a:cs typeface="+mn-cs"/>
              </a:endParaRPr>
            </a:p>
          </p:txBody>
        </p:sp>
        <p:cxnSp>
          <p:nvCxnSpPr>
            <p:cNvPr id="22" name="Straight Connector 21">
              <a:extLst>
                <a:ext uri="{FF2B5EF4-FFF2-40B4-BE49-F238E27FC236}">
                  <a16:creationId xmlns:a16="http://schemas.microsoft.com/office/drawing/2014/main" id="{47E8E3A4-FB8F-4050-92B3-C691CF1EC106}"/>
                </a:ext>
              </a:extLst>
            </p:cNvPr>
            <p:cNvCxnSpPr>
              <a:cxnSpLocks/>
            </p:cNvCxnSpPr>
            <p:nvPr/>
          </p:nvCxnSpPr>
          <p:spPr>
            <a:xfrm flipH="1">
              <a:off x="9885164" y="4044198"/>
              <a:ext cx="1314208" cy="0"/>
            </a:xfrm>
            <a:prstGeom prst="line">
              <a:avLst/>
            </a:prstGeom>
            <a:noFill/>
            <a:ln w="76200" cap="flat" cmpd="sng" algn="ctr">
              <a:solidFill>
                <a:srgbClr val="FF0000"/>
              </a:solidFill>
              <a:prstDash val="solid"/>
              <a:miter lim="800000"/>
            </a:ln>
            <a:effectLst/>
          </p:spPr>
        </p:cxnSp>
      </p:grpSp>
      <p:sp>
        <p:nvSpPr>
          <p:cNvPr id="23" name="TextBox 22">
            <a:extLst>
              <a:ext uri="{FF2B5EF4-FFF2-40B4-BE49-F238E27FC236}">
                <a16:creationId xmlns:a16="http://schemas.microsoft.com/office/drawing/2014/main" id="{4822AD47-DDFA-48C2-8A68-1CD453EB34CE}"/>
              </a:ext>
            </a:extLst>
          </p:cNvPr>
          <p:cNvSpPr txBox="1"/>
          <p:nvPr/>
        </p:nvSpPr>
        <p:spPr>
          <a:xfrm>
            <a:off x="4042587" y="3202799"/>
            <a:ext cx="3975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a:cs typeface="+mn-cs"/>
              </a:rPr>
              <a:t>6</a:t>
            </a:r>
          </a:p>
        </p:txBody>
      </p:sp>
      <p:sp>
        <p:nvSpPr>
          <p:cNvPr id="24" name="TextBox 23">
            <a:extLst>
              <a:ext uri="{FF2B5EF4-FFF2-40B4-BE49-F238E27FC236}">
                <a16:creationId xmlns:a16="http://schemas.microsoft.com/office/drawing/2014/main" id="{3069A96E-C764-4D21-8202-7D5C3C27DAD5}"/>
              </a:ext>
            </a:extLst>
          </p:cNvPr>
          <p:cNvSpPr txBox="1"/>
          <p:nvPr/>
        </p:nvSpPr>
        <p:spPr>
          <a:xfrm>
            <a:off x="3670679" y="3213431"/>
            <a:ext cx="2584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a:cs typeface="+mn-cs"/>
              </a:rPr>
              <a:t>2</a:t>
            </a:r>
          </a:p>
        </p:txBody>
      </p:sp>
      <p:sp>
        <p:nvSpPr>
          <p:cNvPr id="25" name="TextBox 24">
            <a:extLst>
              <a:ext uri="{FF2B5EF4-FFF2-40B4-BE49-F238E27FC236}">
                <a16:creationId xmlns:a16="http://schemas.microsoft.com/office/drawing/2014/main" id="{5AF10491-0A82-4BC8-B742-BC3454BE9201}"/>
              </a:ext>
            </a:extLst>
          </p:cNvPr>
          <p:cNvSpPr txBox="1"/>
          <p:nvPr/>
        </p:nvSpPr>
        <p:spPr>
          <a:xfrm>
            <a:off x="2945217" y="3202798"/>
            <a:ext cx="94629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a:cs typeface="+mn-cs"/>
              </a:rPr>
              <a:t>43</a:t>
            </a:r>
          </a:p>
        </p:txBody>
      </p:sp>
      <p:grpSp>
        <p:nvGrpSpPr>
          <p:cNvPr id="26" name="Group 25">
            <a:extLst>
              <a:ext uri="{FF2B5EF4-FFF2-40B4-BE49-F238E27FC236}">
                <a16:creationId xmlns:a16="http://schemas.microsoft.com/office/drawing/2014/main" id="{22E9B330-54DB-4DC4-85A4-267F81818632}"/>
              </a:ext>
            </a:extLst>
          </p:cNvPr>
          <p:cNvGrpSpPr/>
          <p:nvPr/>
        </p:nvGrpSpPr>
        <p:grpSpPr>
          <a:xfrm>
            <a:off x="7916132" y="1834080"/>
            <a:ext cx="2572521" cy="1631502"/>
            <a:chOff x="413254" y="1441024"/>
            <a:chExt cx="1968173" cy="1631502"/>
          </a:xfrm>
        </p:grpSpPr>
        <p:sp>
          <p:nvSpPr>
            <p:cNvPr id="27" name="TextBox 43">
              <a:extLst>
                <a:ext uri="{FF2B5EF4-FFF2-40B4-BE49-F238E27FC236}">
                  <a16:creationId xmlns:a16="http://schemas.microsoft.com/office/drawing/2014/main" id="{849EF366-84DB-4207-848D-10D3BD6A3BC1}"/>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a:t>
              </a:r>
            </a:p>
          </p:txBody>
        </p:sp>
        <p:sp>
          <p:nvSpPr>
            <p:cNvPr id="28" name="TextBox 49">
              <a:extLst>
                <a:ext uri="{FF2B5EF4-FFF2-40B4-BE49-F238E27FC236}">
                  <a16:creationId xmlns:a16="http://schemas.microsoft.com/office/drawing/2014/main" id="{BF9344C9-5B4C-4972-915D-4BEE629C0FE3}"/>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4 328</a:t>
              </a:r>
            </a:p>
          </p:txBody>
        </p:sp>
        <p:grpSp>
          <p:nvGrpSpPr>
            <p:cNvPr id="29" name="Group 66">
              <a:extLst>
                <a:ext uri="{FF2B5EF4-FFF2-40B4-BE49-F238E27FC236}">
                  <a16:creationId xmlns:a16="http://schemas.microsoft.com/office/drawing/2014/main" id="{966A31E3-9645-469B-8715-FE89777959D1}"/>
                </a:ext>
              </a:extLst>
            </p:cNvPr>
            <p:cNvGrpSpPr>
              <a:grpSpLocks/>
            </p:cNvGrpSpPr>
            <p:nvPr/>
          </p:nvGrpSpPr>
          <p:grpSpPr bwMode="auto">
            <a:xfrm>
              <a:off x="1392414" y="1586678"/>
              <a:ext cx="989013" cy="1485848"/>
              <a:chOff x="2299" y="1296"/>
              <a:chExt cx="623" cy="681"/>
            </a:xfrm>
          </p:grpSpPr>
          <p:cxnSp>
            <p:nvCxnSpPr>
              <p:cNvPr id="30" name="Straight Connector 29">
                <a:extLst>
                  <a:ext uri="{FF2B5EF4-FFF2-40B4-BE49-F238E27FC236}">
                    <a16:creationId xmlns:a16="http://schemas.microsoft.com/office/drawing/2014/main" id="{536AA39E-97C6-46B1-9D9C-108C143D5C24}"/>
                  </a:ext>
                </a:extLst>
              </p:cNvPr>
              <p:cNvCxnSpPr>
                <a:cxnSpLocks/>
              </p:cNvCxnSpPr>
              <p:nvPr/>
            </p:nvCxnSpPr>
            <p:spPr>
              <a:xfrm>
                <a:off x="2299" y="1537"/>
                <a:ext cx="623" cy="0"/>
              </a:xfrm>
              <a:prstGeom prst="line">
                <a:avLst/>
              </a:prstGeom>
              <a:noFill/>
              <a:ln w="38100" cap="flat" cmpd="sng" algn="ctr">
                <a:solidFill>
                  <a:srgbClr val="FF0000"/>
                </a:solidFill>
                <a:prstDash val="solid"/>
              </a:ln>
              <a:effectLst/>
            </p:spPr>
          </p:cxnSp>
          <p:cxnSp>
            <p:nvCxnSpPr>
              <p:cNvPr id="31" name="Straight Connector 30">
                <a:extLst>
                  <a:ext uri="{FF2B5EF4-FFF2-40B4-BE49-F238E27FC236}">
                    <a16:creationId xmlns:a16="http://schemas.microsoft.com/office/drawing/2014/main" id="{66AE626B-0E9F-4BC8-ABE8-5B2B676C92AB}"/>
                  </a:ext>
                </a:extLst>
              </p:cNvPr>
              <p:cNvCxnSpPr>
                <a:cxnSpLocks/>
              </p:cNvCxnSpPr>
              <p:nvPr/>
            </p:nvCxnSpPr>
            <p:spPr>
              <a:xfrm>
                <a:off x="2304" y="1296"/>
                <a:ext cx="0" cy="681"/>
              </a:xfrm>
              <a:prstGeom prst="line">
                <a:avLst/>
              </a:prstGeom>
              <a:noFill/>
              <a:ln w="38100" cap="flat" cmpd="sng" algn="ctr">
                <a:solidFill>
                  <a:srgbClr val="FF0000"/>
                </a:solidFill>
                <a:prstDash val="solid"/>
              </a:ln>
              <a:effectLst/>
            </p:spPr>
          </p:cxnSp>
        </p:grpSp>
      </p:grpSp>
      <p:sp>
        <p:nvSpPr>
          <p:cNvPr id="32" name="TextBox 31">
            <a:extLst>
              <a:ext uri="{FF2B5EF4-FFF2-40B4-BE49-F238E27FC236}">
                <a16:creationId xmlns:a16="http://schemas.microsoft.com/office/drawing/2014/main" id="{0017A184-499C-4932-B599-0069E2EDA33A}"/>
              </a:ext>
            </a:extLst>
          </p:cNvPr>
          <p:cNvSpPr txBox="1"/>
          <p:nvPr/>
        </p:nvSpPr>
        <p:spPr>
          <a:xfrm>
            <a:off x="9230264" y="2465140"/>
            <a:ext cx="370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a:t>
            </a:r>
          </a:p>
        </p:txBody>
      </p:sp>
      <p:sp>
        <p:nvSpPr>
          <p:cNvPr id="33" name="TextBox 32">
            <a:extLst>
              <a:ext uri="{FF2B5EF4-FFF2-40B4-BE49-F238E27FC236}">
                <a16:creationId xmlns:a16="http://schemas.microsoft.com/office/drawing/2014/main" id="{BB22DAB4-BDE9-4133-871C-A804F9691F9C}"/>
              </a:ext>
            </a:extLst>
          </p:cNvPr>
          <p:cNvSpPr txBox="1"/>
          <p:nvPr/>
        </p:nvSpPr>
        <p:spPr>
          <a:xfrm>
            <a:off x="8259190" y="2238725"/>
            <a:ext cx="5445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a:t>
            </a:r>
          </a:p>
        </p:txBody>
      </p:sp>
      <p:sp>
        <p:nvSpPr>
          <p:cNvPr id="34" name="TextBox 33">
            <a:extLst>
              <a:ext uri="{FF2B5EF4-FFF2-40B4-BE49-F238E27FC236}">
                <a16:creationId xmlns:a16="http://schemas.microsoft.com/office/drawing/2014/main" id="{8EA1A624-D278-4946-B2F4-C93B4191718A}"/>
              </a:ext>
            </a:extLst>
          </p:cNvPr>
          <p:cNvSpPr txBox="1"/>
          <p:nvPr/>
        </p:nvSpPr>
        <p:spPr>
          <a:xfrm>
            <a:off x="8550795" y="224008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a:t>
            </a:r>
          </a:p>
        </p:txBody>
      </p:sp>
      <p:sp>
        <p:nvSpPr>
          <p:cNvPr id="35" name="TextBox 34">
            <a:extLst>
              <a:ext uri="{FF2B5EF4-FFF2-40B4-BE49-F238E27FC236}">
                <a16:creationId xmlns:a16="http://schemas.microsoft.com/office/drawing/2014/main" id="{3EB32B47-D0AB-4BA8-A7F3-895AEA454EC4}"/>
              </a:ext>
            </a:extLst>
          </p:cNvPr>
          <p:cNvSpPr txBox="1"/>
          <p:nvPr/>
        </p:nvSpPr>
        <p:spPr>
          <a:xfrm>
            <a:off x="9514812" y="245830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a:t>
            </a:r>
          </a:p>
        </p:txBody>
      </p:sp>
      <p:sp>
        <p:nvSpPr>
          <p:cNvPr id="36" name="TextBox 35">
            <a:extLst>
              <a:ext uri="{FF2B5EF4-FFF2-40B4-BE49-F238E27FC236}">
                <a16:creationId xmlns:a16="http://schemas.microsoft.com/office/drawing/2014/main" id="{902173F1-4A85-485B-8BD5-A24D5EB211A6}"/>
              </a:ext>
            </a:extLst>
          </p:cNvPr>
          <p:cNvSpPr txBox="1"/>
          <p:nvPr/>
        </p:nvSpPr>
        <p:spPr>
          <a:xfrm>
            <a:off x="8497631" y="2678995"/>
            <a:ext cx="4241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0</a:t>
            </a:r>
          </a:p>
        </p:txBody>
      </p:sp>
      <p:sp>
        <p:nvSpPr>
          <p:cNvPr id="37" name="TextBox 36">
            <a:extLst>
              <a:ext uri="{FF2B5EF4-FFF2-40B4-BE49-F238E27FC236}">
                <a16:creationId xmlns:a16="http://schemas.microsoft.com/office/drawing/2014/main" id="{08802714-75FB-462B-B2EC-146C976B72AE}"/>
              </a:ext>
            </a:extLst>
          </p:cNvPr>
          <p:cNvSpPr txBox="1"/>
          <p:nvPr/>
        </p:nvSpPr>
        <p:spPr>
          <a:xfrm>
            <a:off x="9778537" y="2459666"/>
            <a:ext cx="3711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a:t>
            </a:r>
          </a:p>
        </p:txBody>
      </p:sp>
      <p:sp>
        <p:nvSpPr>
          <p:cNvPr id="38" name="TextBox 37">
            <a:extLst>
              <a:ext uri="{FF2B5EF4-FFF2-40B4-BE49-F238E27FC236}">
                <a16:creationId xmlns:a16="http://schemas.microsoft.com/office/drawing/2014/main" id="{E80B7BFF-3027-4B26-BB22-FA6B878A4157}"/>
              </a:ext>
            </a:extLst>
          </p:cNvPr>
          <p:cNvSpPr txBox="1"/>
          <p:nvPr/>
        </p:nvSpPr>
        <p:spPr>
          <a:xfrm>
            <a:off x="8785342" y="26749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a:t>
            </a:r>
          </a:p>
        </p:txBody>
      </p:sp>
      <p:sp>
        <p:nvSpPr>
          <p:cNvPr id="39" name="TextBox 38">
            <a:extLst>
              <a:ext uri="{FF2B5EF4-FFF2-40B4-BE49-F238E27FC236}">
                <a16:creationId xmlns:a16="http://schemas.microsoft.com/office/drawing/2014/main" id="{A654EAD9-18F1-4733-A3E0-618AB1FA98F8}"/>
              </a:ext>
            </a:extLst>
          </p:cNvPr>
          <p:cNvSpPr txBox="1"/>
          <p:nvPr/>
        </p:nvSpPr>
        <p:spPr>
          <a:xfrm>
            <a:off x="8801164" y="313831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a:t>
            </a:r>
          </a:p>
        </p:txBody>
      </p:sp>
      <p:sp>
        <p:nvSpPr>
          <p:cNvPr id="40" name="TextBox 39">
            <a:extLst>
              <a:ext uri="{FF2B5EF4-FFF2-40B4-BE49-F238E27FC236}">
                <a16:creationId xmlns:a16="http://schemas.microsoft.com/office/drawing/2014/main" id="{7C660ABA-6828-4DFB-8FF7-06ED76055687}"/>
              </a:ext>
            </a:extLst>
          </p:cNvPr>
          <p:cNvSpPr txBox="1"/>
          <p:nvPr/>
        </p:nvSpPr>
        <p:spPr>
          <a:xfrm>
            <a:off x="4263656" y="4316819"/>
            <a:ext cx="6549656" cy="1323439"/>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Vậy 721 x 6 = 4326</a:t>
            </a:r>
          </a:p>
          <a:p>
            <a:r>
              <a:rPr lang="vi-VN" sz="4000" b="1" dirty="0">
                <a:solidFill>
                  <a:srgbClr val="FF0000"/>
                </a:solidFill>
                <a:latin typeface="Cambria" panose="02040503050406030204" pitchFamily="18" charset="0"/>
                <a:ea typeface="Cambria" panose="02040503050406030204" pitchFamily="18" charset="0"/>
              </a:rPr>
              <a:t>Vậy 4328 : 6 = 721 (dư 2)</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75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down)">
                                      <p:cBhvr>
                                        <p:cTn id="16" dur="500"/>
                                        <p:tgtEl>
                                          <p:spTgt spid="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500"/>
                                        <p:tgtEl>
                                          <p:spTgt spid="2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wipe(down)">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0">
                                            <p:txEl>
                                              <p:pRg st="0" end="0"/>
                                            </p:txEl>
                                          </p:spTgt>
                                        </p:tgtEl>
                                        <p:attrNameLst>
                                          <p:attrName>style.visibility</p:attrName>
                                        </p:attrNameLst>
                                      </p:cBhvr>
                                      <p:to>
                                        <p:strVal val="visible"/>
                                      </p:to>
                                    </p:set>
                                    <p:animEffect transition="in" filter="barn(inVertical)">
                                      <p:cBhvr>
                                        <p:cTn id="76" dur="500"/>
                                        <p:tgtEl>
                                          <p:spTgt spid="40">
                                            <p:txEl>
                                              <p:pRg st="0" end="0"/>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40">
                                            <p:txEl>
                                              <p:pRg st="1" end="1"/>
                                            </p:txEl>
                                          </p:spTgt>
                                        </p:tgtEl>
                                        <p:attrNameLst>
                                          <p:attrName>style.visibility</p:attrName>
                                        </p:attrNameLst>
                                      </p:cBhvr>
                                      <p:to>
                                        <p:strVal val="visible"/>
                                      </p:to>
                                    </p:set>
                                    <p:animEffect transition="in" filter="barn(inVertical)">
                                      <p:cBhvr>
                                        <p:cTn id="79"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7C249-90BF-4B18-8BDA-11EAA50FC7E0}"/>
              </a:ext>
            </a:extLst>
          </p:cNvPr>
          <p:cNvSpPr txBox="1"/>
          <p:nvPr/>
        </p:nvSpPr>
        <p:spPr>
          <a:xfrm>
            <a:off x="2371060" y="659219"/>
            <a:ext cx="7378996" cy="707886"/>
          </a:xfrm>
          <a:prstGeom prst="rect">
            <a:avLst/>
          </a:prstGeom>
          <a:noFill/>
        </p:spPr>
        <p:txBody>
          <a:bodyPr wrap="square" rtlCol="0">
            <a:spAutoFit/>
          </a:bodyPr>
          <a:lstStyle/>
          <a:p>
            <a:pPr algn="ctr"/>
            <a:r>
              <a:rPr lang="vi-VN" sz="4000" b="1" i="0" dirty="0">
                <a:solidFill>
                  <a:srgbClr val="FF0000"/>
                </a:solidFill>
                <a:effectLst/>
                <a:latin typeface="Cambria" panose="02040503050406030204" pitchFamily="18" charset="0"/>
                <a:ea typeface="Cambria" panose="02040503050406030204" pitchFamily="18" charset="0"/>
              </a:rPr>
              <a:t>Các chú sâu đi theo đường sau:</a:t>
            </a:r>
            <a:endParaRPr lang="en-US" sz="4000" b="1"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0506BCB4-9400-48B2-ACD2-3B9FADA08CB5}"/>
              </a:ext>
            </a:extLst>
          </p:cNvPr>
          <p:cNvPicPr>
            <a:picLocks noChangeAspect="1"/>
          </p:cNvPicPr>
          <p:nvPr/>
        </p:nvPicPr>
        <p:blipFill>
          <a:blip r:embed="rId2"/>
          <a:stretch>
            <a:fillRect/>
          </a:stretch>
        </p:blipFill>
        <p:spPr>
          <a:xfrm>
            <a:off x="1114203" y="2112666"/>
            <a:ext cx="9688476" cy="3640099"/>
          </a:xfrm>
          <a:prstGeom prst="rect">
            <a:avLst/>
          </a:prstGeom>
        </p:spPr>
      </p:pic>
      <p:grpSp>
        <p:nvGrpSpPr>
          <p:cNvPr id="16" name="Group 15">
            <a:extLst>
              <a:ext uri="{FF2B5EF4-FFF2-40B4-BE49-F238E27FC236}">
                <a16:creationId xmlns:a16="http://schemas.microsoft.com/office/drawing/2014/main" id="{8075A78E-1311-4ABF-8425-4952E9906F3D}"/>
              </a:ext>
            </a:extLst>
          </p:cNvPr>
          <p:cNvGrpSpPr/>
          <p:nvPr/>
        </p:nvGrpSpPr>
        <p:grpSpPr>
          <a:xfrm>
            <a:off x="2881423" y="3221665"/>
            <a:ext cx="5741582" cy="712382"/>
            <a:chOff x="2881423" y="3221665"/>
            <a:chExt cx="5741582" cy="712382"/>
          </a:xfrm>
        </p:grpSpPr>
        <p:cxnSp>
          <p:nvCxnSpPr>
            <p:cNvPr id="6" name="Straight Connector 5">
              <a:extLst>
                <a:ext uri="{FF2B5EF4-FFF2-40B4-BE49-F238E27FC236}">
                  <a16:creationId xmlns:a16="http://schemas.microsoft.com/office/drawing/2014/main" id="{E4B80A13-5D1C-4D86-9A00-A8D03E5570BB}"/>
                </a:ext>
              </a:extLst>
            </p:cNvPr>
            <p:cNvCxnSpPr>
              <a:cxnSpLocks/>
            </p:cNvCxnSpPr>
            <p:nvPr/>
          </p:nvCxnSpPr>
          <p:spPr>
            <a:xfrm>
              <a:off x="2881423" y="3232298"/>
              <a:ext cx="24029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322426-15F1-405C-B10B-8DBF3EBE3443}"/>
                </a:ext>
              </a:extLst>
            </p:cNvPr>
            <p:cNvCxnSpPr>
              <a:cxnSpLocks/>
            </p:cNvCxnSpPr>
            <p:nvPr/>
          </p:nvCxnSpPr>
          <p:spPr>
            <a:xfrm>
              <a:off x="5263117" y="3232298"/>
              <a:ext cx="0" cy="6911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9F53D0-54E9-4AC4-BD8F-7336281A372B}"/>
                </a:ext>
              </a:extLst>
            </p:cNvPr>
            <p:cNvCxnSpPr>
              <a:cxnSpLocks/>
            </p:cNvCxnSpPr>
            <p:nvPr/>
          </p:nvCxnSpPr>
          <p:spPr>
            <a:xfrm>
              <a:off x="5241851" y="3934047"/>
              <a:ext cx="76554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F8DA6B-F5A2-4915-B948-52E063914314}"/>
                </a:ext>
              </a:extLst>
            </p:cNvPr>
            <p:cNvCxnSpPr>
              <a:cxnSpLocks/>
            </p:cNvCxnSpPr>
            <p:nvPr/>
          </p:nvCxnSpPr>
          <p:spPr>
            <a:xfrm flipV="1">
              <a:off x="5986130" y="3232298"/>
              <a:ext cx="0" cy="70174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BA8AE8-CFC1-4A97-B972-8C3119E175AC}"/>
                </a:ext>
              </a:extLst>
            </p:cNvPr>
            <p:cNvCxnSpPr>
              <a:cxnSpLocks/>
            </p:cNvCxnSpPr>
            <p:nvPr/>
          </p:nvCxnSpPr>
          <p:spPr>
            <a:xfrm>
              <a:off x="5954233" y="3221665"/>
              <a:ext cx="266877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7481CB0-2951-43B4-AD99-895694C4DAD9}"/>
              </a:ext>
            </a:extLst>
          </p:cNvPr>
          <p:cNvGrpSpPr/>
          <p:nvPr/>
        </p:nvGrpSpPr>
        <p:grpSpPr>
          <a:xfrm>
            <a:off x="2870791" y="2509284"/>
            <a:ext cx="5741582" cy="2881424"/>
            <a:chOff x="2881423" y="1052623"/>
            <a:chExt cx="5741582" cy="2881424"/>
          </a:xfrm>
        </p:grpSpPr>
        <p:cxnSp>
          <p:nvCxnSpPr>
            <p:cNvPr id="19" name="Straight Connector 18">
              <a:extLst>
                <a:ext uri="{FF2B5EF4-FFF2-40B4-BE49-F238E27FC236}">
                  <a16:creationId xmlns:a16="http://schemas.microsoft.com/office/drawing/2014/main" id="{CB49FE0D-90AC-46F1-8BAE-838FC5CE4736}"/>
                </a:ext>
              </a:extLst>
            </p:cNvPr>
            <p:cNvCxnSpPr>
              <a:cxnSpLocks/>
            </p:cNvCxnSpPr>
            <p:nvPr/>
          </p:nvCxnSpPr>
          <p:spPr>
            <a:xfrm>
              <a:off x="2881423" y="3232298"/>
              <a:ext cx="16693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1B8716-ED72-4129-B888-7640F211E62A}"/>
                </a:ext>
              </a:extLst>
            </p:cNvPr>
            <p:cNvCxnSpPr>
              <a:cxnSpLocks/>
            </p:cNvCxnSpPr>
            <p:nvPr/>
          </p:nvCxnSpPr>
          <p:spPr>
            <a:xfrm>
              <a:off x="4550736" y="3232298"/>
              <a:ext cx="0" cy="6911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5A1B06-64CF-430C-BF1B-C1B7EC43F9A0}"/>
                </a:ext>
              </a:extLst>
            </p:cNvPr>
            <p:cNvCxnSpPr>
              <a:cxnSpLocks/>
            </p:cNvCxnSpPr>
            <p:nvPr/>
          </p:nvCxnSpPr>
          <p:spPr>
            <a:xfrm>
              <a:off x="4529469" y="3912782"/>
              <a:ext cx="2200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4C34EC-CB05-4B23-8EDE-A52FDADEB7CB}"/>
                </a:ext>
              </a:extLst>
            </p:cNvPr>
            <p:cNvCxnSpPr>
              <a:cxnSpLocks/>
            </p:cNvCxnSpPr>
            <p:nvPr/>
          </p:nvCxnSpPr>
          <p:spPr>
            <a:xfrm flipV="1">
              <a:off x="6719776" y="1052623"/>
              <a:ext cx="0" cy="28814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9613F8-7057-4598-AF6B-44E0A0639122}"/>
                </a:ext>
              </a:extLst>
            </p:cNvPr>
            <p:cNvCxnSpPr>
              <a:cxnSpLocks/>
            </p:cNvCxnSpPr>
            <p:nvPr/>
          </p:nvCxnSpPr>
          <p:spPr>
            <a:xfrm>
              <a:off x="6709144" y="1073889"/>
              <a:ext cx="19138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2757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372</Words>
  <Application>Microsoft Office PowerPoint</Application>
  <PresentationFormat>Widescreen</PresentationFormat>
  <Paragraphs>89</Paragraphs>
  <Slides>10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Cambria</vt:lpstr>
      <vt:lpstr>Tahoma</vt:lpstr>
      <vt:lpstr>Times New Roman</vt:lpstr>
      <vt:lpstr>UTM Avo</vt:lpstr>
      <vt:lpstr>1_Office 主题​​</vt:lpstr>
      <vt:lpstr>Custom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42</cp:revision>
  <dcterms:created xsi:type="dcterms:W3CDTF">2022-11-23T10:01:42Z</dcterms:created>
  <dcterms:modified xsi:type="dcterms:W3CDTF">2026-03-08T15:05:47Z</dcterms:modified>
</cp:coreProperties>
</file>