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87" r:id="rId3"/>
    <p:sldId id="286" r:id="rId4"/>
    <p:sldId id="266" r:id="rId5"/>
    <p:sldId id="268" r:id="rId6"/>
    <p:sldId id="271" r:id="rId7"/>
    <p:sldId id="269" r:id="rId8"/>
    <p:sldId id="28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HS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.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sao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ảnh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học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sinh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</a:t>
            </a: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3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1.wav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audio" Target="../media/audio2.wav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17.jpe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Warm-up: Do it! Game</a:t>
            </a:r>
            <a:br>
              <a:rPr lang="vi-VN" b="1" dirty="0"/>
            </a:br>
            <a:r>
              <a:rPr lang="vi-VN" sz="2800" b="1" dirty="0"/>
              <a:t>Show picture and do action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8986"/>
            <a:ext cx="5426532" cy="38574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13" y="1581601"/>
            <a:ext cx="5479294" cy="386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33" y="1554103"/>
            <a:ext cx="5626091" cy="396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13" y="1581601"/>
            <a:ext cx="5626088" cy="39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54103"/>
            <a:ext cx="5704114" cy="40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503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Warm-up: Do it! Game</a:t>
            </a:r>
            <a:br>
              <a:rPr lang="vi-VN" b="1" dirty="0"/>
            </a:br>
            <a:r>
              <a:rPr lang="vi-VN" sz="2800" b="1" dirty="0"/>
              <a:t>Show picture and do action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48" y="2895600"/>
            <a:ext cx="2938272" cy="2088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06" y="1067761"/>
            <a:ext cx="3022751" cy="2130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" y="4502356"/>
            <a:ext cx="3005140" cy="211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8" y="1096008"/>
            <a:ext cx="3013561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49" y="4515200"/>
            <a:ext cx="3022751" cy="21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703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-4763"/>
            <a:ext cx="8458200" cy="68627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0584" y="1482862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4850" y="2286000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1071" y="2375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02709" y="5934075"/>
            <a:ext cx="147869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vi-VN" altLang="en-US" sz="5400" dirty="0">
                <a:latin typeface="Comic Sans MS" pitchFamily="66" charset="0"/>
              </a:rPr>
              <a:t>ite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3600" y="5934075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vi-VN" altLang="en-US" sz="5400" dirty="0">
                <a:latin typeface="Comic Sans MS" pitchFamily="66" charset="0"/>
              </a:rPr>
              <a:t>itten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Track Letter 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321" y="1905000"/>
            <a:ext cx="609600" cy="609600"/>
          </a:xfrm>
          <a:prstGeom prst="rect">
            <a:avLst/>
          </a:prstGeom>
        </p:spPr>
      </p:pic>
      <p:pic>
        <p:nvPicPr>
          <p:cNvPr id="12" name="track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321" y="2736592"/>
            <a:ext cx="609600" cy="609600"/>
          </a:xfrm>
          <a:prstGeom prst="rect">
            <a:avLst/>
          </a:prstGeom>
        </p:spPr>
      </p:pic>
      <p:pic>
        <p:nvPicPr>
          <p:cNvPr id="19" name="track ki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321" y="3523393"/>
            <a:ext cx="609600" cy="609600"/>
          </a:xfrm>
          <a:prstGeom prst="rect">
            <a:avLst/>
          </a:prstGeom>
        </p:spPr>
      </p:pic>
      <p:pic>
        <p:nvPicPr>
          <p:cNvPr id="20" name="track kitt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321" y="4310194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0" y="1824334"/>
            <a:ext cx="3106920" cy="1833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0" y="1881484"/>
            <a:ext cx="3059334" cy="17761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0" y="3828193"/>
            <a:ext cx="3320930" cy="21058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45036"/>
            <a:ext cx="3312651" cy="20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52057" y="2951376"/>
            <a:ext cx="3467100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3471" y="851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033"/>
            <a:ext cx="2852057" cy="1833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6" y="1833033"/>
            <a:ext cx="2804432" cy="1776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1" y="4038600"/>
            <a:ext cx="3627120" cy="2556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10" y="4038600"/>
            <a:ext cx="3648289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3471" y="851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399"/>
            <a:ext cx="7086600" cy="50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0302" y="1105353"/>
            <a:ext cx="4476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7299" y="76200"/>
            <a:ext cx="241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1: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0124" y="15432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0515" y="0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9144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6309"/>
            <a:ext cx="9174308" cy="4141691"/>
          </a:xfrm>
          <a:prstGeom prst="rect">
            <a:avLst/>
          </a:prstGeom>
        </p:spPr>
      </p:pic>
      <p:pic>
        <p:nvPicPr>
          <p:cNvPr id="15" name="Track 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9200" y="172368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02" y="6361046"/>
            <a:ext cx="466345" cy="3169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0521" y="2787394"/>
            <a:ext cx="3199851" cy="2790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5835" y="2731741"/>
            <a:ext cx="3329728" cy="9041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756" y="3505200"/>
            <a:ext cx="3605212" cy="7218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5835" y="4164117"/>
            <a:ext cx="3757612" cy="10536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5835" y="5174754"/>
            <a:ext cx="3862642" cy="7833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5941663"/>
            <a:ext cx="4906993" cy="9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52800" y="2264735"/>
            <a:ext cx="4802397" cy="5992062"/>
            <a:chOff x="1771210" y="842662"/>
            <a:chExt cx="5715000" cy="7123413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771210" y="842662"/>
              <a:ext cx="5715000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8583" y="2263056"/>
              <a:ext cx="1175439" cy="18660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9600" b="1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</a:t>
              </a:r>
              <a:endParaRPr lang="en-US" sz="96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33112" y="2770273"/>
              <a:ext cx="1074176" cy="18660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9600" b="1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</a:t>
              </a:r>
              <a:endParaRPr lang="en-US" sz="96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12187" y="228600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9100" y="237530"/>
            <a:ext cx="1111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322" y="4860085"/>
            <a:ext cx="1615853" cy="1191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810" y="2941700"/>
            <a:ext cx="1363044" cy="1120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42" y="2518828"/>
            <a:ext cx="1281585" cy="1381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815" y="5056405"/>
            <a:ext cx="1281585" cy="13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192</Words>
  <Application>Microsoft Office PowerPoint</Application>
  <PresentationFormat>On-screen Show (4:3)</PresentationFormat>
  <Paragraphs>39</Paragraphs>
  <Slides>9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 (Body)</vt:lpstr>
      <vt:lpstr>Arial</vt:lpstr>
      <vt:lpstr>Calibri</vt:lpstr>
      <vt:lpstr>Comic Sans MS</vt:lpstr>
      <vt:lpstr>Office Theme</vt:lpstr>
      <vt:lpstr>PowerPoint Presentation</vt:lpstr>
      <vt:lpstr>Warm-up: Do it! Game Show picture and do action</vt:lpstr>
      <vt:lpstr>Warm-up: Do it! Game Show picture and do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40</cp:revision>
  <dcterms:created xsi:type="dcterms:W3CDTF">2006-08-16T00:00:00Z</dcterms:created>
  <dcterms:modified xsi:type="dcterms:W3CDTF">2026-03-16T07:02:02Z</dcterms:modified>
</cp:coreProperties>
</file>