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435" r:id="rId2"/>
    <p:sldId id="436" r:id="rId3"/>
    <p:sldId id="427" r:id="rId4"/>
    <p:sldId id="428" r:id="rId5"/>
    <p:sldId id="431" r:id="rId6"/>
    <p:sldId id="429" r:id="rId7"/>
    <p:sldId id="430" r:id="rId8"/>
    <p:sldId id="272" r:id="rId9"/>
    <p:sldId id="276" r:id="rId10"/>
    <p:sldId id="432" r:id="rId11"/>
    <p:sldId id="398" r:id="rId12"/>
    <p:sldId id="306" r:id="rId13"/>
    <p:sldId id="400" r:id="rId14"/>
    <p:sldId id="401" r:id="rId15"/>
    <p:sldId id="422" r:id="rId16"/>
    <p:sldId id="424" r:id="rId17"/>
    <p:sldId id="426" r:id="rId18"/>
    <p:sldId id="402" r:id="rId19"/>
    <p:sldId id="444" r:id="rId20"/>
    <p:sldId id="443" r:id="rId21"/>
    <p:sldId id="437" r:id="rId22"/>
    <p:sldId id="440" r:id="rId23"/>
    <p:sldId id="441" r:id="rId24"/>
    <p:sldId id="439" r:id="rId25"/>
    <p:sldId id="404" r:id="rId26"/>
    <p:sldId id="405" r:id="rId27"/>
    <p:sldId id="446" r:id="rId28"/>
    <p:sldId id="448" r:id="rId29"/>
    <p:sldId id="407" r:id="rId30"/>
    <p:sldId id="408" r:id="rId31"/>
    <p:sldId id="264" r:id="rId32"/>
    <p:sldId id="273" r:id="rId33"/>
    <p:sldId id="390" r:id="rId34"/>
  </p:sldIdLst>
  <p:sldSz cx="18288000" cy="10287000"/>
  <p:notesSz cx="6858000" cy="9144000"/>
  <p:embeddedFontLst>
    <p:embeddedFont>
      <p:font typeface=".VnHelvetInsH" panose="020B0604020202020204" charset="0"/>
      <p:regular r:id="rId36"/>
    </p:embeddedFont>
    <p:embeddedFont>
      <p:font typeface=".VnTime" panose="020B7200000000000000"/>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Sugo Display"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7470DE-6209-490C-92E0-CF53D5660F89}">
          <p14:sldIdLst>
            <p14:sldId id="435"/>
            <p14:sldId id="436"/>
            <p14:sldId id="427"/>
            <p14:sldId id="428"/>
            <p14:sldId id="431"/>
            <p14:sldId id="429"/>
            <p14:sldId id="430"/>
            <p14:sldId id="272"/>
            <p14:sldId id="276"/>
            <p14:sldId id="432"/>
            <p14:sldId id="398"/>
            <p14:sldId id="306"/>
            <p14:sldId id="400"/>
            <p14:sldId id="401"/>
            <p14:sldId id="422"/>
            <p14:sldId id="424"/>
            <p14:sldId id="426"/>
            <p14:sldId id="402"/>
            <p14:sldId id="444"/>
            <p14:sldId id="443"/>
            <p14:sldId id="437"/>
            <p14:sldId id="440"/>
            <p14:sldId id="441"/>
            <p14:sldId id="439"/>
            <p14:sldId id="404"/>
            <p14:sldId id="405"/>
            <p14:sldId id="446"/>
            <p14:sldId id="448"/>
            <p14:sldId id="407"/>
            <p14:sldId id="408"/>
            <p14:sldId id="264"/>
            <p14:sldId id="273"/>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F"/>
    <a:srgbClr val="3D5A80"/>
    <a:srgbClr val="96F7D2"/>
    <a:srgbClr val="FFF89B"/>
    <a:srgbClr val="FEE9F2"/>
    <a:srgbClr val="DCEEED"/>
    <a:srgbClr val="E0F1FC"/>
    <a:srgbClr val="F5B5FC"/>
    <a:srgbClr val="17B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44" d="100"/>
          <a:sy n="44" d="100"/>
        </p:scale>
        <p:origin x="68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301C6-B38D-43ED-9F25-B6A764864414}"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33F57-49D8-417E-9F74-6353515E5C60}" type="slidenum">
              <a:rPr lang="en-US" smtClean="0"/>
              <a:t>‹#›</a:t>
            </a:fld>
            <a:endParaRPr lang="en-US"/>
          </a:p>
        </p:txBody>
      </p:sp>
    </p:spTree>
    <p:extLst>
      <p:ext uri="{BB962C8B-B14F-4D97-AF65-F5344CB8AC3E}">
        <p14:creationId xmlns:p14="http://schemas.microsoft.com/office/powerpoint/2010/main" val="220937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877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23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33F57-49D8-417E-9F74-6353515E5C60}" type="slidenum">
              <a:rPr lang="en-US" smtClean="0"/>
              <a:t>25</a:t>
            </a:fld>
            <a:endParaRPr lang="en-US"/>
          </a:p>
        </p:txBody>
      </p:sp>
    </p:spTree>
    <p:extLst>
      <p:ext uri="{BB962C8B-B14F-4D97-AF65-F5344CB8AC3E}">
        <p14:creationId xmlns:p14="http://schemas.microsoft.com/office/powerpoint/2010/main" val="294148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33F57-49D8-417E-9F74-6353515E5C60}" type="slidenum">
              <a:rPr lang="en-US" smtClean="0"/>
              <a:t>26</a:t>
            </a:fld>
            <a:endParaRPr lang="en-US"/>
          </a:p>
        </p:txBody>
      </p:sp>
    </p:spTree>
    <p:extLst>
      <p:ext uri="{BB962C8B-B14F-4D97-AF65-F5344CB8AC3E}">
        <p14:creationId xmlns:p14="http://schemas.microsoft.com/office/powerpoint/2010/main" val="214204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33F57-49D8-417E-9F74-6353515E5C60}" type="slidenum">
              <a:rPr lang="en-US" smtClean="0"/>
              <a:t>29</a:t>
            </a:fld>
            <a:endParaRPr lang="en-US"/>
          </a:p>
        </p:txBody>
      </p:sp>
    </p:spTree>
    <p:extLst>
      <p:ext uri="{BB962C8B-B14F-4D97-AF65-F5344CB8AC3E}">
        <p14:creationId xmlns:p14="http://schemas.microsoft.com/office/powerpoint/2010/main" val="389731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33F57-49D8-417E-9F74-6353515E5C60}" type="slidenum">
              <a:rPr lang="en-US" smtClean="0"/>
              <a:t>30</a:t>
            </a:fld>
            <a:endParaRPr lang="en-US"/>
          </a:p>
        </p:txBody>
      </p:sp>
    </p:spTree>
    <p:extLst>
      <p:ext uri="{BB962C8B-B14F-4D97-AF65-F5344CB8AC3E}">
        <p14:creationId xmlns:p14="http://schemas.microsoft.com/office/powerpoint/2010/main" val="1422508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10" Type="http://schemas.microsoft.com/office/2007/relationships/hdphoto" Target="../media/hdphoto4.wdp"/><Relationship Id="rId4" Type="http://schemas.openxmlformats.org/officeDocument/2006/relationships/image" Target="../media/image30.sv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fif"/><Relationship Id="rId5" Type="http://schemas.openxmlformats.org/officeDocument/2006/relationships/image" Target="../media/image49.jfif"/><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2.jfif"/><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4.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audio" Target="../media/audio4.wav"/><Relationship Id="rId11" Type="http://schemas.openxmlformats.org/officeDocument/2006/relationships/image" Target="../media/image7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2.jpe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4.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7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2.jpe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4.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7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2.jpe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4.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7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0.sv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9.sv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89.svg"/><Relationship Id="rId3" Type="http://schemas.openxmlformats.org/officeDocument/2006/relationships/image" Target="../media/image92.svg"/><Relationship Id="rId7" Type="http://schemas.openxmlformats.org/officeDocument/2006/relationships/image" Target="../media/image27.svg"/><Relationship Id="rId12"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3.svg"/><Relationship Id="rId5" Type="http://schemas.openxmlformats.org/officeDocument/2006/relationships/image" Target="../media/image94.svg"/><Relationship Id="rId10" Type="http://schemas.openxmlformats.org/officeDocument/2006/relationships/image" Target="../media/image22.png"/><Relationship Id="rId4" Type="http://schemas.openxmlformats.org/officeDocument/2006/relationships/image" Target="../media/image93.png"/><Relationship Id="rId9" Type="http://schemas.openxmlformats.org/officeDocument/2006/relationships/image" Target="../media/image96.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fif"/></Relationships>
</file>

<file path=ppt/slides/_rels/slide6.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49" y="-21310"/>
            <a:ext cx="18288000" cy="1028566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4046"/>
          <a:stretch/>
        </p:blipFill>
        <p:spPr>
          <a:xfrm>
            <a:off x="11049000" y="-64754"/>
            <a:ext cx="8418548" cy="9753600"/>
          </a:xfrm>
          <a:prstGeom prst="rect">
            <a:avLst/>
          </a:prstGeom>
        </p:spPr>
      </p:pic>
      <p:sp>
        <p:nvSpPr>
          <p:cNvPr id="18" name="TextBox 17">
            <a:extLst>
              <a:ext uri="{FF2B5EF4-FFF2-40B4-BE49-F238E27FC236}">
                <a16:creationId xmlns:a16="http://schemas.microsoft.com/office/drawing/2014/main" id="{268FCA80-9871-44E4-A425-25C6B5715678}"/>
              </a:ext>
            </a:extLst>
          </p:cNvPr>
          <p:cNvSpPr txBox="1"/>
          <p:nvPr/>
        </p:nvSpPr>
        <p:spPr>
          <a:xfrm>
            <a:off x="-228600" y="2497945"/>
            <a:ext cx="12226190" cy="3647152"/>
          </a:xfrm>
          <a:prstGeom prst="rect">
            <a:avLst/>
          </a:prstGeom>
          <a:noFill/>
        </p:spPr>
        <p:txBody>
          <a:bodyPr wrap="square">
            <a:spAutoFit/>
          </a:bodyPr>
          <a:lstStyle/>
          <a:p>
            <a:pPr algn="ctr" eaLnBrk="1" hangingPunct="1">
              <a:lnSpc>
                <a:spcPct val="200000"/>
              </a:lnSpc>
              <a:defRPr/>
            </a:pPr>
            <a:r>
              <a:rPr lang="en-US" sz="5250" b="1" spc="75" dirty="0">
                <a:ln w="11430"/>
                <a:solidFill>
                  <a:srgbClr val="FF0066"/>
                </a:solidFill>
                <a:latin typeface="Times New Roman" panose="02020603050405020304" pitchFamily="18" charset="0"/>
                <a:cs typeface="Times New Roman" panose="02020603050405020304" pitchFamily="18" charset="0"/>
              </a:rPr>
              <a:t>CHÀO MỪNG CÁC THẦY CÔ GIÁO</a:t>
            </a:r>
          </a:p>
          <a:p>
            <a:pPr algn="ctr" eaLnBrk="1" hangingPunct="1">
              <a:lnSpc>
                <a:spcPct val="150000"/>
              </a:lnSpc>
              <a:defRPr/>
            </a:pPr>
            <a:r>
              <a:rPr lang="en-US" sz="4200" b="1" spc="75" dirty="0">
                <a:ln w="11430"/>
                <a:solidFill>
                  <a:schemeClr val="accent1">
                    <a:lumMod val="75000"/>
                  </a:schemeClr>
                </a:solidFill>
                <a:latin typeface="Times New Roman" panose="02020603050405020304" pitchFamily="18" charset="0"/>
                <a:cs typeface="Times New Roman" panose="02020603050405020304" pitchFamily="18" charset="0"/>
              </a:rPr>
              <a:t>TỚI DỰ TIẾT </a:t>
            </a:r>
            <a:r>
              <a:rPr lang="vi-VN" sz="4200" b="1" spc="75" dirty="0">
                <a:ln w="11430"/>
                <a:solidFill>
                  <a:schemeClr val="accent1">
                    <a:lumMod val="75000"/>
                  </a:schemeClr>
                </a:solidFill>
                <a:latin typeface="Times New Roman" panose="02020603050405020304" pitchFamily="18" charset="0"/>
                <a:cs typeface="Times New Roman" panose="02020603050405020304" pitchFamily="18" charset="0"/>
              </a:rPr>
              <a:t>LỊCH SỬ VÀ ĐỊA LÝ </a:t>
            </a:r>
          </a:p>
          <a:p>
            <a:pPr algn="ctr" eaLnBrk="1" hangingPunct="1">
              <a:lnSpc>
                <a:spcPct val="150000"/>
              </a:lnSpc>
              <a:defRPr/>
            </a:pPr>
            <a:r>
              <a:rPr lang="en-US" sz="4200" b="1" spc="75" dirty="0">
                <a:ln w="11430"/>
                <a:solidFill>
                  <a:schemeClr val="accent1">
                    <a:lumMod val="75000"/>
                  </a:schemeClr>
                </a:solidFill>
                <a:latin typeface="Times New Roman" panose="02020603050405020304" pitchFamily="18" charset="0"/>
                <a:cs typeface="Times New Roman" panose="02020603050405020304" pitchFamily="18" charset="0"/>
              </a:rPr>
              <a:t>LỚP </a:t>
            </a:r>
            <a:r>
              <a:rPr lang="vi-VN" sz="4200" b="1" spc="75" dirty="0">
                <a:ln w="11430"/>
                <a:solidFill>
                  <a:schemeClr val="accent1">
                    <a:lumMod val="75000"/>
                  </a:schemeClr>
                </a:solidFill>
                <a:latin typeface="Times New Roman" panose="02020603050405020304" pitchFamily="18" charset="0"/>
                <a:cs typeface="Times New Roman" panose="02020603050405020304" pitchFamily="18" charset="0"/>
              </a:rPr>
              <a:t>4</a:t>
            </a:r>
            <a:endParaRPr lang="en-US" sz="4200" b="1" spc="75" dirty="0">
              <a:ln w="1143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6325140"/>
            <a:ext cx="18696561" cy="4001691"/>
          </a:xfrm>
          <a:prstGeom prst="rect">
            <a:avLst/>
          </a:prstGeom>
        </p:spPr>
      </p:pic>
      <p:sp>
        <p:nvSpPr>
          <p:cNvPr id="21" name="Rectangle 20">
            <a:extLst>
              <a:ext uri="{FF2B5EF4-FFF2-40B4-BE49-F238E27FC236}">
                <a16:creationId xmlns:a16="http://schemas.microsoft.com/office/drawing/2014/main" id="{70CA1FFC-5370-4A04-95A3-0BB209B1BFCF}"/>
              </a:ext>
            </a:extLst>
          </p:cNvPr>
          <p:cNvSpPr/>
          <p:nvPr/>
        </p:nvSpPr>
        <p:spPr>
          <a:xfrm>
            <a:off x="692042" y="6679218"/>
            <a:ext cx="9137758" cy="738664"/>
          </a:xfrm>
          <a:prstGeom prst="rect">
            <a:avLst/>
          </a:prstGeom>
        </p:spPr>
        <p:txBody>
          <a:bodyPr wrap="square">
            <a:spAutoFit/>
          </a:bodyPr>
          <a:lstStyle/>
          <a:p>
            <a:pPr algn="ctr" eaLnBrk="1" hangingPunct="1">
              <a:defRPr/>
            </a:pPr>
            <a:r>
              <a:rPr lang="en-US" sz="4200" b="1" dirty="0">
                <a:ln w="0"/>
                <a:solidFill>
                  <a:schemeClr val="tx2"/>
                </a:solidFill>
                <a:latin typeface="Times New Roman" pitchFamily="18" charset="0"/>
                <a:cs typeface="Times New Roman" pitchFamily="18" charset="0"/>
              </a:rPr>
              <a:t>          </a:t>
            </a:r>
            <a:r>
              <a:rPr lang="en-US" sz="3900" b="1" dirty="0" err="1">
                <a:ln w="0"/>
                <a:solidFill>
                  <a:schemeClr val="tx2"/>
                </a:solidFill>
                <a:latin typeface="Times New Roman" pitchFamily="18" charset="0"/>
                <a:cs typeface="Times New Roman" pitchFamily="18" charset="0"/>
              </a:rPr>
              <a:t>Giáo</a:t>
            </a:r>
            <a:r>
              <a:rPr lang="en-US" sz="3900" b="1" dirty="0">
                <a:ln w="0"/>
                <a:solidFill>
                  <a:schemeClr val="tx2"/>
                </a:solidFill>
                <a:latin typeface="Times New Roman" pitchFamily="18" charset="0"/>
                <a:cs typeface="Times New Roman" pitchFamily="18" charset="0"/>
              </a:rPr>
              <a:t> </a:t>
            </a:r>
            <a:r>
              <a:rPr lang="en-US" sz="3900" b="1" dirty="0" err="1">
                <a:ln w="0"/>
                <a:solidFill>
                  <a:schemeClr val="tx2"/>
                </a:solidFill>
                <a:latin typeface="Times New Roman" pitchFamily="18" charset="0"/>
                <a:cs typeface="Times New Roman" pitchFamily="18" charset="0"/>
              </a:rPr>
              <a:t>viên</a:t>
            </a:r>
            <a:r>
              <a:rPr lang="en-US" sz="3900" b="1" dirty="0">
                <a:ln w="0"/>
                <a:solidFill>
                  <a:schemeClr val="tx2"/>
                </a:solidFill>
                <a:latin typeface="Times New Roman" pitchFamily="18" charset="0"/>
                <a:cs typeface="Times New Roman" pitchFamily="18" charset="0"/>
              </a:rPr>
              <a:t>: </a:t>
            </a:r>
            <a:r>
              <a:rPr lang="vi-VN" sz="3900" b="1" dirty="0">
                <a:ln w="0"/>
                <a:solidFill>
                  <a:schemeClr val="tx2"/>
                </a:solidFill>
                <a:latin typeface="Times New Roman" pitchFamily="18" charset="0"/>
                <a:cs typeface="Times New Roman" pitchFamily="18" charset="0"/>
              </a:rPr>
              <a:t>Phạm Thị Thùy Dương</a:t>
            </a:r>
            <a:endParaRPr lang="en-US" sz="3900" b="1" dirty="0">
              <a:ln w="0"/>
              <a:solidFill>
                <a:schemeClr val="tx2"/>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0C82DB67-9DA2-40E3-83E3-CADD443EDFF2}"/>
              </a:ext>
            </a:extLst>
          </p:cNvPr>
          <p:cNvSpPr/>
          <p:nvPr/>
        </p:nvSpPr>
        <p:spPr>
          <a:xfrm>
            <a:off x="850952" y="311856"/>
            <a:ext cx="8656238" cy="507831"/>
          </a:xfrm>
          <a:prstGeom prst="rect">
            <a:avLst/>
          </a:prstGeom>
        </p:spPr>
        <p:txBody>
          <a:bodyPr wrap="square">
            <a:spAutoFit/>
          </a:bodyPr>
          <a:lstStyle/>
          <a:p>
            <a:pPr algn="ctr" eaLnBrk="1" hangingPunct="1">
              <a:defRPr/>
            </a:pPr>
            <a:r>
              <a:rPr lang="en-US" sz="2700" b="1" dirty="0">
                <a:ln w="0"/>
                <a:solidFill>
                  <a:srgbClr val="002060"/>
                </a:solidFill>
                <a:latin typeface="Times New Roman" pitchFamily="18" charset="0"/>
                <a:cs typeface="Times New Roman" pitchFamily="18" charset="0"/>
              </a:rPr>
              <a:t>TRƯỜNG TIỂU HỌC THÀNH TÔ</a:t>
            </a:r>
          </a:p>
        </p:txBody>
      </p:sp>
    </p:spTree>
    <p:extLst>
      <p:ext uri="{BB962C8B-B14F-4D97-AF65-F5344CB8AC3E}">
        <p14:creationId xmlns:p14="http://schemas.microsoft.com/office/powerpoint/2010/main" val="328838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63041" y="-169330"/>
            <a:ext cx="18282540" cy="9177605"/>
          </a:xfrm>
          <a:prstGeom prst="rect">
            <a:avLst/>
          </a:prstGeom>
        </p:spPr>
      </p:pic>
      <p:sp>
        <p:nvSpPr>
          <p:cNvPr id="4104" name="Text Box 8"/>
          <p:cNvSpPr txBox="1">
            <a:spLocks noChangeArrowheads="1"/>
          </p:cNvSpPr>
          <p:nvPr/>
        </p:nvSpPr>
        <p:spPr bwMode="auto">
          <a:xfrm>
            <a:off x="1126187" y="1339136"/>
            <a:ext cx="16035629" cy="2031293"/>
          </a:xfrm>
          <a:custGeom>
            <a:avLst/>
            <a:gdLst>
              <a:gd name="csX0" fmla="*/ 0 w 16035629"/>
              <a:gd name="csY0" fmla="*/ 0 h 2031293"/>
              <a:gd name="csX1" fmla="*/ 1211580 w 16035629"/>
              <a:gd name="csY1" fmla="*/ 0 h 2031293"/>
              <a:gd name="csX2" fmla="*/ 2262804 w 16035629"/>
              <a:gd name="csY2" fmla="*/ 0 h 2031293"/>
              <a:gd name="csX3" fmla="*/ 2672604 w 16035629"/>
              <a:gd name="csY3" fmla="*/ 0 h 2031293"/>
              <a:gd name="csX4" fmla="*/ 3082401 w 16035629"/>
              <a:gd name="csY4" fmla="*/ 0 h 2031293"/>
              <a:gd name="csX5" fmla="*/ 3812916 w 16035629"/>
              <a:gd name="csY5" fmla="*/ 0 h 2031293"/>
              <a:gd name="csX6" fmla="*/ 4703784 w 16035629"/>
              <a:gd name="csY6" fmla="*/ 0 h 2031293"/>
              <a:gd name="csX7" fmla="*/ 5915364 w 16035629"/>
              <a:gd name="csY7" fmla="*/ 0 h 2031293"/>
              <a:gd name="csX8" fmla="*/ 6485520 w 16035629"/>
              <a:gd name="csY8" fmla="*/ 0 h 2031293"/>
              <a:gd name="csX9" fmla="*/ 7536744 w 16035629"/>
              <a:gd name="csY9" fmla="*/ 0 h 2031293"/>
              <a:gd name="csX10" fmla="*/ 8106900 w 16035629"/>
              <a:gd name="csY10" fmla="*/ 0 h 2031293"/>
              <a:gd name="csX11" fmla="*/ 8516697 w 16035629"/>
              <a:gd name="csY11" fmla="*/ 0 h 2031293"/>
              <a:gd name="csX12" fmla="*/ 9567924 w 16035629"/>
              <a:gd name="csY12" fmla="*/ 0 h 2031293"/>
              <a:gd name="csX13" fmla="*/ 10779504 w 16035629"/>
              <a:gd name="csY13" fmla="*/ 0 h 2031293"/>
              <a:gd name="csX14" fmla="*/ 11349660 w 16035629"/>
              <a:gd name="csY14" fmla="*/ 0 h 2031293"/>
              <a:gd name="csX15" fmla="*/ 12080172 w 16035629"/>
              <a:gd name="csY15" fmla="*/ 0 h 2031293"/>
              <a:gd name="csX16" fmla="*/ 12489972 w 16035629"/>
              <a:gd name="csY16" fmla="*/ 0 h 2031293"/>
              <a:gd name="csX17" fmla="*/ 13701552 w 16035629"/>
              <a:gd name="csY17" fmla="*/ 0 h 2031293"/>
              <a:gd name="csX18" fmla="*/ 14432064 w 16035629"/>
              <a:gd name="csY18" fmla="*/ 0 h 2031293"/>
              <a:gd name="csX19" fmla="*/ 15002220 w 16035629"/>
              <a:gd name="csY19" fmla="*/ 0 h 2031293"/>
              <a:gd name="csX20" fmla="*/ 16035629 w 16035629"/>
              <a:gd name="csY20" fmla="*/ 0 h 2031293"/>
              <a:gd name="csX21" fmla="*/ 16035629 w 16035629"/>
              <a:gd name="csY21" fmla="*/ 995331 h 2031293"/>
              <a:gd name="csX22" fmla="*/ 16035629 w 16035629"/>
              <a:gd name="csY22" fmla="*/ 2031293 h 2031293"/>
              <a:gd name="csX23" fmla="*/ 14824045 w 16035629"/>
              <a:gd name="csY23" fmla="*/ 2031293 h 2031293"/>
              <a:gd name="csX24" fmla="*/ 13612464 w 16035629"/>
              <a:gd name="csY24" fmla="*/ 2031293 h 2031293"/>
              <a:gd name="csX25" fmla="*/ 13042309 w 16035629"/>
              <a:gd name="csY25" fmla="*/ 2031293 h 2031293"/>
              <a:gd name="csX26" fmla="*/ 11830729 w 16035629"/>
              <a:gd name="csY26" fmla="*/ 2031293 h 2031293"/>
              <a:gd name="csX27" fmla="*/ 10779504 w 16035629"/>
              <a:gd name="csY27" fmla="*/ 2031293 h 2031293"/>
              <a:gd name="csX28" fmla="*/ 9567924 w 16035629"/>
              <a:gd name="csY28" fmla="*/ 2031293 h 2031293"/>
              <a:gd name="csX29" fmla="*/ 8356341 w 16035629"/>
              <a:gd name="csY29" fmla="*/ 2031293 h 2031293"/>
              <a:gd name="csX30" fmla="*/ 7465473 w 16035629"/>
              <a:gd name="csY30" fmla="*/ 2031293 h 2031293"/>
              <a:gd name="csX31" fmla="*/ 6414249 w 16035629"/>
              <a:gd name="csY31" fmla="*/ 2031293 h 2031293"/>
              <a:gd name="csX32" fmla="*/ 5844093 w 16035629"/>
              <a:gd name="csY32" fmla="*/ 2031293 h 2031293"/>
              <a:gd name="csX33" fmla="*/ 5113584 w 16035629"/>
              <a:gd name="csY33" fmla="*/ 2031293 h 2031293"/>
              <a:gd name="csX34" fmla="*/ 4062357 w 16035629"/>
              <a:gd name="csY34" fmla="*/ 2031293 h 2031293"/>
              <a:gd name="csX35" fmla="*/ 3331845 w 16035629"/>
              <a:gd name="csY35" fmla="*/ 2031293 h 2031293"/>
              <a:gd name="csX36" fmla="*/ 2280621 w 16035629"/>
              <a:gd name="csY36" fmla="*/ 2031293 h 2031293"/>
              <a:gd name="csX37" fmla="*/ 1389753 w 16035629"/>
              <a:gd name="csY37" fmla="*/ 2031293 h 2031293"/>
              <a:gd name="csX38" fmla="*/ 979953 w 16035629"/>
              <a:gd name="csY38" fmla="*/ 2031293 h 2031293"/>
              <a:gd name="csX39" fmla="*/ 0 w 16035629"/>
              <a:gd name="csY39" fmla="*/ 2031293 h 2031293"/>
              <a:gd name="csX40" fmla="*/ 0 w 16035629"/>
              <a:gd name="csY40" fmla="*/ 1015642 h 2031293"/>
              <a:gd name="csX41" fmla="*/ 0 w 16035629"/>
              <a:gd name="csY41" fmla="*/ 0 h 2031293"/>
              <a:gd name="csX0" fmla="*/ 0 w 16035629"/>
              <a:gd name="csY0" fmla="*/ 0 h 2031293"/>
              <a:gd name="csX1" fmla="*/ 570153 w 16035629"/>
              <a:gd name="csY1" fmla="*/ 0 h 2031293"/>
              <a:gd name="csX2" fmla="*/ 1140312 w 16035629"/>
              <a:gd name="csY2" fmla="*/ 0 h 2031293"/>
              <a:gd name="csX3" fmla="*/ 1550109 w 16035629"/>
              <a:gd name="csY3" fmla="*/ 0 h 2031293"/>
              <a:gd name="csX4" fmla="*/ 2761689 w 16035629"/>
              <a:gd name="csY4" fmla="*/ 0 h 2031293"/>
              <a:gd name="csX5" fmla="*/ 3171489 w 16035629"/>
              <a:gd name="csY5" fmla="*/ 0 h 2031293"/>
              <a:gd name="csX6" fmla="*/ 3741645 w 16035629"/>
              <a:gd name="csY6" fmla="*/ 0 h 2031293"/>
              <a:gd name="csX7" fmla="*/ 4472157 w 16035629"/>
              <a:gd name="csY7" fmla="*/ 0 h 2031293"/>
              <a:gd name="csX8" fmla="*/ 5042313 w 16035629"/>
              <a:gd name="csY8" fmla="*/ 0 h 2031293"/>
              <a:gd name="csX9" fmla="*/ 6253893 w 16035629"/>
              <a:gd name="csY9" fmla="*/ 0 h 2031293"/>
              <a:gd name="csX10" fmla="*/ 6984405 w 16035629"/>
              <a:gd name="csY10" fmla="*/ 0 h 2031293"/>
              <a:gd name="csX11" fmla="*/ 7714917 w 16035629"/>
              <a:gd name="csY11" fmla="*/ 0 h 2031293"/>
              <a:gd name="csX12" fmla="*/ 8605785 w 16035629"/>
              <a:gd name="csY12" fmla="*/ 0 h 2031293"/>
              <a:gd name="csX13" fmla="*/ 9175941 w 16035629"/>
              <a:gd name="csY13" fmla="*/ 0 h 2031293"/>
              <a:gd name="csX14" fmla="*/ 9746095 w 16035629"/>
              <a:gd name="csY14" fmla="*/ 0 h 2031293"/>
              <a:gd name="csX15" fmla="*/ 10316253 w 16035629"/>
              <a:gd name="csY15" fmla="*/ 0 h 2031293"/>
              <a:gd name="csX16" fmla="*/ 11207121 w 16035629"/>
              <a:gd name="csY16" fmla="*/ 0 h 2031293"/>
              <a:gd name="csX17" fmla="*/ 12097989 w 16035629"/>
              <a:gd name="csY17" fmla="*/ 0 h 2031293"/>
              <a:gd name="csX18" fmla="*/ 13309569 w 16035629"/>
              <a:gd name="csY18" fmla="*/ 0 h 2031293"/>
              <a:gd name="csX19" fmla="*/ 13879725 w 16035629"/>
              <a:gd name="csY19" fmla="*/ 0 h 2031293"/>
              <a:gd name="csX20" fmla="*/ 14610237 w 16035629"/>
              <a:gd name="csY20" fmla="*/ 0 h 2031293"/>
              <a:gd name="csX21" fmla="*/ 16035629 w 16035629"/>
              <a:gd name="csY21" fmla="*/ 0 h 2031293"/>
              <a:gd name="csX22" fmla="*/ 16035629 w 16035629"/>
              <a:gd name="csY22" fmla="*/ 954703 h 2031293"/>
              <a:gd name="csX23" fmla="*/ 16035629 w 16035629"/>
              <a:gd name="csY23" fmla="*/ 2031293 h 2031293"/>
              <a:gd name="csX24" fmla="*/ 15305113 w 16035629"/>
              <a:gd name="csY24" fmla="*/ 2031293 h 2031293"/>
              <a:gd name="csX25" fmla="*/ 14895313 w 16035629"/>
              <a:gd name="csY25" fmla="*/ 2031293 h 2031293"/>
              <a:gd name="csX26" fmla="*/ 13844089 w 16035629"/>
              <a:gd name="csY26" fmla="*/ 2031293 h 2031293"/>
              <a:gd name="csX27" fmla="*/ 13113579 w 16035629"/>
              <a:gd name="csY27" fmla="*/ 2031293 h 2031293"/>
              <a:gd name="csX28" fmla="*/ 11901999 w 16035629"/>
              <a:gd name="csY28" fmla="*/ 2031293 h 2031293"/>
              <a:gd name="csX29" fmla="*/ 10690417 w 16035629"/>
              <a:gd name="csY29" fmla="*/ 2031293 h 2031293"/>
              <a:gd name="csX30" fmla="*/ 10280617 w 16035629"/>
              <a:gd name="csY30" fmla="*/ 2031293 h 2031293"/>
              <a:gd name="csX31" fmla="*/ 9870817 w 16035629"/>
              <a:gd name="csY31" fmla="*/ 2031293 h 2031293"/>
              <a:gd name="csX32" fmla="*/ 9300663 w 16035629"/>
              <a:gd name="csY32" fmla="*/ 2031293 h 2031293"/>
              <a:gd name="csX33" fmla="*/ 8249437 w 16035629"/>
              <a:gd name="csY33" fmla="*/ 2031293 h 2031293"/>
              <a:gd name="csX34" fmla="*/ 7198213 w 16035629"/>
              <a:gd name="csY34" fmla="*/ 2031293 h 2031293"/>
              <a:gd name="csX35" fmla="*/ 6146989 w 16035629"/>
              <a:gd name="csY35" fmla="*/ 2031293 h 2031293"/>
              <a:gd name="csX36" fmla="*/ 5737189 w 16035629"/>
              <a:gd name="csY36" fmla="*/ 2031293 h 2031293"/>
              <a:gd name="csX37" fmla="*/ 4846321 w 16035629"/>
              <a:gd name="csY37" fmla="*/ 2031293 h 2031293"/>
              <a:gd name="csX38" fmla="*/ 3634741 w 16035629"/>
              <a:gd name="csY38" fmla="*/ 2031293 h 2031293"/>
              <a:gd name="csX39" fmla="*/ 2583517 w 16035629"/>
              <a:gd name="csY39" fmla="*/ 2031293 h 2031293"/>
              <a:gd name="csX40" fmla="*/ 1532292 w 16035629"/>
              <a:gd name="csY40" fmla="*/ 2031293 h 2031293"/>
              <a:gd name="csX41" fmla="*/ 0 w 16035629"/>
              <a:gd name="csY41" fmla="*/ 2031293 h 2031293"/>
              <a:gd name="csX42" fmla="*/ 0 w 16035629"/>
              <a:gd name="csY42" fmla="*/ 1035957 h 2031293"/>
              <a:gd name="csX43" fmla="*/ 0 w 16035629"/>
              <a:gd name="csY43" fmla="*/ 0 h 2031293"/>
              <a:gd name="csX0" fmla="*/ 0 w 16035629"/>
              <a:gd name="csY0" fmla="*/ 0 h 2031293"/>
              <a:gd name="csX1" fmla="*/ 1211580 w 16035629"/>
              <a:gd name="csY1" fmla="*/ 0 h 2031293"/>
              <a:gd name="csX2" fmla="*/ 2262804 w 16035629"/>
              <a:gd name="csY2" fmla="*/ 0 h 2031293"/>
              <a:gd name="csX3" fmla="*/ 2672604 w 16035629"/>
              <a:gd name="csY3" fmla="*/ 0 h 2031293"/>
              <a:gd name="csX4" fmla="*/ 3082401 w 16035629"/>
              <a:gd name="csY4" fmla="*/ 0 h 2031293"/>
              <a:gd name="csX5" fmla="*/ 3812916 w 16035629"/>
              <a:gd name="csY5" fmla="*/ 0 h 2031293"/>
              <a:gd name="csX6" fmla="*/ 4703784 w 16035629"/>
              <a:gd name="csY6" fmla="*/ 0 h 2031293"/>
              <a:gd name="csX7" fmla="*/ 5915364 w 16035629"/>
              <a:gd name="csY7" fmla="*/ 0 h 2031293"/>
              <a:gd name="csX8" fmla="*/ 6485520 w 16035629"/>
              <a:gd name="csY8" fmla="*/ 0 h 2031293"/>
              <a:gd name="csX9" fmla="*/ 7536744 w 16035629"/>
              <a:gd name="csY9" fmla="*/ 0 h 2031293"/>
              <a:gd name="csX10" fmla="*/ 8106900 w 16035629"/>
              <a:gd name="csY10" fmla="*/ 0 h 2031293"/>
              <a:gd name="csX11" fmla="*/ 8516697 w 16035629"/>
              <a:gd name="csY11" fmla="*/ 0 h 2031293"/>
              <a:gd name="csX12" fmla="*/ 9567924 w 16035629"/>
              <a:gd name="csY12" fmla="*/ 0 h 2031293"/>
              <a:gd name="csX13" fmla="*/ 10779504 w 16035629"/>
              <a:gd name="csY13" fmla="*/ 0 h 2031293"/>
              <a:gd name="csX14" fmla="*/ 11349660 w 16035629"/>
              <a:gd name="csY14" fmla="*/ 0 h 2031293"/>
              <a:gd name="csX15" fmla="*/ 12080172 w 16035629"/>
              <a:gd name="csY15" fmla="*/ 0 h 2031293"/>
              <a:gd name="csX16" fmla="*/ 12489972 w 16035629"/>
              <a:gd name="csY16" fmla="*/ 0 h 2031293"/>
              <a:gd name="csX17" fmla="*/ 13701552 w 16035629"/>
              <a:gd name="csY17" fmla="*/ 0 h 2031293"/>
              <a:gd name="csX18" fmla="*/ 14432064 w 16035629"/>
              <a:gd name="csY18" fmla="*/ 0 h 2031293"/>
              <a:gd name="csX19" fmla="*/ 15002220 w 16035629"/>
              <a:gd name="csY19" fmla="*/ 0 h 2031293"/>
              <a:gd name="csX20" fmla="*/ 16035629 w 16035629"/>
              <a:gd name="csY20" fmla="*/ 0 h 2031293"/>
              <a:gd name="csX21" fmla="*/ 16035629 w 16035629"/>
              <a:gd name="csY21" fmla="*/ 995331 h 2031293"/>
              <a:gd name="csX22" fmla="*/ 16035629 w 16035629"/>
              <a:gd name="csY22" fmla="*/ 2031293 h 2031293"/>
              <a:gd name="csX23" fmla="*/ 14824045 w 16035629"/>
              <a:gd name="csY23" fmla="*/ 2031293 h 2031293"/>
              <a:gd name="csX24" fmla="*/ 13612464 w 16035629"/>
              <a:gd name="csY24" fmla="*/ 2031293 h 2031293"/>
              <a:gd name="csX25" fmla="*/ 13042309 w 16035629"/>
              <a:gd name="csY25" fmla="*/ 2031293 h 2031293"/>
              <a:gd name="csX26" fmla="*/ 11830729 w 16035629"/>
              <a:gd name="csY26" fmla="*/ 2031293 h 2031293"/>
              <a:gd name="csX27" fmla="*/ 10779504 w 16035629"/>
              <a:gd name="csY27" fmla="*/ 2031293 h 2031293"/>
              <a:gd name="csX28" fmla="*/ 9567924 w 16035629"/>
              <a:gd name="csY28" fmla="*/ 2031293 h 2031293"/>
              <a:gd name="csX29" fmla="*/ 8356341 w 16035629"/>
              <a:gd name="csY29" fmla="*/ 2031293 h 2031293"/>
              <a:gd name="csX30" fmla="*/ 7465473 w 16035629"/>
              <a:gd name="csY30" fmla="*/ 2031293 h 2031293"/>
              <a:gd name="csX31" fmla="*/ 6414249 w 16035629"/>
              <a:gd name="csY31" fmla="*/ 2031293 h 2031293"/>
              <a:gd name="csX32" fmla="*/ 5844093 w 16035629"/>
              <a:gd name="csY32" fmla="*/ 2031293 h 2031293"/>
              <a:gd name="csX33" fmla="*/ 5113584 w 16035629"/>
              <a:gd name="csY33" fmla="*/ 2031293 h 2031293"/>
              <a:gd name="csX34" fmla="*/ 4062357 w 16035629"/>
              <a:gd name="csY34" fmla="*/ 2031293 h 2031293"/>
              <a:gd name="csX35" fmla="*/ 3331845 w 16035629"/>
              <a:gd name="csY35" fmla="*/ 2031293 h 2031293"/>
              <a:gd name="csX36" fmla="*/ 2280621 w 16035629"/>
              <a:gd name="csY36" fmla="*/ 2031293 h 2031293"/>
              <a:gd name="csX37" fmla="*/ 1389753 w 16035629"/>
              <a:gd name="csY37" fmla="*/ 2031293 h 2031293"/>
              <a:gd name="csX38" fmla="*/ 979953 w 16035629"/>
              <a:gd name="csY38" fmla="*/ 2031293 h 2031293"/>
              <a:gd name="csX39" fmla="*/ 0 w 16035629"/>
              <a:gd name="csY39" fmla="*/ 2031293 h 2031293"/>
              <a:gd name="csX40" fmla="*/ 0 w 16035629"/>
              <a:gd name="csY40" fmla="*/ 1015642 h 2031293"/>
              <a:gd name="csX41" fmla="*/ 0 w 16035629"/>
              <a:gd name="csY41" fmla="*/ 0 h 2031293"/>
              <a:gd name="csX0" fmla="*/ 0 w 16035629"/>
              <a:gd name="csY0" fmla="*/ 0 h 2031293"/>
              <a:gd name="csX1" fmla="*/ 1211580 w 16035629"/>
              <a:gd name="csY1" fmla="*/ 0 h 2031293"/>
              <a:gd name="csX2" fmla="*/ 2262804 w 16035629"/>
              <a:gd name="csY2" fmla="*/ 0 h 2031293"/>
              <a:gd name="csX3" fmla="*/ 2672604 w 16035629"/>
              <a:gd name="csY3" fmla="*/ 0 h 2031293"/>
              <a:gd name="csX4" fmla="*/ 3082401 w 16035629"/>
              <a:gd name="csY4" fmla="*/ 0 h 2031293"/>
              <a:gd name="csX5" fmla="*/ 3812916 w 16035629"/>
              <a:gd name="csY5" fmla="*/ 0 h 2031293"/>
              <a:gd name="csX6" fmla="*/ 4703784 w 16035629"/>
              <a:gd name="csY6" fmla="*/ 0 h 2031293"/>
              <a:gd name="csX7" fmla="*/ 5915364 w 16035629"/>
              <a:gd name="csY7" fmla="*/ 0 h 2031293"/>
              <a:gd name="csX8" fmla="*/ 6485520 w 16035629"/>
              <a:gd name="csY8" fmla="*/ 0 h 2031293"/>
              <a:gd name="csX9" fmla="*/ 7536744 w 16035629"/>
              <a:gd name="csY9" fmla="*/ 0 h 2031293"/>
              <a:gd name="csX10" fmla="*/ 8106900 w 16035629"/>
              <a:gd name="csY10" fmla="*/ 0 h 2031293"/>
              <a:gd name="csX11" fmla="*/ 8516697 w 16035629"/>
              <a:gd name="csY11" fmla="*/ 0 h 2031293"/>
              <a:gd name="csX12" fmla="*/ 9567924 w 16035629"/>
              <a:gd name="csY12" fmla="*/ 0 h 2031293"/>
              <a:gd name="csX13" fmla="*/ 10779504 w 16035629"/>
              <a:gd name="csY13" fmla="*/ 0 h 2031293"/>
              <a:gd name="csX14" fmla="*/ 11349660 w 16035629"/>
              <a:gd name="csY14" fmla="*/ 0 h 2031293"/>
              <a:gd name="csX15" fmla="*/ 12080172 w 16035629"/>
              <a:gd name="csY15" fmla="*/ 0 h 2031293"/>
              <a:gd name="csX16" fmla="*/ 12489972 w 16035629"/>
              <a:gd name="csY16" fmla="*/ 0 h 2031293"/>
              <a:gd name="csX17" fmla="*/ 13701552 w 16035629"/>
              <a:gd name="csY17" fmla="*/ 0 h 2031293"/>
              <a:gd name="csX18" fmla="*/ 14432064 w 16035629"/>
              <a:gd name="csY18" fmla="*/ 0 h 2031293"/>
              <a:gd name="csX19" fmla="*/ 15002220 w 16035629"/>
              <a:gd name="csY19" fmla="*/ 0 h 2031293"/>
              <a:gd name="csX20" fmla="*/ 16035629 w 16035629"/>
              <a:gd name="csY20" fmla="*/ 0 h 2031293"/>
              <a:gd name="csX21" fmla="*/ 16035629 w 16035629"/>
              <a:gd name="csY21" fmla="*/ 995331 h 2031293"/>
              <a:gd name="csX22" fmla="*/ 16035629 w 16035629"/>
              <a:gd name="csY22" fmla="*/ 2031293 h 2031293"/>
              <a:gd name="csX23" fmla="*/ 14824045 w 16035629"/>
              <a:gd name="csY23" fmla="*/ 2031293 h 2031293"/>
              <a:gd name="csX24" fmla="*/ 13612464 w 16035629"/>
              <a:gd name="csY24" fmla="*/ 2031293 h 2031293"/>
              <a:gd name="csX25" fmla="*/ 13042309 w 16035629"/>
              <a:gd name="csY25" fmla="*/ 2031293 h 2031293"/>
              <a:gd name="csX26" fmla="*/ 11830729 w 16035629"/>
              <a:gd name="csY26" fmla="*/ 2031293 h 2031293"/>
              <a:gd name="csX27" fmla="*/ 10779504 w 16035629"/>
              <a:gd name="csY27" fmla="*/ 2031293 h 2031293"/>
              <a:gd name="csX28" fmla="*/ 9567924 w 16035629"/>
              <a:gd name="csY28" fmla="*/ 2031293 h 2031293"/>
              <a:gd name="csX29" fmla="*/ 8356341 w 16035629"/>
              <a:gd name="csY29" fmla="*/ 2031293 h 2031293"/>
              <a:gd name="csX30" fmla="*/ 7465473 w 16035629"/>
              <a:gd name="csY30" fmla="*/ 2031293 h 2031293"/>
              <a:gd name="csX31" fmla="*/ 6414249 w 16035629"/>
              <a:gd name="csY31" fmla="*/ 2031293 h 2031293"/>
              <a:gd name="csX32" fmla="*/ 5844093 w 16035629"/>
              <a:gd name="csY32" fmla="*/ 2031293 h 2031293"/>
              <a:gd name="csX33" fmla="*/ 5113584 w 16035629"/>
              <a:gd name="csY33" fmla="*/ 2031293 h 2031293"/>
              <a:gd name="csX34" fmla="*/ 4062357 w 16035629"/>
              <a:gd name="csY34" fmla="*/ 2031293 h 2031293"/>
              <a:gd name="csX35" fmla="*/ 3331845 w 16035629"/>
              <a:gd name="csY35" fmla="*/ 2031293 h 2031293"/>
              <a:gd name="csX36" fmla="*/ 2280621 w 16035629"/>
              <a:gd name="csY36" fmla="*/ 2031293 h 2031293"/>
              <a:gd name="csX37" fmla="*/ 1389753 w 16035629"/>
              <a:gd name="csY37" fmla="*/ 2031293 h 2031293"/>
              <a:gd name="csX38" fmla="*/ 979953 w 16035629"/>
              <a:gd name="csY38" fmla="*/ 2031293 h 2031293"/>
              <a:gd name="csX39" fmla="*/ 0 w 16035629"/>
              <a:gd name="csY39" fmla="*/ 2031293 h 2031293"/>
              <a:gd name="csX40" fmla="*/ 0 w 16035629"/>
              <a:gd name="csY40" fmla="*/ 1015642 h 2031293"/>
              <a:gd name="csX41" fmla="*/ 0 w 16035629"/>
              <a:gd name="csY41" fmla="*/ 0 h 2031293"/>
              <a:gd name="csX0" fmla="*/ 0 w 16035629"/>
              <a:gd name="csY0" fmla="*/ 0 h 2031293"/>
              <a:gd name="csX1" fmla="*/ 1211580 w 16035629"/>
              <a:gd name="csY1" fmla="*/ 0 h 2031293"/>
              <a:gd name="csX2" fmla="*/ 2262804 w 16035629"/>
              <a:gd name="csY2" fmla="*/ 0 h 2031293"/>
              <a:gd name="csX3" fmla="*/ 2672604 w 16035629"/>
              <a:gd name="csY3" fmla="*/ 0 h 2031293"/>
              <a:gd name="csX4" fmla="*/ 3082401 w 16035629"/>
              <a:gd name="csY4" fmla="*/ 0 h 2031293"/>
              <a:gd name="csX5" fmla="*/ 3812916 w 16035629"/>
              <a:gd name="csY5" fmla="*/ 0 h 2031293"/>
              <a:gd name="csX6" fmla="*/ 4703784 w 16035629"/>
              <a:gd name="csY6" fmla="*/ 0 h 2031293"/>
              <a:gd name="csX7" fmla="*/ 5915364 w 16035629"/>
              <a:gd name="csY7" fmla="*/ 0 h 2031293"/>
              <a:gd name="csX8" fmla="*/ 6485520 w 16035629"/>
              <a:gd name="csY8" fmla="*/ 0 h 2031293"/>
              <a:gd name="csX9" fmla="*/ 7536744 w 16035629"/>
              <a:gd name="csY9" fmla="*/ 0 h 2031293"/>
              <a:gd name="csX10" fmla="*/ 8106900 w 16035629"/>
              <a:gd name="csY10" fmla="*/ 0 h 2031293"/>
              <a:gd name="csX11" fmla="*/ 8516697 w 16035629"/>
              <a:gd name="csY11" fmla="*/ 0 h 2031293"/>
              <a:gd name="csX12" fmla="*/ 9567924 w 16035629"/>
              <a:gd name="csY12" fmla="*/ 0 h 2031293"/>
              <a:gd name="csX13" fmla="*/ 10779504 w 16035629"/>
              <a:gd name="csY13" fmla="*/ 0 h 2031293"/>
              <a:gd name="csX14" fmla="*/ 11349660 w 16035629"/>
              <a:gd name="csY14" fmla="*/ 0 h 2031293"/>
              <a:gd name="csX15" fmla="*/ 12080172 w 16035629"/>
              <a:gd name="csY15" fmla="*/ 0 h 2031293"/>
              <a:gd name="csX16" fmla="*/ 12489972 w 16035629"/>
              <a:gd name="csY16" fmla="*/ 0 h 2031293"/>
              <a:gd name="csX17" fmla="*/ 13701552 w 16035629"/>
              <a:gd name="csY17" fmla="*/ 0 h 2031293"/>
              <a:gd name="csX18" fmla="*/ 14432064 w 16035629"/>
              <a:gd name="csY18" fmla="*/ 0 h 2031293"/>
              <a:gd name="csX19" fmla="*/ 15002220 w 16035629"/>
              <a:gd name="csY19" fmla="*/ 0 h 2031293"/>
              <a:gd name="csX20" fmla="*/ 16035629 w 16035629"/>
              <a:gd name="csY20" fmla="*/ 0 h 2031293"/>
              <a:gd name="csX21" fmla="*/ 16035629 w 16035629"/>
              <a:gd name="csY21" fmla="*/ 995331 h 2031293"/>
              <a:gd name="csX22" fmla="*/ 16035629 w 16035629"/>
              <a:gd name="csY22" fmla="*/ 2031293 h 2031293"/>
              <a:gd name="csX23" fmla="*/ 14824045 w 16035629"/>
              <a:gd name="csY23" fmla="*/ 2031293 h 2031293"/>
              <a:gd name="csX24" fmla="*/ 13612464 w 16035629"/>
              <a:gd name="csY24" fmla="*/ 2031293 h 2031293"/>
              <a:gd name="csX25" fmla="*/ 13042309 w 16035629"/>
              <a:gd name="csY25" fmla="*/ 2031293 h 2031293"/>
              <a:gd name="csX26" fmla="*/ 11830729 w 16035629"/>
              <a:gd name="csY26" fmla="*/ 2031293 h 2031293"/>
              <a:gd name="csX27" fmla="*/ 10779504 w 16035629"/>
              <a:gd name="csY27" fmla="*/ 2031293 h 2031293"/>
              <a:gd name="csX28" fmla="*/ 9567924 w 16035629"/>
              <a:gd name="csY28" fmla="*/ 2031293 h 2031293"/>
              <a:gd name="csX29" fmla="*/ 8356341 w 16035629"/>
              <a:gd name="csY29" fmla="*/ 2031293 h 2031293"/>
              <a:gd name="csX30" fmla="*/ 7465473 w 16035629"/>
              <a:gd name="csY30" fmla="*/ 2031293 h 2031293"/>
              <a:gd name="csX31" fmla="*/ 6414249 w 16035629"/>
              <a:gd name="csY31" fmla="*/ 2031293 h 2031293"/>
              <a:gd name="csX32" fmla="*/ 5844093 w 16035629"/>
              <a:gd name="csY32" fmla="*/ 2031293 h 2031293"/>
              <a:gd name="csX33" fmla="*/ 5113584 w 16035629"/>
              <a:gd name="csY33" fmla="*/ 2031293 h 2031293"/>
              <a:gd name="csX34" fmla="*/ 4062357 w 16035629"/>
              <a:gd name="csY34" fmla="*/ 2031293 h 2031293"/>
              <a:gd name="csX35" fmla="*/ 3331845 w 16035629"/>
              <a:gd name="csY35" fmla="*/ 2031293 h 2031293"/>
              <a:gd name="csX36" fmla="*/ 2280621 w 16035629"/>
              <a:gd name="csY36" fmla="*/ 2031293 h 2031293"/>
              <a:gd name="csX37" fmla="*/ 1389753 w 16035629"/>
              <a:gd name="csY37" fmla="*/ 2031293 h 2031293"/>
              <a:gd name="csX38" fmla="*/ 979953 w 16035629"/>
              <a:gd name="csY38" fmla="*/ 2031293 h 2031293"/>
              <a:gd name="csX39" fmla="*/ 0 w 16035629"/>
              <a:gd name="csY39" fmla="*/ 2031293 h 2031293"/>
              <a:gd name="csX40" fmla="*/ 0 w 16035629"/>
              <a:gd name="csY40" fmla="*/ 1015642 h 2031293"/>
              <a:gd name="csX41" fmla="*/ 0 w 16035629"/>
              <a:gd name="csY41" fmla="*/ 0 h 20312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16035629" h="2031293" fill="none" extrusionOk="0">
                <a:moveTo>
                  <a:pt x="0" y="0"/>
                </a:moveTo>
                <a:cubicBezTo>
                  <a:pt x="487317" y="-453751"/>
                  <a:pt x="670437" y="-112984"/>
                  <a:pt x="1211580" y="0"/>
                </a:cubicBezTo>
                <a:cubicBezTo>
                  <a:pt x="1536723" y="-154878"/>
                  <a:pt x="2040088" y="-16936"/>
                  <a:pt x="2262804" y="0"/>
                </a:cubicBezTo>
                <a:cubicBezTo>
                  <a:pt x="2498490" y="-41763"/>
                  <a:pt x="2595359" y="150320"/>
                  <a:pt x="2672604" y="0"/>
                </a:cubicBezTo>
                <a:cubicBezTo>
                  <a:pt x="2891082" y="-76781"/>
                  <a:pt x="2993086" y="115308"/>
                  <a:pt x="3082401" y="0"/>
                </a:cubicBezTo>
                <a:cubicBezTo>
                  <a:pt x="3225666" y="-272903"/>
                  <a:pt x="3557269" y="-79340"/>
                  <a:pt x="3812916" y="0"/>
                </a:cubicBezTo>
                <a:cubicBezTo>
                  <a:pt x="4231106" y="-188750"/>
                  <a:pt x="4169378" y="44223"/>
                  <a:pt x="4703784" y="0"/>
                </a:cubicBezTo>
                <a:cubicBezTo>
                  <a:pt x="5247752" y="169926"/>
                  <a:pt x="5788220" y="141085"/>
                  <a:pt x="5915364" y="0"/>
                </a:cubicBezTo>
                <a:cubicBezTo>
                  <a:pt x="6254766" y="-235784"/>
                  <a:pt x="6203389" y="-37144"/>
                  <a:pt x="6485520" y="0"/>
                </a:cubicBezTo>
                <a:cubicBezTo>
                  <a:pt x="6421358" y="-77404"/>
                  <a:pt x="7183542" y="121798"/>
                  <a:pt x="7536744" y="0"/>
                </a:cubicBezTo>
                <a:cubicBezTo>
                  <a:pt x="8136730" y="-121752"/>
                  <a:pt x="7652628" y="186706"/>
                  <a:pt x="8106900" y="0"/>
                </a:cubicBezTo>
                <a:cubicBezTo>
                  <a:pt x="8443046" y="-73443"/>
                  <a:pt x="8307469" y="20488"/>
                  <a:pt x="8516697" y="0"/>
                </a:cubicBezTo>
                <a:cubicBezTo>
                  <a:pt x="8722067" y="45489"/>
                  <a:pt x="9201199" y="95530"/>
                  <a:pt x="9567924" y="0"/>
                </a:cubicBezTo>
                <a:cubicBezTo>
                  <a:pt x="10056150" y="-570198"/>
                  <a:pt x="10420958" y="414510"/>
                  <a:pt x="10779504" y="0"/>
                </a:cubicBezTo>
                <a:cubicBezTo>
                  <a:pt x="11295463" y="-228072"/>
                  <a:pt x="11232843" y="46125"/>
                  <a:pt x="11349660" y="0"/>
                </a:cubicBezTo>
                <a:cubicBezTo>
                  <a:pt x="11496631" y="-61230"/>
                  <a:pt x="11775990" y="252194"/>
                  <a:pt x="12080172" y="0"/>
                </a:cubicBezTo>
                <a:cubicBezTo>
                  <a:pt x="12503996" y="67369"/>
                  <a:pt x="12342184" y="174618"/>
                  <a:pt x="12489972" y="0"/>
                </a:cubicBezTo>
                <a:cubicBezTo>
                  <a:pt x="12739730" y="271867"/>
                  <a:pt x="13377804" y="491299"/>
                  <a:pt x="13701552" y="0"/>
                </a:cubicBezTo>
                <a:cubicBezTo>
                  <a:pt x="13899838" y="-287111"/>
                  <a:pt x="14288460" y="103572"/>
                  <a:pt x="14432064" y="0"/>
                </a:cubicBezTo>
                <a:cubicBezTo>
                  <a:pt x="14574472" y="64066"/>
                  <a:pt x="14726430" y="-4265"/>
                  <a:pt x="15002220" y="0"/>
                </a:cubicBezTo>
                <a:cubicBezTo>
                  <a:pt x="15129877" y="-269257"/>
                  <a:pt x="15348981" y="160605"/>
                  <a:pt x="16035629" y="0"/>
                </a:cubicBezTo>
                <a:cubicBezTo>
                  <a:pt x="15917856" y="232008"/>
                  <a:pt x="15846245" y="781258"/>
                  <a:pt x="16035629" y="995331"/>
                </a:cubicBezTo>
                <a:cubicBezTo>
                  <a:pt x="16174486" y="1142241"/>
                  <a:pt x="16062078" y="1456344"/>
                  <a:pt x="16035629" y="2031293"/>
                </a:cubicBezTo>
                <a:cubicBezTo>
                  <a:pt x="15414349" y="2110766"/>
                  <a:pt x="15225887" y="2166751"/>
                  <a:pt x="14824045" y="2031293"/>
                </a:cubicBezTo>
                <a:cubicBezTo>
                  <a:pt x="14445056" y="1835862"/>
                  <a:pt x="14167558" y="1976563"/>
                  <a:pt x="13612464" y="2031293"/>
                </a:cubicBezTo>
                <a:cubicBezTo>
                  <a:pt x="13177697" y="2050121"/>
                  <a:pt x="13284170" y="1969077"/>
                  <a:pt x="13042309" y="2031293"/>
                </a:cubicBezTo>
                <a:cubicBezTo>
                  <a:pt x="12651688" y="2259076"/>
                  <a:pt x="12310210" y="2139901"/>
                  <a:pt x="11830729" y="2031293"/>
                </a:cubicBezTo>
                <a:cubicBezTo>
                  <a:pt x="11287669" y="2151708"/>
                  <a:pt x="11334324" y="1855960"/>
                  <a:pt x="10779504" y="2031293"/>
                </a:cubicBezTo>
                <a:cubicBezTo>
                  <a:pt x="10254194" y="1883656"/>
                  <a:pt x="10041922" y="1711400"/>
                  <a:pt x="9567924" y="2031293"/>
                </a:cubicBezTo>
                <a:cubicBezTo>
                  <a:pt x="9396945" y="1983886"/>
                  <a:pt x="9013554" y="1830851"/>
                  <a:pt x="8356341" y="2031293"/>
                </a:cubicBezTo>
                <a:cubicBezTo>
                  <a:pt x="8058998" y="2463362"/>
                  <a:pt x="7751831" y="1822238"/>
                  <a:pt x="7465473" y="2031293"/>
                </a:cubicBezTo>
                <a:cubicBezTo>
                  <a:pt x="6865864" y="2151451"/>
                  <a:pt x="7207089" y="1679454"/>
                  <a:pt x="6414249" y="2031293"/>
                </a:cubicBezTo>
                <a:cubicBezTo>
                  <a:pt x="5849729" y="2235807"/>
                  <a:pt x="6005641" y="1784024"/>
                  <a:pt x="5844093" y="2031293"/>
                </a:cubicBezTo>
                <a:cubicBezTo>
                  <a:pt x="5487448" y="2089824"/>
                  <a:pt x="5168879" y="1904288"/>
                  <a:pt x="5113584" y="2031293"/>
                </a:cubicBezTo>
                <a:cubicBezTo>
                  <a:pt x="5049077" y="2197365"/>
                  <a:pt x="4242908" y="2024959"/>
                  <a:pt x="4062357" y="2031293"/>
                </a:cubicBezTo>
                <a:cubicBezTo>
                  <a:pt x="3812642" y="1991362"/>
                  <a:pt x="3672653" y="2019127"/>
                  <a:pt x="3331845" y="2031293"/>
                </a:cubicBezTo>
                <a:cubicBezTo>
                  <a:pt x="2813896" y="2288673"/>
                  <a:pt x="2414534" y="1871903"/>
                  <a:pt x="2280621" y="2031293"/>
                </a:cubicBezTo>
                <a:cubicBezTo>
                  <a:pt x="2090250" y="2399866"/>
                  <a:pt x="1562424" y="2072063"/>
                  <a:pt x="1389753" y="2031293"/>
                </a:cubicBezTo>
                <a:cubicBezTo>
                  <a:pt x="1020084" y="1989012"/>
                  <a:pt x="1031505" y="1981123"/>
                  <a:pt x="979953" y="2031293"/>
                </a:cubicBezTo>
                <a:cubicBezTo>
                  <a:pt x="882964" y="1867455"/>
                  <a:pt x="318381" y="2006171"/>
                  <a:pt x="0" y="2031293"/>
                </a:cubicBezTo>
                <a:cubicBezTo>
                  <a:pt x="214278" y="1735370"/>
                  <a:pt x="-237373" y="1468978"/>
                  <a:pt x="0" y="1015642"/>
                </a:cubicBezTo>
                <a:cubicBezTo>
                  <a:pt x="-25200" y="404214"/>
                  <a:pt x="16433" y="147526"/>
                  <a:pt x="0" y="0"/>
                </a:cubicBezTo>
                <a:close/>
              </a:path>
              <a:path w="16035629" h="2031293" stroke="0" extrusionOk="0">
                <a:moveTo>
                  <a:pt x="0" y="0"/>
                </a:moveTo>
                <a:cubicBezTo>
                  <a:pt x="355584" y="-145870"/>
                  <a:pt x="398537" y="38057"/>
                  <a:pt x="570153" y="0"/>
                </a:cubicBezTo>
                <a:cubicBezTo>
                  <a:pt x="714591" y="-155512"/>
                  <a:pt x="1055527" y="47165"/>
                  <a:pt x="1140312" y="0"/>
                </a:cubicBezTo>
                <a:cubicBezTo>
                  <a:pt x="1358526" y="-14686"/>
                  <a:pt x="1440696" y="7022"/>
                  <a:pt x="1550109" y="0"/>
                </a:cubicBezTo>
                <a:cubicBezTo>
                  <a:pt x="2031441" y="81915"/>
                  <a:pt x="2274504" y="308198"/>
                  <a:pt x="2761689" y="0"/>
                </a:cubicBezTo>
                <a:cubicBezTo>
                  <a:pt x="3140885" y="-66931"/>
                  <a:pt x="3085917" y="175693"/>
                  <a:pt x="3171489" y="0"/>
                </a:cubicBezTo>
                <a:cubicBezTo>
                  <a:pt x="3187387" y="38316"/>
                  <a:pt x="3498380" y="6213"/>
                  <a:pt x="3741645" y="0"/>
                </a:cubicBezTo>
                <a:cubicBezTo>
                  <a:pt x="4139065" y="-46263"/>
                  <a:pt x="4114262" y="254921"/>
                  <a:pt x="4472157" y="0"/>
                </a:cubicBezTo>
                <a:cubicBezTo>
                  <a:pt x="4817867" y="-2626"/>
                  <a:pt x="4895313" y="-85780"/>
                  <a:pt x="5042313" y="0"/>
                </a:cubicBezTo>
                <a:cubicBezTo>
                  <a:pt x="5268460" y="-153233"/>
                  <a:pt x="5804896" y="-122018"/>
                  <a:pt x="6253893" y="0"/>
                </a:cubicBezTo>
                <a:cubicBezTo>
                  <a:pt x="6666606" y="1442"/>
                  <a:pt x="6521106" y="118438"/>
                  <a:pt x="6984405" y="0"/>
                </a:cubicBezTo>
                <a:cubicBezTo>
                  <a:pt x="7140796" y="-296047"/>
                  <a:pt x="7221959" y="25438"/>
                  <a:pt x="7714917" y="0"/>
                </a:cubicBezTo>
                <a:cubicBezTo>
                  <a:pt x="8100048" y="-37441"/>
                  <a:pt x="8209591" y="-7147"/>
                  <a:pt x="8605785" y="0"/>
                </a:cubicBezTo>
                <a:cubicBezTo>
                  <a:pt x="8924964" y="-51246"/>
                  <a:pt x="9088398" y="71453"/>
                  <a:pt x="9175941" y="0"/>
                </a:cubicBezTo>
                <a:cubicBezTo>
                  <a:pt x="9403170" y="-146956"/>
                  <a:pt x="9719765" y="177975"/>
                  <a:pt x="9746095" y="0"/>
                </a:cubicBezTo>
                <a:cubicBezTo>
                  <a:pt x="9770323" y="-74752"/>
                  <a:pt x="10067625" y="274775"/>
                  <a:pt x="10316253" y="0"/>
                </a:cubicBezTo>
                <a:cubicBezTo>
                  <a:pt x="10496051" y="-25950"/>
                  <a:pt x="11081741" y="67824"/>
                  <a:pt x="11207121" y="0"/>
                </a:cubicBezTo>
                <a:cubicBezTo>
                  <a:pt x="11507229" y="-190892"/>
                  <a:pt x="11741722" y="-37433"/>
                  <a:pt x="12097989" y="0"/>
                </a:cubicBezTo>
                <a:cubicBezTo>
                  <a:pt x="12125305" y="148050"/>
                  <a:pt x="12826468" y="414453"/>
                  <a:pt x="13309569" y="0"/>
                </a:cubicBezTo>
                <a:cubicBezTo>
                  <a:pt x="14004293" y="-174170"/>
                  <a:pt x="13815475" y="101666"/>
                  <a:pt x="13879725" y="0"/>
                </a:cubicBezTo>
                <a:cubicBezTo>
                  <a:pt x="14115640" y="-78809"/>
                  <a:pt x="14536256" y="38776"/>
                  <a:pt x="14610237" y="0"/>
                </a:cubicBezTo>
                <a:cubicBezTo>
                  <a:pt x="14506172" y="76916"/>
                  <a:pt x="15039396" y="-318970"/>
                  <a:pt x="16035629" y="0"/>
                </a:cubicBezTo>
                <a:cubicBezTo>
                  <a:pt x="16124441" y="191569"/>
                  <a:pt x="15999058" y="823108"/>
                  <a:pt x="16035629" y="954703"/>
                </a:cubicBezTo>
                <a:cubicBezTo>
                  <a:pt x="15950335" y="1041566"/>
                  <a:pt x="16064922" y="1835808"/>
                  <a:pt x="16035629" y="2031293"/>
                </a:cubicBezTo>
                <a:cubicBezTo>
                  <a:pt x="15554582" y="2240779"/>
                  <a:pt x="15495308" y="1702181"/>
                  <a:pt x="15305113" y="2031293"/>
                </a:cubicBezTo>
                <a:cubicBezTo>
                  <a:pt x="15055775" y="2071838"/>
                  <a:pt x="15075274" y="2038925"/>
                  <a:pt x="14895313" y="2031293"/>
                </a:cubicBezTo>
                <a:cubicBezTo>
                  <a:pt x="14614101" y="2037606"/>
                  <a:pt x="14029950" y="2032142"/>
                  <a:pt x="13844089" y="2031293"/>
                </a:cubicBezTo>
                <a:cubicBezTo>
                  <a:pt x="13744456" y="2079115"/>
                  <a:pt x="13182233" y="1985009"/>
                  <a:pt x="13113579" y="2031293"/>
                </a:cubicBezTo>
                <a:cubicBezTo>
                  <a:pt x="13118758" y="2191282"/>
                  <a:pt x="12323009" y="2078568"/>
                  <a:pt x="11901999" y="2031293"/>
                </a:cubicBezTo>
                <a:cubicBezTo>
                  <a:pt x="11574875" y="2496342"/>
                  <a:pt x="10924881" y="1488900"/>
                  <a:pt x="10690417" y="2031293"/>
                </a:cubicBezTo>
                <a:cubicBezTo>
                  <a:pt x="10395551" y="2249635"/>
                  <a:pt x="10364423" y="2011202"/>
                  <a:pt x="10280617" y="2031293"/>
                </a:cubicBezTo>
                <a:cubicBezTo>
                  <a:pt x="10137560" y="2170566"/>
                  <a:pt x="10013274" y="2107695"/>
                  <a:pt x="9870817" y="2031293"/>
                </a:cubicBezTo>
                <a:cubicBezTo>
                  <a:pt x="9832207" y="2084277"/>
                  <a:pt x="9409217" y="2062389"/>
                  <a:pt x="9300663" y="2031293"/>
                </a:cubicBezTo>
                <a:cubicBezTo>
                  <a:pt x="9187186" y="2265040"/>
                  <a:pt x="8456408" y="1908953"/>
                  <a:pt x="8249437" y="2031293"/>
                </a:cubicBezTo>
                <a:cubicBezTo>
                  <a:pt x="7559261" y="2219048"/>
                  <a:pt x="7624664" y="1612906"/>
                  <a:pt x="7198213" y="2031293"/>
                </a:cubicBezTo>
                <a:cubicBezTo>
                  <a:pt x="6887110" y="1935085"/>
                  <a:pt x="6463458" y="1912776"/>
                  <a:pt x="6146989" y="2031293"/>
                </a:cubicBezTo>
                <a:cubicBezTo>
                  <a:pt x="6004100" y="2082472"/>
                  <a:pt x="5812824" y="2021192"/>
                  <a:pt x="5737189" y="2031293"/>
                </a:cubicBezTo>
                <a:cubicBezTo>
                  <a:pt x="5579675" y="2223021"/>
                  <a:pt x="4948505" y="2093387"/>
                  <a:pt x="4846321" y="2031293"/>
                </a:cubicBezTo>
                <a:cubicBezTo>
                  <a:pt x="4769559" y="2351609"/>
                  <a:pt x="4302987" y="1362020"/>
                  <a:pt x="3634741" y="2031293"/>
                </a:cubicBezTo>
                <a:cubicBezTo>
                  <a:pt x="2892373" y="2629752"/>
                  <a:pt x="3164307" y="1945265"/>
                  <a:pt x="2583517" y="2031293"/>
                </a:cubicBezTo>
                <a:cubicBezTo>
                  <a:pt x="2406304" y="2056996"/>
                  <a:pt x="1769736" y="1837322"/>
                  <a:pt x="1532292" y="2031293"/>
                </a:cubicBezTo>
                <a:cubicBezTo>
                  <a:pt x="910327" y="2345906"/>
                  <a:pt x="553026" y="2218958"/>
                  <a:pt x="0" y="2031293"/>
                </a:cubicBezTo>
                <a:cubicBezTo>
                  <a:pt x="177091" y="1763616"/>
                  <a:pt x="-114939" y="1353272"/>
                  <a:pt x="0" y="1035957"/>
                </a:cubicBezTo>
                <a:cubicBezTo>
                  <a:pt x="-155819" y="834140"/>
                  <a:pt x="118664" y="262480"/>
                  <a:pt x="0" y="0"/>
                </a:cubicBezTo>
                <a:close/>
              </a:path>
              <a:path w="16035629" h="2031293" fill="none" stroke="0" extrusionOk="0">
                <a:moveTo>
                  <a:pt x="0" y="0"/>
                </a:moveTo>
                <a:cubicBezTo>
                  <a:pt x="294532" y="-254796"/>
                  <a:pt x="933992" y="283390"/>
                  <a:pt x="1211580" y="0"/>
                </a:cubicBezTo>
                <a:cubicBezTo>
                  <a:pt x="1465769" y="-173274"/>
                  <a:pt x="1989858" y="-46339"/>
                  <a:pt x="2262804" y="0"/>
                </a:cubicBezTo>
                <a:cubicBezTo>
                  <a:pt x="2520220" y="-97486"/>
                  <a:pt x="2600062" y="36462"/>
                  <a:pt x="2672604" y="0"/>
                </a:cubicBezTo>
                <a:cubicBezTo>
                  <a:pt x="2833426" y="-150490"/>
                  <a:pt x="2968464" y="19929"/>
                  <a:pt x="3082401" y="0"/>
                </a:cubicBezTo>
                <a:cubicBezTo>
                  <a:pt x="3210339" y="-196984"/>
                  <a:pt x="3594621" y="63403"/>
                  <a:pt x="3812916" y="0"/>
                </a:cubicBezTo>
                <a:cubicBezTo>
                  <a:pt x="3906597" y="-10222"/>
                  <a:pt x="4474451" y="91949"/>
                  <a:pt x="4703784" y="0"/>
                </a:cubicBezTo>
                <a:cubicBezTo>
                  <a:pt x="5329837" y="-195956"/>
                  <a:pt x="5523624" y="396304"/>
                  <a:pt x="5915364" y="0"/>
                </a:cubicBezTo>
                <a:cubicBezTo>
                  <a:pt x="6302985" y="-242798"/>
                  <a:pt x="6276257" y="40187"/>
                  <a:pt x="6485520" y="0"/>
                </a:cubicBezTo>
                <a:cubicBezTo>
                  <a:pt x="6810529" y="-105241"/>
                  <a:pt x="7147153" y="108391"/>
                  <a:pt x="7536744" y="0"/>
                </a:cubicBezTo>
                <a:cubicBezTo>
                  <a:pt x="7959436" y="-131479"/>
                  <a:pt x="7870378" y="-43270"/>
                  <a:pt x="8106900" y="0"/>
                </a:cubicBezTo>
                <a:cubicBezTo>
                  <a:pt x="8345894" y="-15664"/>
                  <a:pt x="8360460" y="17433"/>
                  <a:pt x="8516697" y="0"/>
                </a:cubicBezTo>
                <a:cubicBezTo>
                  <a:pt x="8500883" y="-28383"/>
                  <a:pt x="9260190" y="236677"/>
                  <a:pt x="9567924" y="0"/>
                </a:cubicBezTo>
                <a:cubicBezTo>
                  <a:pt x="10202044" y="-459877"/>
                  <a:pt x="9864886" y="157143"/>
                  <a:pt x="10779504" y="0"/>
                </a:cubicBezTo>
                <a:cubicBezTo>
                  <a:pt x="11270218" y="-206955"/>
                  <a:pt x="10966286" y="157398"/>
                  <a:pt x="11349660" y="0"/>
                </a:cubicBezTo>
                <a:cubicBezTo>
                  <a:pt x="11406549" y="-173976"/>
                  <a:pt x="11854966" y="-114674"/>
                  <a:pt x="12080172" y="0"/>
                </a:cubicBezTo>
                <a:cubicBezTo>
                  <a:pt x="12434593" y="46536"/>
                  <a:pt x="12355196" y="81742"/>
                  <a:pt x="12489972" y="0"/>
                </a:cubicBezTo>
                <a:cubicBezTo>
                  <a:pt x="12472194" y="-258758"/>
                  <a:pt x="13444989" y="158603"/>
                  <a:pt x="13701552" y="0"/>
                </a:cubicBezTo>
                <a:cubicBezTo>
                  <a:pt x="13898859" y="-285111"/>
                  <a:pt x="14075389" y="13812"/>
                  <a:pt x="14432064" y="0"/>
                </a:cubicBezTo>
                <a:cubicBezTo>
                  <a:pt x="14433713" y="-49798"/>
                  <a:pt x="14795884" y="82056"/>
                  <a:pt x="15002220" y="0"/>
                </a:cubicBezTo>
                <a:cubicBezTo>
                  <a:pt x="15142030" y="96618"/>
                  <a:pt x="15524557" y="312048"/>
                  <a:pt x="16035629" y="0"/>
                </a:cubicBezTo>
                <a:cubicBezTo>
                  <a:pt x="16150762" y="264378"/>
                  <a:pt x="16018535" y="797335"/>
                  <a:pt x="16035629" y="995331"/>
                </a:cubicBezTo>
                <a:cubicBezTo>
                  <a:pt x="16228524" y="1295630"/>
                  <a:pt x="15986008" y="1463062"/>
                  <a:pt x="16035629" y="2031293"/>
                </a:cubicBezTo>
                <a:cubicBezTo>
                  <a:pt x="15505080" y="2051419"/>
                  <a:pt x="15212152" y="1923967"/>
                  <a:pt x="14824045" y="2031293"/>
                </a:cubicBezTo>
                <a:cubicBezTo>
                  <a:pt x="14413121" y="2122612"/>
                  <a:pt x="14062576" y="2168884"/>
                  <a:pt x="13612464" y="2031293"/>
                </a:cubicBezTo>
                <a:cubicBezTo>
                  <a:pt x="13147743" y="2095940"/>
                  <a:pt x="13211565" y="1912234"/>
                  <a:pt x="13042309" y="2031293"/>
                </a:cubicBezTo>
                <a:cubicBezTo>
                  <a:pt x="12655186" y="2007237"/>
                  <a:pt x="12493151" y="1706618"/>
                  <a:pt x="11830729" y="2031293"/>
                </a:cubicBezTo>
                <a:cubicBezTo>
                  <a:pt x="11260229" y="2277636"/>
                  <a:pt x="11254219" y="2148207"/>
                  <a:pt x="10779504" y="2031293"/>
                </a:cubicBezTo>
                <a:cubicBezTo>
                  <a:pt x="10379634" y="2108775"/>
                  <a:pt x="9980023" y="1833887"/>
                  <a:pt x="9567924" y="2031293"/>
                </a:cubicBezTo>
                <a:cubicBezTo>
                  <a:pt x="9062759" y="1879468"/>
                  <a:pt x="8808518" y="1703649"/>
                  <a:pt x="8356341" y="2031293"/>
                </a:cubicBezTo>
                <a:cubicBezTo>
                  <a:pt x="7816323" y="2434983"/>
                  <a:pt x="7718282" y="2071710"/>
                  <a:pt x="7465473" y="2031293"/>
                </a:cubicBezTo>
                <a:cubicBezTo>
                  <a:pt x="6938401" y="2048941"/>
                  <a:pt x="7111423" y="1843616"/>
                  <a:pt x="6414249" y="2031293"/>
                </a:cubicBezTo>
                <a:cubicBezTo>
                  <a:pt x="6103039" y="2284728"/>
                  <a:pt x="6297102" y="1806121"/>
                  <a:pt x="5844093" y="2031293"/>
                </a:cubicBezTo>
                <a:cubicBezTo>
                  <a:pt x="5488142" y="2109192"/>
                  <a:pt x="5339730" y="1834071"/>
                  <a:pt x="5113584" y="2031293"/>
                </a:cubicBezTo>
                <a:cubicBezTo>
                  <a:pt x="4925659" y="2123042"/>
                  <a:pt x="4237067" y="1890960"/>
                  <a:pt x="4062357" y="2031293"/>
                </a:cubicBezTo>
                <a:cubicBezTo>
                  <a:pt x="3675901" y="2136928"/>
                  <a:pt x="3627732" y="2001081"/>
                  <a:pt x="3331845" y="2031293"/>
                </a:cubicBezTo>
                <a:cubicBezTo>
                  <a:pt x="2854688" y="1981431"/>
                  <a:pt x="2453083" y="1833272"/>
                  <a:pt x="2280621" y="2031293"/>
                </a:cubicBezTo>
                <a:cubicBezTo>
                  <a:pt x="1896193" y="2240017"/>
                  <a:pt x="1734451" y="2087048"/>
                  <a:pt x="1389753" y="2031293"/>
                </a:cubicBezTo>
                <a:cubicBezTo>
                  <a:pt x="990311" y="1987334"/>
                  <a:pt x="1101201" y="1941757"/>
                  <a:pt x="979953" y="2031293"/>
                </a:cubicBezTo>
                <a:cubicBezTo>
                  <a:pt x="846972" y="2276893"/>
                  <a:pt x="214429" y="1958464"/>
                  <a:pt x="0" y="2031293"/>
                </a:cubicBezTo>
                <a:cubicBezTo>
                  <a:pt x="-105999" y="1783018"/>
                  <a:pt x="101594" y="1263325"/>
                  <a:pt x="0" y="1015642"/>
                </a:cubicBezTo>
                <a:cubicBezTo>
                  <a:pt x="-91539" y="636387"/>
                  <a:pt x="18818" y="149421"/>
                  <a:pt x="0" y="0"/>
                </a:cubicBezTo>
                <a:close/>
              </a:path>
              <a:path w="16035629" h="2031293" fill="none" stroke="0" extrusionOk="0">
                <a:moveTo>
                  <a:pt x="0" y="0"/>
                </a:moveTo>
                <a:cubicBezTo>
                  <a:pt x="412330" y="-173962"/>
                  <a:pt x="949032" y="58044"/>
                  <a:pt x="1211580" y="0"/>
                </a:cubicBezTo>
                <a:cubicBezTo>
                  <a:pt x="1498938" y="-94526"/>
                  <a:pt x="2071674" y="39793"/>
                  <a:pt x="2262804" y="0"/>
                </a:cubicBezTo>
                <a:cubicBezTo>
                  <a:pt x="2454532" y="-120994"/>
                  <a:pt x="2562132" y="121518"/>
                  <a:pt x="2672604" y="0"/>
                </a:cubicBezTo>
                <a:cubicBezTo>
                  <a:pt x="2787344" y="-67595"/>
                  <a:pt x="2998252" y="73150"/>
                  <a:pt x="3082401" y="0"/>
                </a:cubicBezTo>
                <a:cubicBezTo>
                  <a:pt x="3330444" y="-164946"/>
                  <a:pt x="3476247" y="12925"/>
                  <a:pt x="3812916" y="0"/>
                </a:cubicBezTo>
                <a:cubicBezTo>
                  <a:pt x="4007719" y="-41511"/>
                  <a:pt x="4280188" y="143323"/>
                  <a:pt x="4703784" y="0"/>
                </a:cubicBezTo>
                <a:cubicBezTo>
                  <a:pt x="5238676" y="-64619"/>
                  <a:pt x="5613345" y="257748"/>
                  <a:pt x="5915364" y="0"/>
                </a:cubicBezTo>
                <a:cubicBezTo>
                  <a:pt x="6243267" y="-202811"/>
                  <a:pt x="6229231" y="-2942"/>
                  <a:pt x="6485520" y="0"/>
                </a:cubicBezTo>
                <a:cubicBezTo>
                  <a:pt x="6744673" y="56176"/>
                  <a:pt x="7113843" y="-13485"/>
                  <a:pt x="7536744" y="0"/>
                </a:cubicBezTo>
                <a:cubicBezTo>
                  <a:pt x="8071469" y="-194886"/>
                  <a:pt x="7703418" y="116980"/>
                  <a:pt x="8106900" y="0"/>
                </a:cubicBezTo>
                <a:cubicBezTo>
                  <a:pt x="8426501" y="-74489"/>
                  <a:pt x="8381835" y="38769"/>
                  <a:pt x="8516697" y="0"/>
                </a:cubicBezTo>
                <a:cubicBezTo>
                  <a:pt x="8772974" y="-44062"/>
                  <a:pt x="9353612" y="271152"/>
                  <a:pt x="9567924" y="0"/>
                </a:cubicBezTo>
                <a:cubicBezTo>
                  <a:pt x="9829199" y="-452123"/>
                  <a:pt x="10239171" y="333539"/>
                  <a:pt x="10779504" y="0"/>
                </a:cubicBezTo>
                <a:cubicBezTo>
                  <a:pt x="11292913" y="-141481"/>
                  <a:pt x="11197889" y="16677"/>
                  <a:pt x="11349660" y="0"/>
                </a:cubicBezTo>
                <a:cubicBezTo>
                  <a:pt x="11408149" y="-36267"/>
                  <a:pt x="11799160" y="121239"/>
                  <a:pt x="12080172" y="0"/>
                </a:cubicBezTo>
                <a:cubicBezTo>
                  <a:pt x="12429497" y="29548"/>
                  <a:pt x="12263682" y="124067"/>
                  <a:pt x="12489972" y="0"/>
                </a:cubicBezTo>
                <a:cubicBezTo>
                  <a:pt x="12781558" y="-133242"/>
                  <a:pt x="13274667" y="199249"/>
                  <a:pt x="13701552" y="0"/>
                </a:cubicBezTo>
                <a:cubicBezTo>
                  <a:pt x="13992015" y="-215555"/>
                  <a:pt x="14285148" y="133483"/>
                  <a:pt x="14432064" y="0"/>
                </a:cubicBezTo>
                <a:cubicBezTo>
                  <a:pt x="14612455" y="580"/>
                  <a:pt x="14834675" y="-22626"/>
                  <a:pt x="15002220" y="0"/>
                </a:cubicBezTo>
                <a:cubicBezTo>
                  <a:pt x="15071209" y="-16187"/>
                  <a:pt x="15488988" y="244997"/>
                  <a:pt x="16035629" y="0"/>
                </a:cubicBezTo>
                <a:cubicBezTo>
                  <a:pt x="15964707" y="296838"/>
                  <a:pt x="15890271" y="797164"/>
                  <a:pt x="16035629" y="995331"/>
                </a:cubicBezTo>
                <a:cubicBezTo>
                  <a:pt x="16055936" y="1134013"/>
                  <a:pt x="16048924" y="1596400"/>
                  <a:pt x="16035629" y="2031293"/>
                </a:cubicBezTo>
                <a:cubicBezTo>
                  <a:pt x="15715682" y="2131537"/>
                  <a:pt x="15291831" y="1936575"/>
                  <a:pt x="14824045" y="2031293"/>
                </a:cubicBezTo>
                <a:cubicBezTo>
                  <a:pt x="14257748" y="2119669"/>
                  <a:pt x="13857850" y="1915453"/>
                  <a:pt x="13612464" y="2031293"/>
                </a:cubicBezTo>
                <a:cubicBezTo>
                  <a:pt x="13186404" y="2038964"/>
                  <a:pt x="13238719" y="1925566"/>
                  <a:pt x="13042309" y="2031293"/>
                </a:cubicBezTo>
                <a:cubicBezTo>
                  <a:pt x="12761210" y="1923139"/>
                  <a:pt x="12373282" y="1984301"/>
                  <a:pt x="11830729" y="2031293"/>
                </a:cubicBezTo>
                <a:cubicBezTo>
                  <a:pt x="11273475" y="2199188"/>
                  <a:pt x="11253806" y="2104829"/>
                  <a:pt x="10779504" y="2031293"/>
                </a:cubicBezTo>
                <a:cubicBezTo>
                  <a:pt x="10328928" y="2044604"/>
                  <a:pt x="9879659" y="1973824"/>
                  <a:pt x="9567924" y="2031293"/>
                </a:cubicBezTo>
                <a:cubicBezTo>
                  <a:pt x="9222653" y="1986517"/>
                  <a:pt x="8712389" y="1709926"/>
                  <a:pt x="8356341" y="2031293"/>
                </a:cubicBezTo>
                <a:cubicBezTo>
                  <a:pt x="7885532" y="2449413"/>
                  <a:pt x="7965780" y="1968732"/>
                  <a:pt x="7465473" y="2031293"/>
                </a:cubicBezTo>
                <a:cubicBezTo>
                  <a:pt x="7028373" y="2085587"/>
                  <a:pt x="6987697" y="1851672"/>
                  <a:pt x="6414249" y="2031293"/>
                </a:cubicBezTo>
                <a:cubicBezTo>
                  <a:pt x="5873304" y="2222879"/>
                  <a:pt x="6192268" y="1965567"/>
                  <a:pt x="5844093" y="2031293"/>
                </a:cubicBezTo>
                <a:cubicBezTo>
                  <a:pt x="5641459" y="2066116"/>
                  <a:pt x="5258632" y="1918421"/>
                  <a:pt x="5113584" y="2031293"/>
                </a:cubicBezTo>
                <a:cubicBezTo>
                  <a:pt x="4959682" y="2243660"/>
                  <a:pt x="4275323" y="1922006"/>
                  <a:pt x="4062357" y="2031293"/>
                </a:cubicBezTo>
                <a:cubicBezTo>
                  <a:pt x="3817651" y="2038943"/>
                  <a:pt x="3693427" y="2023703"/>
                  <a:pt x="3331845" y="2031293"/>
                </a:cubicBezTo>
                <a:cubicBezTo>
                  <a:pt x="2956498" y="2248306"/>
                  <a:pt x="2483340" y="1772179"/>
                  <a:pt x="2280621" y="2031293"/>
                </a:cubicBezTo>
                <a:cubicBezTo>
                  <a:pt x="2179389" y="2307288"/>
                  <a:pt x="1770514" y="2020990"/>
                  <a:pt x="1389753" y="2031293"/>
                </a:cubicBezTo>
                <a:cubicBezTo>
                  <a:pt x="1013133" y="2009994"/>
                  <a:pt x="1024211" y="1965641"/>
                  <a:pt x="979953" y="2031293"/>
                </a:cubicBezTo>
                <a:cubicBezTo>
                  <a:pt x="885103" y="2001479"/>
                  <a:pt x="413852" y="1967072"/>
                  <a:pt x="0" y="2031293"/>
                </a:cubicBezTo>
                <a:cubicBezTo>
                  <a:pt x="-36794" y="1683764"/>
                  <a:pt x="-73692" y="1468571"/>
                  <a:pt x="0" y="1015642"/>
                </a:cubicBezTo>
                <a:cubicBezTo>
                  <a:pt x="-18386" y="367651"/>
                  <a:pt x="165434" y="251837"/>
                  <a:pt x="0" y="0"/>
                </a:cubicBezTo>
                <a:close/>
              </a:path>
              <a:path w="16035629" h="2031293" fill="none" stroke="0" extrusionOk="0">
                <a:moveTo>
                  <a:pt x="0" y="0"/>
                </a:moveTo>
                <a:cubicBezTo>
                  <a:pt x="433426" y="-468111"/>
                  <a:pt x="816012" y="105606"/>
                  <a:pt x="1211580" y="0"/>
                </a:cubicBezTo>
                <a:cubicBezTo>
                  <a:pt x="1522741" y="-142631"/>
                  <a:pt x="2096486" y="75992"/>
                  <a:pt x="2262804" y="0"/>
                </a:cubicBezTo>
                <a:cubicBezTo>
                  <a:pt x="2475327" y="-101276"/>
                  <a:pt x="2625471" y="104666"/>
                  <a:pt x="2672604" y="0"/>
                </a:cubicBezTo>
                <a:cubicBezTo>
                  <a:pt x="2817583" y="-113446"/>
                  <a:pt x="3010750" y="52290"/>
                  <a:pt x="3082401" y="0"/>
                </a:cubicBezTo>
                <a:cubicBezTo>
                  <a:pt x="3272079" y="-193534"/>
                  <a:pt x="3466441" y="19073"/>
                  <a:pt x="3812916" y="0"/>
                </a:cubicBezTo>
                <a:cubicBezTo>
                  <a:pt x="4207660" y="-119447"/>
                  <a:pt x="4257543" y="9050"/>
                  <a:pt x="4703784" y="0"/>
                </a:cubicBezTo>
                <a:cubicBezTo>
                  <a:pt x="5122202" y="88330"/>
                  <a:pt x="5724094" y="140746"/>
                  <a:pt x="5915364" y="0"/>
                </a:cubicBezTo>
                <a:cubicBezTo>
                  <a:pt x="6286617" y="-97526"/>
                  <a:pt x="6234752" y="14632"/>
                  <a:pt x="6485520" y="0"/>
                </a:cubicBezTo>
                <a:cubicBezTo>
                  <a:pt x="6518585" y="71754"/>
                  <a:pt x="7204422" y="36238"/>
                  <a:pt x="7536744" y="0"/>
                </a:cubicBezTo>
                <a:cubicBezTo>
                  <a:pt x="8065119" y="-301722"/>
                  <a:pt x="7810217" y="97043"/>
                  <a:pt x="8106900" y="0"/>
                </a:cubicBezTo>
                <a:cubicBezTo>
                  <a:pt x="8368835" y="-67655"/>
                  <a:pt x="8338228" y="31743"/>
                  <a:pt x="8516697" y="0"/>
                </a:cubicBezTo>
                <a:cubicBezTo>
                  <a:pt x="8700865" y="-82511"/>
                  <a:pt x="9343065" y="272663"/>
                  <a:pt x="9567924" y="0"/>
                </a:cubicBezTo>
                <a:cubicBezTo>
                  <a:pt x="10004178" y="-496568"/>
                  <a:pt x="10441609" y="376942"/>
                  <a:pt x="10779504" y="0"/>
                </a:cubicBezTo>
                <a:cubicBezTo>
                  <a:pt x="11345194" y="-213872"/>
                  <a:pt x="11216733" y="55252"/>
                  <a:pt x="11349660" y="0"/>
                </a:cubicBezTo>
                <a:cubicBezTo>
                  <a:pt x="11462666" y="-136132"/>
                  <a:pt x="11797119" y="170586"/>
                  <a:pt x="12080172" y="0"/>
                </a:cubicBezTo>
                <a:cubicBezTo>
                  <a:pt x="12480012" y="839"/>
                  <a:pt x="12319145" y="159125"/>
                  <a:pt x="12489972" y="0"/>
                </a:cubicBezTo>
                <a:cubicBezTo>
                  <a:pt x="12864368" y="98098"/>
                  <a:pt x="13408759" y="412899"/>
                  <a:pt x="13701552" y="0"/>
                </a:cubicBezTo>
                <a:cubicBezTo>
                  <a:pt x="13929173" y="-246661"/>
                  <a:pt x="14271921" y="55358"/>
                  <a:pt x="14432064" y="0"/>
                </a:cubicBezTo>
                <a:cubicBezTo>
                  <a:pt x="14586079" y="2695"/>
                  <a:pt x="14788884" y="10855"/>
                  <a:pt x="15002220" y="0"/>
                </a:cubicBezTo>
                <a:cubicBezTo>
                  <a:pt x="14992417" y="-332777"/>
                  <a:pt x="15441951" y="83270"/>
                  <a:pt x="16035629" y="0"/>
                </a:cubicBezTo>
                <a:cubicBezTo>
                  <a:pt x="15915277" y="370129"/>
                  <a:pt x="15885310" y="726392"/>
                  <a:pt x="16035629" y="995331"/>
                </a:cubicBezTo>
                <a:cubicBezTo>
                  <a:pt x="16141165" y="1224428"/>
                  <a:pt x="16039589" y="1507158"/>
                  <a:pt x="16035629" y="2031293"/>
                </a:cubicBezTo>
                <a:cubicBezTo>
                  <a:pt x="15592967" y="2075806"/>
                  <a:pt x="15222421" y="2047950"/>
                  <a:pt x="14824045" y="2031293"/>
                </a:cubicBezTo>
                <a:cubicBezTo>
                  <a:pt x="14321818" y="1950941"/>
                  <a:pt x="14151309" y="1987293"/>
                  <a:pt x="13612464" y="2031293"/>
                </a:cubicBezTo>
                <a:cubicBezTo>
                  <a:pt x="13183562" y="2082467"/>
                  <a:pt x="13250365" y="1934523"/>
                  <a:pt x="13042309" y="2031293"/>
                </a:cubicBezTo>
                <a:cubicBezTo>
                  <a:pt x="12790024" y="2029080"/>
                  <a:pt x="12288440" y="1803540"/>
                  <a:pt x="11830729" y="2031293"/>
                </a:cubicBezTo>
                <a:cubicBezTo>
                  <a:pt x="11320349" y="2207530"/>
                  <a:pt x="11262801" y="1977137"/>
                  <a:pt x="10779504" y="2031293"/>
                </a:cubicBezTo>
                <a:cubicBezTo>
                  <a:pt x="10326541" y="1954193"/>
                  <a:pt x="9933108" y="1766835"/>
                  <a:pt x="9567924" y="2031293"/>
                </a:cubicBezTo>
                <a:cubicBezTo>
                  <a:pt x="9189917" y="2058891"/>
                  <a:pt x="8860637" y="1922363"/>
                  <a:pt x="8356341" y="2031293"/>
                </a:cubicBezTo>
                <a:cubicBezTo>
                  <a:pt x="7951169" y="2460216"/>
                  <a:pt x="7763102" y="1910255"/>
                  <a:pt x="7465473" y="2031293"/>
                </a:cubicBezTo>
                <a:cubicBezTo>
                  <a:pt x="6869146" y="2106782"/>
                  <a:pt x="7033718" y="1802256"/>
                  <a:pt x="6414249" y="2031293"/>
                </a:cubicBezTo>
                <a:cubicBezTo>
                  <a:pt x="5932833" y="2211993"/>
                  <a:pt x="6028857" y="1837226"/>
                  <a:pt x="5844093" y="2031293"/>
                </a:cubicBezTo>
                <a:cubicBezTo>
                  <a:pt x="5546829" y="2056947"/>
                  <a:pt x="5223923" y="1911766"/>
                  <a:pt x="5113584" y="2031293"/>
                </a:cubicBezTo>
                <a:cubicBezTo>
                  <a:pt x="5038790" y="2208619"/>
                  <a:pt x="4302453" y="2040289"/>
                  <a:pt x="4062357" y="2031293"/>
                </a:cubicBezTo>
                <a:cubicBezTo>
                  <a:pt x="3773006" y="2073553"/>
                  <a:pt x="3662893" y="2026010"/>
                  <a:pt x="3331845" y="2031293"/>
                </a:cubicBezTo>
                <a:cubicBezTo>
                  <a:pt x="2906922" y="2213975"/>
                  <a:pt x="2397369" y="1847471"/>
                  <a:pt x="2280621" y="2031293"/>
                </a:cubicBezTo>
                <a:cubicBezTo>
                  <a:pt x="2074592" y="2239233"/>
                  <a:pt x="1729143" y="2001107"/>
                  <a:pt x="1389753" y="2031293"/>
                </a:cubicBezTo>
                <a:cubicBezTo>
                  <a:pt x="1023328" y="1986487"/>
                  <a:pt x="1040578" y="1970737"/>
                  <a:pt x="979953" y="2031293"/>
                </a:cubicBezTo>
                <a:cubicBezTo>
                  <a:pt x="863068" y="2054983"/>
                  <a:pt x="405846" y="1941092"/>
                  <a:pt x="0" y="2031293"/>
                </a:cubicBezTo>
                <a:cubicBezTo>
                  <a:pt x="119044" y="1697829"/>
                  <a:pt x="-36867" y="1452091"/>
                  <a:pt x="0" y="1015642"/>
                </a:cubicBezTo>
                <a:cubicBezTo>
                  <a:pt x="-25101" y="428091"/>
                  <a:pt x="101777" y="255484"/>
                  <a:pt x="0" y="0"/>
                </a:cubicBezTo>
                <a:close/>
              </a:path>
              <a:path w="16035629" h="2031293" fill="none" stroke="0" extrusionOk="0">
                <a:moveTo>
                  <a:pt x="0" y="0"/>
                </a:moveTo>
                <a:cubicBezTo>
                  <a:pt x="438000" y="-506101"/>
                  <a:pt x="793749" y="44884"/>
                  <a:pt x="1211580" y="0"/>
                </a:cubicBezTo>
                <a:cubicBezTo>
                  <a:pt x="1513500" y="-133103"/>
                  <a:pt x="2064638" y="-11570"/>
                  <a:pt x="2262804" y="0"/>
                </a:cubicBezTo>
                <a:cubicBezTo>
                  <a:pt x="2512496" y="-86535"/>
                  <a:pt x="2631760" y="124065"/>
                  <a:pt x="2672604" y="0"/>
                </a:cubicBezTo>
                <a:cubicBezTo>
                  <a:pt x="2858195" y="-102863"/>
                  <a:pt x="3004225" y="80937"/>
                  <a:pt x="3082401" y="0"/>
                </a:cubicBezTo>
                <a:cubicBezTo>
                  <a:pt x="3232509" y="-238945"/>
                  <a:pt x="3483855" y="-34009"/>
                  <a:pt x="3812916" y="0"/>
                </a:cubicBezTo>
                <a:cubicBezTo>
                  <a:pt x="4197449" y="-158712"/>
                  <a:pt x="4198638" y="14342"/>
                  <a:pt x="4703784" y="0"/>
                </a:cubicBezTo>
                <a:cubicBezTo>
                  <a:pt x="5220006" y="83137"/>
                  <a:pt x="5736689" y="152270"/>
                  <a:pt x="5915364" y="0"/>
                </a:cubicBezTo>
                <a:cubicBezTo>
                  <a:pt x="6268509" y="-167847"/>
                  <a:pt x="6206230" y="-1872"/>
                  <a:pt x="6485520" y="0"/>
                </a:cubicBezTo>
                <a:cubicBezTo>
                  <a:pt x="6433761" y="-11565"/>
                  <a:pt x="7153412" y="117259"/>
                  <a:pt x="7536744" y="0"/>
                </a:cubicBezTo>
                <a:cubicBezTo>
                  <a:pt x="8084201" y="-219449"/>
                  <a:pt x="7730385" y="107106"/>
                  <a:pt x="8106900" y="0"/>
                </a:cubicBezTo>
                <a:cubicBezTo>
                  <a:pt x="8416825" y="-68434"/>
                  <a:pt x="8323201" y="25028"/>
                  <a:pt x="8516697" y="0"/>
                </a:cubicBezTo>
                <a:cubicBezTo>
                  <a:pt x="8674721" y="-91954"/>
                  <a:pt x="9278891" y="169553"/>
                  <a:pt x="9567924" y="0"/>
                </a:cubicBezTo>
                <a:cubicBezTo>
                  <a:pt x="10024963" y="-512773"/>
                  <a:pt x="10425994" y="362266"/>
                  <a:pt x="10779504" y="0"/>
                </a:cubicBezTo>
                <a:cubicBezTo>
                  <a:pt x="11309447" y="-215893"/>
                  <a:pt x="11216654" y="51671"/>
                  <a:pt x="11349660" y="0"/>
                </a:cubicBezTo>
                <a:cubicBezTo>
                  <a:pt x="11479706" y="-106158"/>
                  <a:pt x="11818370" y="149736"/>
                  <a:pt x="12080172" y="0"/>
                </a:cubicBezTo>
                <a:cubicBezTo>
                  <a:pt x="12478805" y="95444"/>
                  <a:pt x="12363121" y="163945"/>
                  <a:pt x="12489972" y="0"/>
                </a:cubicBezTo>
                <a:cubicBezTo>
                  <a:pt x="12796367" y="67971"/>
                  <a:pt x="13338062" y="538418"/>
                  <a:pt x="13701552" y="0"/>
                </a:cubicBezTo>
                <a:cubicBezTo>
                  <a:pt x="13917027" y="-229798"/>
                  <a:pt x="14246358" y="92687"/>
                  <a:pt x="14432064" y="0"/>
                </a:cubicBezTo>
                <a:cubicBezTo>
                  <a:pt x="14552978" y="58956"/>
                  <a:pt x="14729792" y="10352"/>
                  <a:pt x="15002220" y="0"/>
                </a:cubicBezTo>
                <a:cubicBezTo>
                  <a:pt x="15069203" y="-323117"/>
                  <a:pt x="15411899" y="179504"/>
                  <a:pt x="16035629" y="0"/>
                </a:cubicBezTo>
                <a:cubicBezTo>
                  <a:pt x="15940190" y="314511"/>
                  <a:pt x="15883946" y="746177"/>
                  <a:pt x="16035629" y="995331"/>
                </a:cubicBezTo>
                <a:cubicBezTo>
                  <a:pt x="16214428" y="1164895"/>
                  <a:pt x="16085707" y="1559584"/>
                  <a:pt x="16035629" y="2031293"/>
                </a:cubicBezTo>
                <a:cubicBezTo>
                  <a:pt x="15456598" y="2116681"/>
                  <a:pt x="15257089" y="2147478"/>
                  <a:pt x="14824045" y="2031293"/>
                </a:cubicBezTo>
                <a:cubicBezTo>
                  <a:pt x="14350017" y="1914177"/>
                  <a:pt x="14055240" y="1920850"/>
                  <a:pt x="13612464" y="2031293"/>
                </a:cubicBezTo>
                <a:cubicBezTo>
                  <a:pt x="13171311" y="2054683"/>
                  <a:pt x="13278595" y="1963529"/>
                  <a:pt x="13042309" y="2031293"/>
                </a:cubicBezTo>
                <a:cubicBezTo>
                  <a:pt x="12717426" y="2070249"/>
                  <a:pt x="12380200" y="1934517"/>
                  <a:pt x="11830729" y="2031293"/>
                </a:cubicBezTo>
                <a:cubicBezTo>
                  <a:pt x="11303925" y="2181261"/>
                  <a:pt x="11304675" y="1904107"/>
                  <a:pt x="10779504" y="2031293"/>
                </a:cubicBezTo>
                <a:cubicBezTo>
                  <a:pt x="10271070" y="1912531"/>
                  <a:pt x="10008219" y="1760872"/>
                  <a:pt x="9567924" y="2031293"/>
                </a:cubicBezTo>
                <a:cubicBezTo>
                  <a:pt x="9299594" y="1972515"/>
                  <a:pt x="9003306" y="1870530"/>
                  <a:pt x="8356341" y="2031293"/>
                </a:cubicBezTo>
                <a:cubicBezTo>
                  <a:pt x="8041862" y="2500419"/>
                  <a:pt x="7772142" y="1909389"/>
                  <a:pt x="7465473" y="2031293"/>
                </a:cubicBezTo>
                <a:cubicBezTo>
                  <a:pt x="6860400" y="2092623"/>
                  <a:pt x="7132817" y="1730029"/>
                  <a:pt x="6414249" y="2031293"/>
                </a:cubicBezTo>
                <a:cubicBezTo>
                  <a:pt x="5899849" y="2318774"/>
                  <a:pt x="6023573" y="1788036"/>
                  <a:pt x="5844093" y="2031293"/>
                </a:cubicBezTo>
                <a:cubicBezTo>
                  <a:pt x="5511844" y="2086917"/>
                  <a:pt x="5166899" y="1927004"/>
                  <a:pt x="5113584" y="2031293"/>
                </a:cubicBezTo>
                <a:cubicBezTo>
                  <a:pt x="5040643" y="2197342"/>
                  <a:pt x="4248147" y="2025614"/>
                  <a:pt x="4062357" y="2031293"/>
                </a:cubicBezTo>
                <a:cubicBezTo>
                  <a:pt x="3789948" y="2028293"/>
                  <a:pt x="3667106" y="2043358"/>
                  <a:pt x="3331845" y="2031293"/>
                </a:cubicBezTo>
                <a:cubicBezTo>
                  <a:pt x="2866849" y="2234268"/>
                  <a:pt x="2459498" y="1841664"/>
                  <a:pt x="2280621" y="2031293"/>
                </a:cubicBezTo>
                <a:cubicBezTo>
                  <a:pt x="2062952" y="2387996"/>
                  <a:pt x="1627993" y="2066084"/>
                  <a:pt x="1389753" y="2031293"/>
                </a:cubicBezTo>
                <a:cubicBezTo>
                  <a:pt x="1020006" y="1991250"/>
                  <a:pt x="1033928" y="1974570"/>
                  <a:pt x="979953" y="2031293"/>
                </a:cubicBezTo>
                <a:cubicBezTo>
                  <a:pt x="903526" y="2036828"/>
                  <a:pt x="359790" y="2027149"/>
                  <a:pt x="0" y="2031293"/>
                </a:cubicBezTo>
                <a:cubicBezTo>
                  <a:pt x="164075" y="1676691"/>
                  <a:pt x="-165291" y="1448257"/>
                  <a:pt x="0" y="1015642"/>
                </a:cubicBezTo>
                <a:cubicBezTo>
                  <a:pt x="-36577" y="425912"/>
                  <a:pt x="70609" y="206570"/>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custGeom>
                    <a:avLst/>
                    <a:gdLst>
                      <a:gd name="connsiteX0" fmla="*/ 0 w 10690419"/>
                      <a:gd name="connsiteY0" fmla="*/ 0 h 1354195"/>
                      <a:gd name="connsiteX1" fmla="*/ 807720 w 10690419"/>
                      <a:gd name="connsiteY1" fmla="*/ 0 h 1354195"/>
                      <a:gd name="connsiteX2" fmla="*/ 1508536 w 10690419"/>
                      <a:gd name="connsiteY2" fmla="*/ 0 h 1354195"/>
                      <a:gd name="connsiteX3" fmla="*/ 1781736 w 10690419"/>
                      <a:gd name="connsiteY3" fmla="*/ 0 h 1354195"/>
                      <a:gd name="connsiteX4" fmla="*/ 2054934 w 10690419"/>
                      <a:gd name="connsiteY4" fmla="*/ 0 h 1354195"/>
                      <a:gd name="connsiteX5" fmla="*/ 2541944 w 10690419"/>
                      <a:gd name="connsiteY5" fmla="*/ 0 h 1354195"/>
                      <a:gd name="connsiteX6" fmla="*/ 3135856 w 10690419"/>
                      <a:gd name="connsiteY6" fmla="*/ 0 h 1354195"/>
                      <a:gd name="connsiteX7" fmla="*/ 3943576 w 10690419"/>
                      <a:gd name="connsiteY7" fmla="*/ 0 h 1354195"/>
                      <a:gd name="connsiteX8" fmla="*/ 4323680 w 10690419"/>
                      <a:gd name="connsiteY8" fmla="*/ 0 h 1354195"/>
                      <a:gd name="connsiteX9" fmla="*/ 5024496 w 10690419"/>
                      <a:gd name="connsiteY9" fmla="*/ 0 h 1354195"/>
                      <a:gd name="connsiteX10" fmla="*/ 5404600 w 10690419"/>
                      <a:gd name="connsiteY10" fmla="*/ 0 h 1354195"/>
                      <a:gd name="connsiteX11" fmla="*/ 5677798 w 10690419"/>
                      <a:gd name="connsiteY11" fmla="*/ 0 h 1354195"/>
                      <a:gd name="connsiteX12" fmla="*/ 6378616 w 10690419"/>
                      <a:gd name="connsiteY12" fmla="*/ 0 h 1354195"/>
                      <a:gd name="connsiteX13" fmla="*/ 7186336 w 10690419"/>
                      <a:gd name="connsiteY13" fmla="*/ 0 h 1354195"/>
                      <a:gd name="connsiteX14" fmla="*/ 7566440 w 10690419"/>
                      <a:gd name="connsiteY14" fmla="*/ 0 h 1354195"/>
                      <a:gd name="connsiteX15" fmla="*/ 8053448 w 10690419"/>
                      <a:gd name="connsiteY15" fmla="*/ 0 h 1354195"/>
                      <a:gd name="connsiteX16" fmla="*/ 8326648 w 10690419"/>
                      <a:gd name="connsiteY16" fmla="*/ 0 h 1354195"/>
                      <a:gd name="connsiteX17" fmla="*/ 9134368 w 10690419"/>
                      <a:gd name="connsiteY17" fmla="*/ 0 h 1354195"/>
                      <a:gd name="connsiteX18" fmla="*/ 9621376 w 10690419"/>
                      <a:gd name="connsiteY18" fmla="*/ 0 h 1354195"/>
                      <a:gd name="connsiteX19" fmla="*/ 10001480 w 10690419"/>
                      <a:gd name="connsiteY19" fmla="*/ 0 h 1354195"/>
                      <a:gd name="connsiteX20" fmla="*/ 10690419 w 10690419"/>
                      <a:gd name="connsiteY20" fmla="*/ 0 h 1354195"/>
                      <a:gd name="connsiteX21" fmla="*/ 10690419 w 10690419"/>
                      <a:gd name="connsiteY21" fmla="*/ 663554 h 1354195"/>
                      <a:gd name="connsiteX22" fmla="*/ 10690419 w 10690419"/>
                      <a:gd name="connsiteY22" fmla="*/ 1354195 h 1354195"/>
                      <a:gd name="connsiteX23" fmla="*/ 9882697 w 10690419"/>
                      <a:gd name="connsiteY23" fmla="*/ 1354195 h 1354195"/>
                      <a:gd name="connsiteX24" fmla="*/ 9074976 w 10690419"/>
                      <a:gd name="connsiteY24" fmla="*/ 1354195 h 1354195"/>
                      <a:gd name="connsiteX25" fmla="*/ 8694873 w 10690419"/>
                      <a:gd name="connsiteY25" fmla="*/ 1354195 h 1354195"/>
                      <a:gd name="connsiteX26" fmla="*/ 7887153 w 10690419"/>
                      <a:gd name="connsiteY26" fmla="*/ 1354195 h 1354195"/>
                      <a:gd name="connsiteX27" fmla="*/ 7186336 w 10690419"/>
                      <a:gd name="connsiteY27" fmla="*/ 1354195 h 1354195"/>
                      <a:gd name="connsiteX28" fmla="*/ 6378616 w 10690419"/>
                      <a:gd name="connsiteY28" fmla="*/ 1354195 h 1354195"/>
                      <a:gd name="connsiteX29" fmla="*/ 5570894 w 10690419"/>
                      <a:gd name="connsiteY29" fmla="*/ 1354195 h 1354195"/>
                      <a:gd name="connsiteX30" fmla="*/ 4976982 w 10690419"/>
                      <a:gd name="connsiteY30" fmla="*/ 1354195 h 1354195"/>
                      <a:gd name="connsiteX31" fmla="*/ 4276166 w 10690419"/>
                      <a:gd name="connsiteY31" fmla="*/ 1354195 h 1354195"/>
                      <a:gd name="connsiteX32" fmla="*/ 3896062 w 10690419"/>
                      <a:gd name="connsiteY32" fmla="*/ 1354195 h 1354195"/>
                      <a:gd name="connsiteX33" fmla="*/ 3409056 w 10690419"/>
                      <a:gd name="connsiteY33" fmla="*/ 1354195 h 1354195"/>
                      <a:gd name="connsiteX34" fmla="*/ 2708238 w 10690419"/>
                      <a:gd name="connsiteY34" fmla="*/ 1354195 h 1354195"/>
                      <a:gd name="connsiteX35" fmla="*/ 2221230 w 10690419"/>
                      <a:gd name="connsiteY35" fmla="*/ 1354195 h 1354195"/>
                      <a:gd name="connsiteX36" fmla="*/ 1520414 w 10690419"/>
                      <a:gd name="connsiteY36" fmla="*/ 1354195 h 1354195"/>
                      <a:gd name="connsiteX37" fmla="*/ 926502 w 10690419"/>
                      <a:gd name="connsiteY37" fmla="*/ 1354195 h 1354195"/>
                      <a:gd name="connsiteX38" fmla="*/ 653302 w 10690419"/>
                      <a:gd name="connsiteY38" fmla="*/ 1354195 h 1354195"/>
                      <a:gd name="connsiteX39" fmla="*/ 0 w 10690419"/>
                      <a:gd name="connsiteY39" fmla="*/ 1354195 h 1354195"/>
                      <a:gd name="connsiteX40" fmla="*/ 0 w 10690419"/>
                      <a:gd name="connsiteY40" fmla="*/ 677095 h 1354195"/>
                      <a:gd name="connsiteX41" fmla="*/ 0 w 10690419"/>
                      <a:gd name="connsiteY41" fmla="*/ 0 h 1354195"/>
                      <a:gd name="connsiteX0" fmla="*/ 0 w 10690419"/>
                      <a:gd name="connsiteY0" fmla="*/ 0 h 1354195"/>
                      <a:gd name="connsiteX1" fmla="*/ 380102 w 10690419"/>
                      <a:gd name="connsiteY1" fmla="*/ 0 h 1354195"/>
                      <a:gd name="connsiteX2" fmla="*/ 760208 w 10690419"/>
                      <a:gd name="connsiteY2" fmla="*/ 0 h 1354195"/>
                      <a:gd name="connsiteX3" fmla="*/ 1033406 w 10690419"/>
                      <a:gd name="connsiteY3" fmla="*/ 0 h 1354195"/>
                      <a:gd name="connsiteX4" fmla="*/ 1841126 w 10690419"/>
                      <a:gd name="connsiteY4" fmla="*/ 0 h 1354195"/>
                      <a:gd name="connsiteX5" fmla="*/ 2114326 w 10690419"/>
                      <a:gd name="connsiteY5" fmla="*/ 0 h 1354195"/>
                      <a:gd name="connsiteX6" fmla="*/ 2494430 w 10690419"/>
                      <a:gd name="connsiteY6" fmla="*/ 0 h 1354195"/>
                      <a:gd name="connsiteX7" fmla="*/ 2981438 w 10690419"/>
                      <a:gd name="connsiteY7" fmla="*/ 0 h 1354195"/>
                      <a:gd name="connsiteX8" fmla="*/ 3361542 w 10690419"/>
                      <a:gd name="connsiteY8" fmla="*/ 0 h 1354195"/>
                      <a:gd name="connsiteX9" fmla="*/ 4169262 w 10690419"/>
                      <a:gd name="connsiteY9" fmla="*/ 0 h 1354195"/>
                      <a:gd name="connsiteX10" fmla="*/ 4656270 w 10690419"/>
                      <a:gd name="connsiteY10" fmla="*/ 0 h 1354195"/>
                      <a:gd name="connsiteX11" fmla="*/ 5143278 w 10690419"/>
                      <a:gd name="connsiteY11" fmla="*/ 0 h 1354195"/>
                      <a:gd name="connsiteX12" fmla="*/ 5737190 w 10690419"/>
                      <a:gd name="connsiteY12" fmla="*/ 0 h 1354195"/>
                      <a:gd name="connsiteX13" fmla="*/ 6117294 w 10690419"/>
                      <a:gd name="connsiteY13" fmla="*/ 0 h 1354195"/>
                      <a:gd name="connsiteX14" fmla="*/ 6497397 w 10690419"/>
                      <a:gd name="connsiteY14" fmla="*/ 0 h 1354195"/>
                      <a:gd name="connsiteX15" fmla="*/ 6877502 w 10690419"/>
                      <a:gd name="connsiteY15" fmla="*/ 0 h 1354195"/>
                      <a:gd name="connsiteX16" fmla="*/ 7471414 w 10690419"/>
                      <a:gd name="connsiteY16" fmla="*/ 0 h 1354195"/>
                      <a:gd name="connsiteX17" fmla="*/ 8065326 w 10690419"/>
                      <a:gd name="connsiteY17" fmla="*/ 0 h 1354195"/>
                      <a:gd name="connsiteX18" fmla="*/ 8873046 w 10690419"/>
                      <a:gd name="connsiteY18" fmla="*/ 0 h 1354195"/>
                      <a:gd name="connsiteX19" fmla="*/ 9253150 w 10690419"/>
                      <a:gd name="connsiteY19" fmla="*/ 0 h 1354195"/>
                      <a:gd name="connsiteX20" fmla="*/ 9740158 w 10690419"/>
                      <a:gd name="connsiteY20" fmla="*/ 0 h 1354195"/>
                      <a:gd name="connsiteX21" fmla="*/ 10690419 w 10690419"/>
                      <a:gd name="connsiteY21" fmla="*/ 0 h 1354195"/>
                      <a:gd name="connsiteX22" fmla="*/ 10690419 w 10690419"/>
                      <a:gd name="connsiteY22" fmla="*/ 636469 h 1354195"/>
                      <a:gd name="connsiteX23" fmla="*/ 10690419 w 10690419"/>
                      <a:gd name="connsiteY23" fmla="*/ 1354195 h 1354195"/>
                      <a:gd name="connsiteX24" fmla="*/ 10203409 w 10690419"/>
                      <a:gd name="connsiteY24" fmla="*/ 1354195 h 1354195"/>
                      <a:gd name="connsiteX25" fmla="*/ 9930209 w 10690419"/>
                      <a:gd name="connsiteY25" fmla="*/ 1354195 h 1354195"/>
                      <a:gd name="connsiteX26" fmla="*/ 9229393 w 10690419"/>
                      <a:gd name="connsiteY26" fmla="*/ 1354195 h 1354195"/>
                      <a:gd name="connsiteX27" fmla="*/ 8742386 w 10690419"/>
                      <a:gd name="connsiteY27" fmla="*/ 1354195 h 1354195"/>
                      <a:gd name="connsiteX28" fmla="*/ 7934666 w 10690419"/>
                      <a:gd name="connsiteY28" fmla="*/ 1354195 h 1354195"/>
                      <a:gd name="connsiteX29" fmla="*/ 7126945 w 10690419"/>
                      <a:gd name="connsiteY29" fmla="*/ 1354195 h 1354195"/>
                      <a:gd name="connsiteX30" fmla="*/ 6853745 w 10690419"/>
                      <a:gd name="connsiteY30" fmla="*/ 1354195 h 1354195"/>
                      <a:gd name="connsiteX31" fmla="*/ 6580545 w 10690419"/>
                      <a:gd name="connsiteY31" fmla="*/ 1354195 h 1354195"/>
                      <a:gd name="connsiteX32" fmla="*/ 6200442 w 10690419"/>
                      <a:gd name="connsiteY32" fmla="*/ 1354195 h 1354195"/>
                      <a:gd name="connsiteX33" fmla="*/ 5499625 w 10690419"/>
                      <a:gd name="connsiteY33" fmla="*/ 1354195 h 1354195"/>
                      <a:gd name="connsiteX34" fmla="*/ 4798809 w 10690419"/>
                      <a:gd name="connsiteY34" fmla="*/ 1354195 h 1354195"/>
                      <a:gd name="connsiteX35" fmla="*/ 4097993 w 10690419"/>
                      <a:gd name="connsiteY35" fmla="*/ 1354195 h 1354195"/>
                      <a:gd name="connsiteX36" fmla="*/ 3824793 w 10690419"/>
                      <a:gd name="connsiteY36" fmla="*/ 1354195 h 1354195"/>
                      <a:gd name="connsiteX37" fmla="*/ 3230881 w 10690419"/>
                      <a:gd name="connsiteY37" fmla="*/ 1354195 h 1354195"/>
                      <a:gd name="connsiteX38" fmla="*/ 2423161 w 10690419"/>
                      <a:gd name="connsiteY38" fmla="*/ 1354195 h 1354195"/>
                      <a:gd name="connsiteX39" fmla="*/ 1722345 w 10690419"/>
                      <a:gd name="connsiteY39" fmla="*/ 1354195 h 1354195"/>
                      <a:gd name="connsiteX40" fmla="*/ 1021528 w 10690419"/>
                      <a:gd name="connsiteY40" fmla="*/ 1354195 h 1354195"/>
                      <a:gd name="connsiteX41" fmla="*/ 0 w 10690419"/>
                      <a:gd name="connsiteY41" fmla="*/ 1354195 h 1354195"/>
                      <a:gd name="connsiteX42" fmla="*/ 0 w 10690419"/>
                      <a:gd name="connsiteY42" fmla="*/ 690638 h 1354195"/>
                      <a:gd name="connsiteX43" fmla="*/ 0 w 10690419"/>
                      <a:gd name="connsiteY43" fmla="*/ 0 h 1354195"/>
                      <a:gd name="connsiteX0" fmla="*/ 0 w 10690419"/>
                      <a:gd name="connsiteY0" fmla="*/ 0 h 1354195"/>
                      <a:gd name="connsiteX1" fmla="*/ 807720 w 10690419"/>
                      <a:gd name="connsiteY1" fmla="*/ 0 h 1354195"/>
                      <a:gd name="connsiteX2" fmla="*/ 1508536 w 10690419"/>
                      <a:gd name="connsiteY2" fmla="*/ 0 h 1354195"/>
                      <a:gd name="connsiteX3" fmla="*/ 1781736 w 10690419"/>
                      <a:gd name="connsiteY3" fmla="*/ 0 h 1354195"/>
                      <a:gd name="connsiteX4" fmla="*/ 2054934 w 10690419"/>
                      <a:gd name="connsiteY4" fmla="*/ 0 h 1354195"/>
                      <a:gd name="connsiteX5" fmla="*/ 2541944 w 10690419"/>
                      <a:gd name="connsiteY5" fmla="*/ 0 h 1354195"/>
                      <a:gd name="connsiteX6" fmla="*/ 3135856 w 10690419"/>
                      <a:gd name="connsiteY6" fmla="*/ 0 h 1354195"/>
                      <a:gd name="connsiteX7" fmla="*/ 3943576 w 10690419"/>
                      <a:gd name="connsiteY7" fmla="*/ 0 h 1354195"/>
                      <a:gd name="connsiteX8" fmla="*/ 4323680 w 10690419"/>
                      <a:gd name="connsiteY8" fmla="*/ 0 h 1354195"/>
                      <a:gd name="connsiteX9" fmla="*/ 5024496 w 10690419"/>
                      <a:gd name="connsiteY9" fmla="*/ 0 h 1354195"/>
                      <a:gd name="connsiteX10" fmla="*/ 5404600 w 10690419"/>
                      <a:gd name="connsiteY10" fmla="*/ 0 h 1354195"/>
                      <a:gd name="connsiteX11" fmla="*/ 5677798 w 10690419"/>
                      <a:gd name="connsiteY11" fmla="*/ 0 h 1354195"/>
                      <a:gd name="connsiteX12" fmla="*/ 6378616 w 10690419"/>
                      <a:gd name="connsiteY12" fmla="*/ 0 h 1354195"/>
                      <a:gd name="connsiteX13" fmla="*/ 7186336 w 10690419"/>
                      <a:gd name="connsiteY13" fmla="*/ 0 h 1354195"/>
                      <a:gd name="connsiteX14" fmla="*/ 7566440 w 10690419"/>
                      <a:gd name="connsiteY14" fmla="*/ 0 h 1354195"/>
                      <a:gd name="connsiteX15" fmla="*/ 8053448 w 10690419"/>
                      <a:gd name="connsiteY15" fmla="*/ 0 h 1354195"/>
                      <a:gd name="connsiteX16" fmla="*/ 8326648 w 10690419"/>
                      <a:gd name="connsiteY16" fmla="*/ 0 h 1354195"/>
                      <a:gd name="connsiteX17" fmla="*/ 9134368 w 10690419"/>
                      <a:gd name="connsiteY17" fmla="*/ 0 h 1354195"/>
                      <a:gd name="connsiteX18" fmla="*/ 9621376 w 10690419"/>
                      <a:gd name="connsiteY18" fmla="*/ 0 h 1354195"/>
                      <a:gd name="connsiteX19" fmla="*/ 10001480 w 10690419"/>
                      <a:gd name="connsiteY19" fmla="*/ 0 h 1354195"/>
                      <a:gd name="connsiteX20" fmla="*/ 10690419 w 10690419"/>
                      <a:gd name="connsiteY20" fmla="*/ 0 h 1354195"/>
                      <a:gd name="connsiteX21" fmla="*/ 10690419 w 10690419"/>
                      <a:gd name="connsiteY21" fmla="*/ 663554 h 1354195"/>
                      <a:gd name="connsiteX22" fmla="*/ 10690419 w 10690419"/>
                      <a:gd name="connsiteY22" fmla="*/ 1354195 h 1354195"/>
                      <a:gd name="connsiteX23" fmla="*/ 9882697 w 10690419"/>
                      <a:gd name="connsiteY23" fmla="*/ 1354195 h 1354195"/>
                      <a:gd name="connsiteX24" fmla="*/ 9074976 w 10690419"/>
                      <a:gd name="connsiteY24" fmla="*/ 1354195 h 1354195"/>
                      <a:gd name="connsiteX25" fmla="*/ 8694873 w 10690419"/>
                      <a:gd name="connsiteY25" fmla="*/ 1354195 h 1354195"/>
                      <a:gd name="connsiteX26" fmla="*/ 7887153 w 10690419"/>
                      <a:gd name="connsiteY26" fmla="*/ 1354195 h 1354195"/>
                      <a:gd name="connsiteX27" fmla="*/ 7186336 w 10690419"/>
                      <a:gd name="connsiteY27" fmla="*/ 1354195 h 1354195"/>
                      <a:gd name="connsiteX28" fmla="*/ 6378616 w 10690419"/>
                      <a:gd name="connsiteY28" fmla="*/ 1354195 h 1354195"/>
                      <a:gd name="connsiteX29" fmla="*/ 5570894 w 10690419"/>
                      <a:gd name="connsiteY29" fmla="*/ 1354195 h 1354195"/>
                      <a:gd name="connsiteX30" fmla="*/ 4976982 w 10690419"/>
                      <a:gd name="connsiteY30" fmla="*/ 1354195 h 1354195"/>
                      <a:gd name="connsiteX31" fmla="*/ 4276166 w 10690419"/>
                      <a:gd name="connsiteY31" fmla="*/ 1354195 h 1354195"/>
                      <a:gd name="connsiteX32" fmla="*/ 3896062 w 10690419"/>
                      <a:gd name="connsiteY32" fmla="*/ 1354195 h 1354195"/>
                      <a:gd name="connsiteX33" fmla="*/ 3409056 w 10690419"/>
                      <a:gd name="connsiteY33" fmla="*/ 1354195 h 1354195"/>
                      <a:gd name="connsiteX34" fmla="*/ 2708238 w 10690419"/>
                      <a:gd name="connsiteY34" fmla="*/ 1354195 h 1354195"/>
                      <a:gd name="connsiteX35" fmla="*/ 2221230 w 10690419"/>
                      <a:gd name="connsiteY35" fmla="*/ 1354195 h 1354195"/>
                      <a:gd name="connsiteX36" fmla="*/ 1520414 w 10690419"/>
                      <a:gd name="connsiteY36" fmla="*/ 1354195 h 1354195"/>
                      <a:gd name="connsiteX37" fmla="*/ 926502 w 10690419"/>
                      <a:gd name="connsiteY37" fmla="*/ 1354195 h 1354195"/>
                      <a:gd name="connsiteX38" fmla="*/ 653302 w 10690419"/>
                      <a:gd name="connsiteY38" fmla="*/ 1354195 h 1354195"/>
                      <a:gd name="connsiteX39" fmla="*/ 0 w 10690419"/>
                      <a:gd name="connsiteY39" fmla="*/ 1354195 h 1354195"/>
                      <a:gd name="connsiteX40" fmla="*/ 0 w 10690419"/>
                      <a:gd name="connsiteY40" fmla="*/ 677095 h 1354195"/>
                      <a:gd name="connsiteX41" fmla="*/ 0 w 10690419"/>
                      <a:gd name="connsiteY41" fmla="*/ 0 h 1354195"/>
                      <a:gd name="connsiteX0" fmla="*/ 0 w 10690419"/>
                      <a:gd name="connsiteY0" fmla="*/ 0 h 1354195"/>
                      <a:gd name="connsiteX1" fmla="*/ 807720 w 10690419"/>
                      <a:gd name="connsiteY1" fmla="*/ 0 h 1354195"/>
                      <a:gd name="connsiteX2" fmla="*/ 1508536 w 10690419"/>
                      <a:gd name="connsiteY2" fmla="*/ 0 h 1354195"/>
                      <a:gd name="connsiteX3" fmla="*/ 1781736 w 10690419"/>
                      <a:gd name="connsiteY3" fmla="*/ 0 h 1354195"/>
                      <a:gd name="connsiteX4" fmla="*/ 2054934 w 10690419"/>
                      <a:gd name="connsiteY4" fmla="*/ 0 h 1354195"/>
                      <a:gd name="connsiteX5" fmla="*/ 2541944 w 10690419"/>
                      <a:gd name="connsiteY5" fmla="*/ 0 h 1354195"/>
                      <a:gd name="connsiteX6" fmla="*/ 3135856 w 10690419"/>
                      <a:gd name="connsiteY6" fmla="*/ 0 h 1354195"/>
                      <a:gd name="connsiteX7" fmla="*/ 3943576 w 10690419"/>
                      <a:gd name="connsiteY7" fmla="*/ 0 h 1354195"/>
                      <a:gd name="connsiteX8" fmla="*/ 4323680 w 10690419"/>
                      <a:gd name="connsiteY8" fmla="*/ 0 h 1354195"/>
                      <a:gd name="connsiteX9" fmla="*/ 5024496 w 10690419"/>
                      <a:gd name="connsiteY9" fmla="*/ 0 h 1354195"/>
                      <a:gd name="connsiteX10" fmla="*/ 5404600 w 10690419"/>
                      <a:gd name="connsiteY10" fmla="*/ 0 h 1354195"/>
                      <a:gd name="connsiteX11" fmla="*/ 5677798 w 10690419"/>
                      <a:gd name="connsiteY11" fmla="*/ 0 h 1354195"/>
                      <a:gd name="connsiteX12" fmla="*/ 6378616 w 10690419"/>
                      <a:gd name="connsiteY12" fmla="*/ 0 h 1354195"/>
                      <a:gd name="connsiteX13" fmla="*/ 7186336 w 10690419"/>
                      <a:gd name="connsiteY13" fmla="*/ 0 h 1354195"/>
                      <a:gd name="connsiteX14" fmla="*/ 7566440 w 10690419"/>
                      <a:gd name="connsiteY14" fmla="*/ 0 h 1354195"/>
                      <a:gd name="connsiteX15" fmla="*/ 8053448 w 10690419"/>
                      <a:gd name="connsiteY15" fmla="*/ 0 h 1354195"/>
                      <a:gd name="connsiteX16" fmla="*/ 8326648 w 10690419"/>
                      <a:gd name="connsiteY16" fmla="*/ 0 h 1354195"/>
                      <a:gd name="connsiteX17" fmla="*/ 9134368 w 10690419"/>
                      <a:gd name="connsiteY17" fmla="*/ 0 h 1354195"/>
                      <a:gd name="connsiteX18" fmla="*/ 9621376 w 10690419"/>
                      <a:gd name="connsiteY18" fmla="*/ 0 h 1354195"/>
                      <a:gd name="connsiteX19" fmla="*/ 10001480 w 10690419"/>
                      <a:gd name="connsiteY19" fmla="*/ 0 h 1354195"/>
                      <a:gd name="connsiteX20" fmla="*/ 10690419 w 10690419"/>
                      <a:gd name="connsiteY20" fmla="*/ 0 h 1354195"/>
                      <a:gd name="connsiteX21" fmla="*/ 10690419 w 10690419"/>
                      <a:gd name="connsiteY21" fmla="*/ 663554 h 1354195"/>
                      <a:gd name="connsiteX22" fmla="*/ 10690419 w 10690419"/>
                      <a:gd name="connsiteY22" fmla="*/ 1354195 h 1354195"/>
                      <a:gd name="connsiteX23" fmla="*/ 9882697 w 10690419"/>
                      <a:gd name="connsiteY23" fmla="*/ 1354195 h 1354195"/>
                      <a:gd name="connsiteX24" fmla="*/ 9074976 w 10690419"/>
                      <a:gd name="connsiteY24" fmla="*/ 1354195 h 1354195"/>
                      <a:gd name="connsiteX25" fmla="*/ 8694873 w 10690419"/>
                      <a:gd name="connsiteY25" fmla="*/ 1354195 h 1354195"/>
                      <a:gd name="connsiteX26" fmla="*/ 7887153 w 10690419"/>
                      <a:gd name="connsiteY26" fmla="*/ 1354195 h 1354195"/>
                      <a:gd name="connsiteX27" fmla="*/ 7186336 w 10690419"/>
                      <a:gd name="connsiteY27" fmla="*/ 1354195 h 1354195"/>
                      <a:gd name="connsiteX28" fmla="*/ 6378616 w 10690419"/>
                      <a:gd name="connsiteY28" fmla="*/ 1354195 h 1354195"/>
                      <a:gd name="connsiteX29" fmla="*/ 5570894 w 10690419"/>
                      <a:gd name="connsiteY29" fmla="*/ 1354195 h 1354195"/>
                      <a:gd name="connsiteX30" fmla="*/ 4976982 w 10690419"/>
                      <a:gd name="connsiteY30" fmla="*/ 1354195 h 1354195"/>
                      <a:gd name="connsiteX31" fmla="*/ 4276166 w 10690419"/>
                      <a:gd name="connsiteY31" fmla="*/ 1354195 h 1354195"/>
                      <a:gd name="connsiteX32" fmla="*/ 3896062 w 10690419"/>
                      <a:gd name="connsiteY32" fmla="*/ 1354195 h 1354195"/>
                      <a:gd name="connsiteX33" fmla="*/ 3409056 w 10690419"/>
                      <a:gd name="connsiteY33" fmla="*/ 1354195 h 1354195"/>
                      <a:gd name="connsiteX34" fmla="*/ 2708238 w 10690419"/>
                      <a:gd name="connsiteY34" fmla="*/ 1354195 h 1354195"/>
                      <a:gd name="connsiteX35" fmla="*/ 2221230 w 10690419"/>
                      <a:gd name="connsiteY35" fmla="*/ 1354195 h 1354195"/>
                      <a:gd name="connsiteX36" fmla="*/ 1520414 w 10690419"/>
                      <a:gd name="connsiteY36" fmla="*/ 1354195 h 1354195"/>
                      <a:gd name="connsiteX37" fmla="*/ 926502 w 10690419"/>
                      <a:gd name="connsiteY37" fmla="*/ 1354195 h 1354195"/>
                      <a:gd name="connsiteX38" fmla="*/ 653302 w 10690419"/>
                      <a:gd name="connsiteY38" fmla="*/ 1354195 h 1354195"/>
                      <a:gd name="connsiteX39" fmla="*/ 0 w 10690419"/>
                      <a:gd name="connsiteY39" fmla="*/ 1354195 h 1354195"/>
                      <a:gd name="connsiteX40" fmla="*/ 0 w 10690419"/>
                      <a:gd name="connsiteY40" fmla="*/ 677095 h 1354195"/>
                      <a:gd name="connsiteX41" fmla="*/ 0 w 10690419"/>
                      <a:gd name="connsiteY41" fmla="*/ 0 h 135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90419" h="1354195" fill="none" extrusionOk="0">
                        <a:moveTo>
                          <a:pt x="0" y="0"/>
                        </a:moveTo>
                        <a:cubicBezTo>
                          <a:pt x="299373" y="-266702"/>
                          <a:pt x="507833" y="-22002"/>
                          <a:pt x="807720" y="0"/>
                        </a:cubicBezTo>
                        <a:cubicBezTo>
                          <a:pt x="1025090" y="-92288"/>
                          <a:pt x="1357883" y="30053"/>
                          <a:pt x="1508536" y="0"/>
                        </a:cubicBezTo>
                        <a:cubicBezTo>
                          <a:pt x="1664413" y="-46947"/>
                          <a:pt x="1724176" y="88083"/>
                          <a:pt x="1781736" y="0"/>
                        </a:cubicBezTo>
                        <a:cubicBezTo>
                          <a:pt x="1902743" y="-53110"/>
                          <a:pt x="1992283" y="62876"/>
                          <a:pt x="2054934" y="0"/>
                        </a:cubicBezTo>
                        <a:cubicBezTo>
                          <a:pt x="2146411" y="-162554"/>
                          <a:pt x="2354248" y="-8976"/>
                          <a:pt x="2541944" y="0"/>
                        </a:cubicBezTo>
                        <a:cubicBezTo>
                          <a:pt x="2802063" y="-106287"/>
                          <a:pt x="2798449" y="31790"/>
                          <a:pt x="3135856" y="0"/>
                        </a:cubicBezTo>
                        <a:cubicBezTo>
                          <a:pt x="3479651" y="85792"/>
                          <a:pt x="3851118" y="95556"/>
                          <a:pt x="3943576" y="0"/>
                        </a:cubicBezTo>
                        <a:cubicBezTo>
                          <a:pt x="4171815" y="-151827"/>
                          <a:pt x="4164336" y="-8851"/>
                          <a:pt x="4323680" y="0"/>
                        </a:cubicBezTo>
                        <a:cubicBezTo>
                          <a:pt x="4288052" y="-50046"/>
                          <a:pt x="4782109" y="89765"/>
                          <a:pt x="5024496" y="0"/>
                        </a:cubicBezTo>
                        <a:cubicBezTo>
                          <a:pt x="5389736" y="-100497"/>
                          <a:pt x="5144707" y="86379"/>
                          <a:pt x="5404600" y="0"/>
                        </a:cubicBezTo>
                        <a:cubicBezTo>
                          <a:pt x="5612721" y="-37466"/>
                          <a:pt x="5544286" y="28802"/>
                          <a:pt x="5677798" y="0"/>
                        </a:cubicBezTo>
                        <a:cubicBezTo>
                          <a:pt x="5806269" y="-20745"/>
                          <a:pt x="6174529" y="100163"/>
                          <a:pt x="6378616" y="0"/>
                        </a:cubicBezTo>
                        <a:cubicBezTo>
                          <a:pt x="6646296" y="-307708"/>
                          <a:pt x="6910886" y="235584"/>
                          <a:pt x="7186336" y="0"/>
                        </a:cubicBezTo>
                        <a:cubicBezTo>
                          <a:pt x="7536206" y="-146377"/>
                          <a:pt x="7486578" y="31780"/>
                          <a:pt x="7566440" y="0"/>
                        </a:cubicBezTo>
                        <a:cubicBezTo>
                          <a:pt x="7678500" y="-47804"/>
                          <a:pt x="7837576" y="115890"/>
                          <a:pt x="8053448" y="0"/>
                        </a:cubicBezTo>
                        <a:cubicBezTo>
                          <a:pt x="8324386" y="26013"/>
                          <a:pt x="8216033" y="92771"/>
                          <a:pt x="8326648" y="0"/>
                        </a:cubicBezTo>
                        <a:cubicBezTo>
                          <a:pt x="8479564" y="81979"/>
                          <a:pt x="8932962" y="284293"/>
                          <a:pt x="9134368" y="0"/>
                        </a:cubicBezTo>
                        <a:cubicBezTo>
                          <a:pt x="9280537" y="-187349"/>
                          <a:pt x="9520608" y="59755"/>
                          <a:pt x="9621376" y="0"/>
                        </a:cubicBezTo>
                        <a:cubicBezTo>
                          <a:pt x="9721303" y="36626"/>
                          <a:pt x="9839332" y="8835"/>
                          <a:pt x="10001480" y="0"/>
                        </a:cubicBezTo>
                        <a:cubicBezTo>
                          <a:pt x="10092684" y="-146021"/>
                          <a:pt x="10321704" y="97462"/>
                          <a:pt x="10690419" y="0"/>
                        </a:cubicBezTo>
                        <a:cubicBezTo>
                          <a:pt x="10626088" y="167963"/>
                          <a:pt x="10613940" y="498956"/>
                          <a:pt x="10690419" y="663554"/>
                        </a:cubicBezTo>
                        <a:cubicBezTo>
                          <a:pt x="10754885" y="797908"/>
                          <a:pt x="10691865" y="996745"/>
                          <a:pt x="10690419" y="1354195"/>
                        </a:cubicBezTo>
                        <a:cubicBezTo>
                          <a:pt x="10289904" y="1414097"/>
                          <a:pt x="10154062" y="1419566"/>
                          <a:pt x="9882697" y="1354195"/>
                        </a:cubicBezTo>
                        <a:cubicBezTo>
                          <a:pt x="9622331" y="1264633"/>
                          <a:pt x="9416480" y="1322497"/>
                          <a:pt x="9074976" y="1354195"/>
                        </a:cubicBezTo>
                        <a:cubicBezTo>
                          <a:pt x="8794318" y="1368196"/>
                          <a:pt x="8846391" y="1311931"/>
                          <a:pt x="8694873" y="1354195"/>
                        </a:cubicBezTo>
                        <a:cubicBezTo>
                          <a:pt x="8500295" y="1456579"/>
                          <a:pt x="8193597" y="1352122"/>
                          <a:pt x="7887153" y="1354195"/>
                        </a:cubicBezTo>
                        <a:cubicBezTo>
                          <a:pt x="7541345" y="1451729"/>
                          <a:pt x="7547456" y="1254589"/>
                          <a:pt x="7186336" y="1354195"/>
                        </a:cubicBezTo>
                        <a:cubicBezTo>
                          <a:pt x="6839870" y="1266324"/>
                          <a:pt x="6690982" y="1173858"/>
                          <a:pt x="6378616" y="1354195"/>
                        </a:cubicBezTo>
                        <a:cubicBezTo>
                          <a:pt x="6234285" y="1340264"/>
                          <a:pt x="6002867" y="1219439"/>
                          <a:pt x="5570894" y="1354195"/>
                        </a:cubicBezTo>
                        <a:cubicBezTo>
                          <a:pt x="5353842" y="1611735"/>
                          <a:pt x="5179511" y="1225773"/>
                          <a:pt x="4976982" y="1354195"/>
                        </a:cubicBezTo>
                        <a:cubicBezTo>
                          <a:pt x="4601808" y="1432199"/>
                          <a:pt x="4749809" y="1144168"/>
                          <a:pt x="4276166" y="1354195"/>
                        </a:cubicBezTo>
                        <a:cubicBezTo>
                          <a:pt x="3911353" y="1494554"/>
                          <a:pt x="4007109" y="1194189"/>
                          <a:pt x="3896062" y="1354195"/>
                        </a:cubicBezTo>
                        <a:cubicBezTo>
                          <a:pt x="3672792" y="1400394"/>
                          <a:pt x="3448858" y="1268899"/>
                          <a:pt x="3409056" y="1354195"/>
                        </a:cubicBezTo>
                        <a:cubicBezTo>
                          <a:pt x="3335047" y="1461594"/>
                          <a:pt x="2830713" y="1347765"/>
                          <a:pt x="2708238" y="1354195"/>
                        </a:cubicBezTo>
                        <a:cubicBezTo>
                          <a:pt x="2542417" y="1346010"/>
                          <a:pt x="2447762" y="1339412"/>
                          <a:pt x="2221230" y="1354195"/>
                        </a:cubicBezTo>
                        <a:cubicBezTo>
                          <a:pt x="1902834" y="1502386"/>
                          <a:pt x="1640850" y="1248886"/>
                          <a:pt x="1520414" y="1354195"/>
                        </a:cubicBezTo>
                        <a:cubicBezTo>
                          <a:pt x="1379461" y="1562156"/>
                          <a:pt x="1066058" y="1375404"/>
                          <a:pt x="926502" y="1354195"/>
                        </a:cubicBezTo>
                        <a:cubicBezTo>
                          <a:pt x="679461" y="1329872"/>
                          <a:pt x="691293" y="1318593"/>
                          <a:pt x="653302" y="1354195"/>
                        </a:cubicBezTo>
                        <a:cubicBezTo>
                          <a:pt x="588980" y="1303467"/>
                          <a:pt x="209293" y="1332814"/>
                          <a:pt x="0" y="1354195"/>
                        </a:cubicBezTo>
                        <a:cubicBezTo>
                          <a:pt x="86973" y="1166160"/>
                          <a:pt x="-123852" y="974382"/>
                          <a:pt x="0" y="677095"/>
                        </a:cubicBezTo>
                        <a:cubicBezTo>
                          <a:pt x="-13522" y="303005"/>
                          <a:pt x="15713" y="130597"/>
                          <a:pt x="0" y="0"/>
                        </a:cubicBezTo>
                        <a:close/>
                      </a:path>
                      <a:path w="10690419" h="1354195" stroke="0" extrusionOk="0">
                        <a:moveTo>
                          <a:pt x="0" y="0"/>
                        </a:moveTo>
                        <a:cubicBezTo>
                          <a:pt x="224558" y="-83108"/>
                          <a:pt x="280708" y="39882"/>
                          <a:pt x="380102" y="0"/>
                        </a:cubicBezTo>
                        <a:cubicBezTo>
                          <a:pt x="474576" y="-99056"/>
                          <a:pt x="695700" y="31032"/>
                          <a:pt x="760208" y="0"/>
                        </a:cubicBezTo>
                        <a:cubicBezTo>
                          <a:pt x="907859" y="-14732"/>
                          <a:pt x="948893" y="10647"/>
                          <a:pt x="1033406" y="0"/>
                        </a:cubicBezTo>
                        <a:cubicBezTo>
                          <a:pt x="1287111" y="30972"/>
                          <a:pt x="1520910" y="193679"/>
                          <a:pt x="1841126" y="0"/>
                        </a:cubicBezTo>
                        <a:cubicBezTo>
                          <a:pt x="2097914" y="-52519"/>
                          <a:pt x="2056986" y="112615"/>
                          <a:pt x="2114326" y="0"/>
                        </a:cubicBezTo>
                        <a:cubicBezTo>
                          <a:pt x="2134876" y="8974"/>
                          <a:pt x="2334949" y="6263"/>
                          <a:pt x="2494430" y="0"/>
                        </a:cubicBezTo>
                        <a:cubicBezTo>
                          <a:pt x="2711063" y="-34822"/>
                          <a:pt x="2746862" y="129153"/>
                          <a:pt x="2981438" y="0"/>
                        </a:cubicBezTo>
                        <a:cubicBezTo>
                          <a:pt x="3211235" y="-10923"/>
                          <a:pt x="3264028" y="-44985"/>
                          <a:pt x="3361542" y="0"/>
                        </a:cubicBezTo>
                        <a:cubicBezTo>
                          <a:pt x="3473686" y="-31818"/>
                          <a:pt x="3881916" y="-68177"/>
                          <a:pt x="4169262" y="0"/>
                        </a:cubicBezTo>
                        <a:cubicBezTo>
                          <a:pt x="4438999" y="-1820"/>
                          <a:pt x="4360858" y="78918"/>
                          <a:pt x="4656270" y="0"/>
                        </a:cubicBezTo>
                        <a:cubicBezTo>
                          <a:pt x="4799311" y="-156486"/>
                          <a:pt x="4856110" y="44591"/>
                          <a:pt x="5143278" y="0"/>
                        </a:cubicBezTo>
                        <a:cubicBezTo>
                          <a:pt x="5380377" y="-50611"/>
                          <a:pt x="5477728" y="-595"/>
                          <a:pt x="5737190" y="0"/>
                        </a:cubicBezTo>
                        <a:cubicBezTo>
                          <a:pt x="5933894" y="-50692"/>
                          <a:pt x="6039271" y="45888"/>
                          <a:pt x="6117294" y="0"/>
                        </a:cubicBezTo>
                        <a:cubicBezTo>
                          <a:pt x="6263237" y="-76159"/>
                          <a:pt x="6470192" y="112832"/>
                          <a:pt x="6497397" y="0"/>
                        </a:cubicBezTo>
                        <a:cubicBezTo>
                          <a:pt x="6522850" y="-52179"/>
                          <a:pt x="6722063" y="148281"/>
                          <a:pt x="6877502" y="0"/>
                        </a:cubicBezTo>
                        <a:cubicBezTo>
                          <a:pt x="7001487" y="-35426"/>
                          <a:pt x="7384217" y="51619"/>
                          <a:pt x="7471414" y="0"/>
                        </a:cubicBezTo>
                        <a:cubicBezTo>
                          <a:pt x="7631238" y="-122924"/>
                          <a:pt x="7845357" y="-16395"/>
                          <a:pt x="8065326" y="0"/>
                        </a:cubicBezTo>
                        <a:cubicBezTo>
                          <a:pt x="8140026" y="53567"/>
                          <a:pt x="8506610" y="185187"/>
                          <a:pt x="8873046" y="0"/>
                        </a:cubicBezTo>
                        <a:cubicBezTo>
                          <a:pt x="9321624" y="-115764"/>
                          <a:pt x="9194077" y="61092"/>
                          <a:pt x="9253150" y="0"/>
                        </a:cubicBezTo>
                        <a:cubicBezTo>
                          <a:pt x="9399491" y="-44082"/>
                          <a:pt x="9679941" y="27331"/>
                          <a:pt x="9740158" y="0"/>
                        </a:cubicBezTo>
                        <a:cubicBezTo>
                          <a:pt x="9720125" y="25771"/>
                          <a:pt x="10115331" y="-126869"/>
                          <a:pt x="10690419" y="0"/>
                        </a:cubicBezTo>
                        <a:cubicBezTo>
                          <a:pt x="10741522" y="136586"/>
                          <a:pt x="10671808" y="533658"/>
                          <a:pt x="10690419" y="636469"/>
                        </a:cubicBezTo>
                        <a:cubicBezTo>
                          <a:pt x="10649003" y="717970"/>
                          <a:pt x="10706755" y="1200425"/>
                          <a:pt x="10690419" y="1354195"/>
                        </a:cubicBezTo>
                        <a:cubicBezTo>
                          <a:pt x="10402719" y="1478577"/>
                          <a:pt x="10333951" y="1188102"/>
                          <a:pt x="10203409" y="1354195"/>
                        </a:cubicBezTo>
                        <a:cubicBezTo>
                          <a:pt x="10042529" y="1385309"/>
                          <a:pt x="10049065" y="1353407"/>
                          <a:pt x="9930209" y="1354195"/>
                        </a:cubicBezTo>
                        <a:cubicBezTo>
                          <a:pt x="9751856" y="1364880"/>
                          <a:pt x="9356174" y="1350423"/>
                          <a:pt x="9229393" y="1354195"/>
                        </a:cubicBezTo>
                        <a:cubicBezTo>
                          <a:pt x="9149419" y="1387642"/>
                          <a:pt x="8795975" y="1318753"/>
                          <a:pt x="8742386" y="1354195"/>
                        </a:cubicBezTo>
                        <a:cubicBezTo>
                          <a:pt x="8674988" y="1449287"/>
                          <a:pt x="8211012" y="1348181"/>
                          <a:pt x="7934666" y="1354195"/>
                        </a:cubicBezTo>
                        <a:cubicBezTo>
                          <a:pt x="7702710" y="1615835"/>
                          <a:pt x="7303828" y="1066524"/>
                          <a:pt x="7126945" y="1354195"/>
                        </a:cubicBezTo>
                        <a:cubicBezTo>
                          <a:pt x="6924966" y="1492699"/>
                          <a:pt x="6914709" y="1339050"/>
                          <a:pt x="6853745" y="1354195"/>
                        </a:cubicBezTo>
                        <a:cubicBezTo>
                          <a:pt x="6753356" y="1425277"/>
                          <a:pt x="6667287" y="1384239"/>
                          <a:pt x="6580545" y="1354195"/>
                        </a:cubicBezTo>
                        <a:cubicBezTo>
                          <a:pt x="6546192" y="1385431"/>
                          <a:pt x="6291706" y="1360109"/>
                          <a:pt x="6200442" y="1354195"/>
                        </a:cubicBezTo>
                        <a:cubicBezTo>
                          <a:pt x="6093777" y="1466244"/>
                          <a:pt x="5687184" y="1240352"/>
                          <a:pt x="5499625" y="1354195"/>
                        </a:cubicBezTo>
                        <a:cubicBezTo>
                          <a:pt x="5105681" y="1490909"/>
                          <a:pt x="5065836" y="1168769"/>
                          <a:pt x="4798809" y="1354195"/>
                        </a:cubicBezTo>
                        <a:cubicBezTo>
                          <a:pt x="4588386" y="1299037"/>
                          <a:pt x="4296958" y="1284928"/>
                          <a:pt x="4097993" y="1354195"/>
                        </a:cubicBezTo>
                        <a:cubicBezTo>
                          <a:pt x="3988011" y="1387991"/>
                          <a:pt x="3888548" y="1335054"/>
                          <a:pt x="3824793" y="1354195"/>
                        </a:cubicBezTo>
                        <a:cubicBezTo>
                          <a:pt x="3724220" y="1460548"/>
                          <a:pt x="3304091" y="1390311"/>
                          <a:pt x="3230881" y="1354195"/>
                        </a:cubicBezTo>
                        <a:cubicBezTo>
                          <a:pt x="3161701" y="1524829"/>
                          <a:pt x="2841983" y="1042867"/>
                          <a:pt x="2423161" y="1354195"/>
                        </a:cubicBezTo>
                        <a:cubicBezTo>
                          <a:pt x="1966458" y="1664773"/>
                          <a:pt x="2042372" y="1267173"/>
                          <a:pt x="1722345" y="1354195"/>
                        </a:cubicBezTo>
                        <a:cubicBezTo>
                          <a:pt x="1599127" y="1382295"/>
                          <a:pt x="1216186" y="1231864"/>
                          <a:pt x="1021528" y="1354195"/>
                        </a:cubicBezTo>
                        <a:cubicBezTo>
                          <a:pt x="610092" y="1558967"/>
                          <a:pt x="357159" y="1457167"/>
                          <a:pt x="0" y="1354195"/>
                        </a:cubicBezTo>
                        <a:cubicBezTo>
                          <a:pt x="92195" y="1156005"/>
                          <a:pt x="-64326" y="903484"/>
                          <a:pt x="0" y="690638"/>
                        </a:cubicBezTo>
                        <a:cubicBezTo>
                          <a:pt x="-96916" y="548157"/>
                          <a:pt x="59242" y="204338"/>
                          <a:pt x="0" y="0"/>
                        </a:cubicBezTo>
                        <a:close/>
                      </a:path>
                      <a:path w="10690419" h="1354195" fill="none" stroke="0" extrusionOk="0">
                        <a:moveTo>
                          <a:pt x="0" y="0"/>
                        </a:moveTo>
                        <a:cubicBezTo>
                          <a:pt x="204989" y="-179236"/>
                          <a:pt x="610835" y="129796"/>
                          <a:pt x="807720" y="0"/>
                        </a:cubicBezTo>
                        <a:cubicBezTo>
                          <a:pt x="986231" y="-85862"/>
                          <a:pt x="1338593" y="4739"/>
                          <a:pt x="1508536" y="0"/>
                        </a:cubicBezTo>
                        <a:cubicBezTo>
                          <a:pt x="1676407" y="-81319"/>
                          <a:pt x="1733346" y="29773"/>
                          <a:pt x="1781736" y="0"/>
                        </a:cubicBezTo>
                        <a:cubicBezTo>
                          <a:pt x="1879923" y="-91583"/>
                          <a:pt x="1981641" y="15420"/>
                          <a:pt x="2054934" y="0"/>
                        </a:cubicBezTo>
                        <a:cubicBezTo>
                          <a:pt x="2139363" y="-96019"/>
                          <a:pt x="2386233" y="43206"/>
                          <a:pt x="2541944" y="0"/>
                        </a:cubicBezTo>
                        <a:cubicBezTo>
                          <a:pt x="2651557" y="-25884"/>
                          <a:pt x="2957476" y="47494"/>
                          <a:pt x="3135856" y="0"/>
                        </a:cubicBezTo>
                        <a:cubicBezTo>
                          <a:pt x="3529836" y="-122965"/>
                          <a:pt x="3673729" y="188469"/>
                          <a:pt x="3943576" y="0"/>
                        </a:cubicBezTo>
                        <a:cubicBezTo>
                          <a:pt x="4193063" y="-127834"/>
                          <a:pt x="4190666" y="25464"/>
                          <a:pt x="4323680" y="0"/>
                        </a:cubicBezTo>
                        <a:cubicBezTo>
                          <a:pt x="4468620" y="-24618"/>
                          <a:pt x="4746838" y="82024"/>
                          <a:pt x="5024496" y="0"/>
                        </a:cubicBezTo>
                        <a:cubicBezTo>
                          <a:pt x="5306913" y="-101410"/>
                          <a:pt x="5243719" y="-20993"/>
                          <a:pt x="5404600" y="0"/>
                        </a:cubicBezTo>
                        <a:cubicBezTo>
                          <a:pt x="5566384" y="-12660"/>
                          <a:pt x="5569865" y="20474"/>
                          <a:pt x="5677798" y="0"/>
                        </a:cubicBezTo>
                        <a:cubicBezTo>
                          <a:pt x="5702255" y="-35132"/>
                          <a:pt x="6211538" y="174319"/>
                          <a:pt x="6378616" y="0"/>
                        </a:cubicBezTo>
                        <a:cubicBezTo>
                          <a:pt x="6740428" y="-281154"/>
                          <a:pt x="6674873" y="102635"/>
                          <a:pt x="7186336" y="0"/>
                        </a:cubicBezTo>
                        <a:cubicBezTo>
                          <a:pt x="7549297" y="-115941"/>
                          <a:pt x="7333919" y="95114"/>
                          <a:pt x="7566440" y="0"/>
                        </a:cubicBezTo>
                        <a:cubicBezTo>
                          <a:pt x="7635063" y="-97300"/>
                          <a:pt x="7883341" y="-42131"/>
                          <a:pt x="8053448" y="0"/>
                        </a:cubicBezTo>
                        <a:cubicBezTo>
                          <a:pt x="8289742" y="28976"/>
                          <a:pt x="8228737" y="53642"/>
                          <a:pt x="8326648" y="0"/>
                        </a:cubicBezTo>
                        <a:cubicBezTo>
                          <a:pt x="8379339" y="-138488"/>
                          <a:pt x="8951991" y="164000"/>
                          <a:pt x="9134368" y="0"/>
                        </a:cubicBezTo>
                        <a:cubicBezTo>
                          <a:pt x="9283947" y="-168936"/>
                          <a:pt x="9395510" y="8454"/>
                          <a:pt x="9621376" y="0"/>
                        </a:cubicBezTo>
                        <a:cubicBezTo>
                          <a:pt x="9656647" y="-20662"/>
                          <a:pt x="9864630" y="49271"/>
                          <a:pt x="10001480" y="0"/>
                        </a:cubicBezTo>
                        <a:cubicBezTo>
                          <a:pt x="10094535" y="39888"/>
                          <a:pt x="10370994" y="163566"/>
                          <a:pt x="10690419" y="0"/>
                        </a:cubicBezTo>
                        <a:cubicBezTo>
                          <a:pt x="10746903" y="211123"/>
                          <a:pt x="10676610" y="528550"/>
                          <a:pt x="10690419" y="663554"/>
                        </a:cubicBezTo>
                        <a:cubicBezTo>
                          <a:pt x="10778898" y="855251"/>
                          <a:pt x="10657424" y="980052"/>
                          <a:pt x="10690419" y="1354195"/>
                        </a:cubicBezTo>
                        <a:cubicBezTo>
                          <a:pt x="10373956" y="1404290"/>
                          <a:pt x="10149750" y="1288665"/>
                          <a:pt x="9882697" y="1354195"/>
                        </a:cubicBezTo>
                        <a:cubicBezTo>
                          <a:pt x="9593107" y="1416531"/>
                          <a:pt x="9355472" y="1409028"/>
                          <a:pt x="9074976" y="1354195"/>
                        </a:cubicBezTo>
                        <a:cubicBezTo>
                          <a:pt x="8787452" y="1385293"/>
                          <a:pt x="8811579" y="1285219"/>
                          <a:pt x="8694873" y="1354195"/>
                        </a:cubicBezTo>
                        <a:cubicBezTo>
                          <a:pt x="8450992" y="1337729"/>
                          <a:pt x="8322682" y="1137116"/>
                          <a:pt x="7887153" y="1354195"/>
                        </a:cubicBezTo>
                        <a:cubicBezTo>
                          <a:pt x="7528253" y="1524145"/>
                          <a:pt x="7497735" y="1425120"/>
                          <a:pt x="7186336" y="1354195"/>
                        </a:cubicBezTo>
                        <a:cubicBezTo>
                          <a:pt x="6893919" y="1381760"/>
                          <a:pt x="6653853" y="1235433"/>
                          <a:pt x="6378616" y="1354195"/>
                        </a:cubicBezTo>
                        <a:cubicBezTo>
                          <a:pt x="6023949" y="1317581"/>
                          <a:pt x="5870195" y="1141942"/>
                          <a:pt x="5570894" y="1354195"/>
                        </a:cubicBezTo>
                        <a:cubicBezTo>
                          <a:pt x="5229314" y="1601996"/>
                          <a:pt x="5177598" y="1359826"/>
                          <a:pt x="4976982" y="1354195"/>
                        </a:cubicBezTo>
                        <a:cubicBezTo>
                          <a:pt x="4650948" y="1380533"/>
                          <a:pt x="4724006" y="1233531"/>
                          <a:pt x="4276166" y="1354195"/>
                        </a:cubicBezTo>
                        <a:cubicBezTo>
                          <a:pt x="4040437" y="1530565"/>
                          <a:pt x="4149724" y="1244432"/>
                          <a:pt x="3896062" y="1354195"/>
                        </a:cubicBezTo>
                        <a:cubicBezTo>
                          <a:pt x="3679740" y="1408775"/>
                          <a:pt x="3554902" y="1230350"/>
                          <a:pt x="3409056" y="1354195"/>
                        </a:cubicBezTo>
                        <a:cubicBezTo>
                          <a:pt x="3285960" y="1422198"/>
                          <a:pt x="2851183" y="1293767"/>
                          <a:pt x="2708238" y="1354195"/>
                        </a:cubicBezTo>
                        <a:cubicBezTo>
                          <a:pt x="2474459" y="1420665"/>
                          <a:pt x="2424933" y="1331962"/>
                          <a:pt x="2221230" y="1354195"/>
                        </a:cubicBezTo>
                        <a:cubicBezTo>
                          <a:pt x="1939673" y="1352396"/>
                          <a:pt x="1656525" y="1222924"/>
                          <a:pt x="1520414" y="1354195"/>
                        </a:cubicBezTo>
                        <a:cubicBezTo>
                          <a:pt x="1275681" y="1493503"/>
                          <a:pt x="1195170" y="1372376"/>
                          <a:pt x="926502" y="1354195"/>
                        </a:cubicBezTo>
                        <a:cubicBezTo>
                          <a:pt x="663480" y="1327649"/>
                          <a:pt x="727540" y="1297185"/>
                          <a:pt x="653302" y="1354195"/>
                        </a:cubicBezTo>
                        <a:cubicBezTo>
                          <a:pt x="579097" y="1467234"/>
                          <a:pt x="161723" y="1273878"/>
                          <a:pt x="0" y="1354195"/>
                        </a:cubicBezTo>
                        <a:cubicBezTo>
                          <a:pt x="-65596" y="1185992"/>
                          <a:pt x="65380" y="849116"/>
                          <a:pt x="0" y="677095"/>
                        </a:cubicBezTo>
                        <a:cubicBezTo>
                          <a:pt x="-53072" y="415108"/>
                          <a:pt x="19184" y="120669"/>
                          <a:pt x="0" y="0"/>
                        </a:cubicBezTo>
                        <a:close/>
                      </a:path>
                      <a:path w="10690419" h="1354195" fill="none" stroke="0" extrusionOk="0">
                        <a:moveTo>
                          <a:pt x="0" y="0"/>
                        </a:moveTo>
                        <a:cubicBezTo>
                          <a:pt x="254993" y="-166760"/>
                          <a:pt x="623700" y="44211"/>
                          <a:pt x="807720" y="0"/>
                        </a:cubicBezTo>
                        <a:cubicBezTo>
                          <a:pt x="1008552" y="-63122"/>
                          <a:pt x="1375221" y="28373"/>
                          <a:pt x="1508536" y="0"/>
                        </a:cubicBezTo>
                        <a:cubicBezTo>
                          <a:pt x="1666973" y="-78508"/>
                          <a:pt x="1714423" y="79193"/>
                          <a:pt x="1781736" y="0"/>
                        </a:cubicBezTo>
                        <a:cubicBezTo>
                          <a:pt x="1864291" y="-54804"/>
                          <a:pt x="1999094" y="45947"/>
                          <a:pt x="2054934" y="0"/>
                        </a:cubicBezTo>
                        <a:cubicBezTo>
                          <a:pt x="2203662" y="-100414"/>
                          <a:pt x="2318011" y="12213"/>
                          <a:pt x="2541944" y="0"/>
                        </a:cubicBezTo>
                        <a:cubicBezTo>
                          <a:pt x="2709138" y="-51627"/>
                          <a:pt x="2852449" y="44628"/>
                          <a:pt x="3135856" y="0"/>
                        </a:cubicBezTo>
                        <a:cubicBezTo>
                          <a:pt x="3448885" y="-28549"/>
                          <a:pt x="3746650" y="142113"/>
                          <a:pt x="3943576" y="0"/>
                        </a:cubicBezTo>
                        <a:cubicBezTo>
                          <a:pt x="4172094" y="-119731"/>
                          <a:pt x="4156198" y="9401"/>
                          <a:pt x="4323680" y="0"/>
                        </a:cubicBezTo>
                        <a:cubicBezTo>
                          <a:pt x="4436443" y="40642"/>
                          <a:pt x="4731601" y="12580"/>
                          <a:pt x="5024496" y="0"/>
                        </a:cubicBezTo>
                        <a:cubicBezTo>
                          <a:pt x="5362569" y="-127452"/>
                          <a:pt x="5184475" y="43775"/>
                          <a:pt x="5404600" y="0"/>
                        </a:cubicBezTo>
                        <a:cubicBezTo>
                          <a:pt x="5598781" y="-38019"/>
                          <a:pt x="5567484" y="36933"/>
                          <a:pt x="5677798" y="0"/>
                        </a:cubicBezTo>
                        <a:cubicBezTo>
                          <a:pt x="5812049" y="-60775"/>
                          <a:pt x="6242089" y="170996"/>
                          <a:pt x="6378616" y="0"/>
                        </a:cubicBezTo>
                        <a:cubicBezTo>
                          <a:pt x="6568375" y="-293882"/>
                          <a:pt x="6875260" y="203369"/>
                          <a:pt x="7186336" y="0"/>
                        </a:cubicBezTo>
                        <a:cubicBezTo>
                          <a:pt x="7539879" y="-99538"/>
                          <a:pt x="7450175" y="42684"/>
                          <a:pt x="7566440" y="0"/>
                        </a:cubicBezTo>
                        <a:cubicBezTo>
                          <a:pt x="7627343" y="-46613"/>
                          <a:pt x="7864089" y="61678"/>
                          <a:pt x="8053448" y="0"/>
                        </a:cubicBezTo>
                        <a:cubicBezTo>
                          <a:pt x="8291746" y="18764"/>
                          <a:pt x="8197545" y="62941"/>
                          <a:pt x="8326648" y="0"/>
                        </a:cubicBezTo>
                        <a:cubicBezTo>
                          <a:pt x="8505811" y="-39078"/>
                          <a:pt x="8904850" y="194736"/>
                          <a:pt x="9134368" y="0"/>
                        </a:cubicBezTo>
                        <a:cubicBezTo>
                          <a:pt x="9299708" y="-155886"/>
                          <a:pt x="9510861" y="56822"/>
                          <a:pt x="9621376" y="0"/>
                        </a:cubicBezTo>
                        <a:cubicBezTo>
                          <a:pt x="9731671" y="4588"/>
                          <a:pt x="9874346" y="15926"/>
                          <a:pt x="10001480" y="0"/>
                        </a:cubicBezTo>
                        <a:cubicBezTo>
                          <a:pt x="10062406" y="-54532"/>
                          <a:pt x="10334244" y="154501"/>
                          <a:pt x="10690419" y="0"/>
                        </a:cubicBezTo>
                        <a:cubicBezTo>
                          <a:pt x="10661504" y="219186"/>
                          <a:pt x="10609440" y="516744"/>
                          <a:pt x="10690419" y="663554"/>
                        </a:cubicBezTo>
                        <a:cubicBezTo>
                          <a:pt x="10733854" y="821158"/>
                          <a:pt x="10695312" y="1089808"/>
                          <a:pt x="10690419" y="1354195"/>
                        </a:cubicBezTo>
                        <a:cubicBezTo>
                          <a:pt x="10442810" y="1435948"/>
                          <a:pt x="10200020" y="1353795"/>
                          <a:pt x="9882697" y="1354195"/>
                        </a:cubicBezTo>
                        <a:cubicBezTo>
                          <a:pt x="9542056" y="1382969"/>
                          <a:pt x="9297736" y="1301034"/>
                          <a:pt x="9074976" y="1354195"/>
                        </a:cubicBezTo>
                        <a:cubicBezTo>
                          <a:pt x="8798773" y="1367346"/>
                          <a:pt x="8827448" y="1293122"/>
                          <a:pt x="8694873" y="1354195"/>
                        </a:cubicBezTo>
                        <a:cubicBezTo>
                          <a:pt x="8526601" y="1305830"/>
                          <a:pt x="8229861" y="1268617"/>
                          <a:pt x="7887153" y="1354195"/>
                        </a:cubicBezTo>
                        <a:cubicBezTo>
                          <a:pt x="7519935" y="1469995"/>
                          <a:pt x="7493523" y="1389786"/>
                          <a:pt x="7186336" y="1354195"/>
                        </a:cubicBezTo>
                        <a:cubicBezTo>
                          <a:pt x="6870551" y="1331872"/>
                          <a:pt x="6601538" y="1297169"/>
                          <a:pt x="6378616" y="1354195"/>
                        </a:cubicBezTo>
                        <a:cubicBezTo>
                          <a:pt x="6108868" y="1340977"/>
                          <a:pt x="5855042" y="1198145"/>
                          <a:pt x="5570894" y="1354195"/>
                        </a:cubicBezTo>
                        <a:cubicBezTo>
                          <a:pt x="5300678" y="1593904"/>
                          <a:pt x="5259128" y="1335909"/>
                          <a:pt x="4976982" y="1354195"/>
                        </a:cubicBezTo>
                        <a:cubicBezTo>
                          <a:pt x="4678902" y="1390481"/>
                          <a:pt x="4661271" y="1225678"/>
                          <a:pt x="4276166" y="1354195"/>
                        </a:cubicBezTo>
                        <a:cubicBezTo>
                          <a:pt x="3930983" y="1507637"/>
                          <a:pt x="4082756" y="1270569"/>
                          <a:pt x="3896062" y="1354195"/>
                        </a:cubicBezTo>
                        <a:cubicBezTo>
                          <a:pt x="3745030" y="1383582"/>
                          <a:pt x="3504442" y="1275155"/>
                          <a:pt x="3409056" y="1354195"/>
                        </a:cubicBezTo>
                        <a:cubicBezTo>
                          <a:pt x="3312476" y="1479716"/>
                          <a:pt x="2863875" y="1314183"/>
                          <a:pt x="2708238" y="1354195"/>
                        </a:cubicBezTo>
                        <a:cubicBezTo>
                          <a:pt x="2542170" y="1367527"/>
                          <a:pt x="2444474" y="1333735"/>
                          <a:pt x="2221230" y="1354195"/>
                        </a:cubicBezTo>
                        <a:cubicBezTo>
                          <a:pt x="1971282" y="1474691"/>
                          <a:pt x="1657764" y="1193575"/>
                          <a:pt x="1520414" y="1354195"/>
                        </a:cubicBezTo>
                        <a:cubicBezTo>
                          <a:pt x="1392801" y="1534347"/>
                          <a:pt x="1188258" y="1355531"/>
                          <a:pt x="926502" y="1354195"/>
                        </a:cubicBezTo>
                        <a:cubicBezTo>
                          <a:pt x="677761" y="1338513"/>
                          <a:pt x="691832" y="1308771"/>
                          <a:pt x="653302" y="1354195"/>
                        </a:cubicBezTo>
                        <a:cubicBezTo>
                          <a:pt x="590631" y="1357300"/>
                          <a:pt x="240519" y="1298738"/>
                          <a:pt x="0" y="1354195"/>
                        </a:cubicBezTo>
                        <a:cubicBezTo>
                          <a:pt x="-3885" y="1138975"/>
                          <a:pt x="-40448" y="973217"/>
                          <a:pt x="0" y="677095"/>
                        </a:cubicBezTo>
                        <a:cubicBezTo>
                          <a:pt x="-18522" y="280659"/>
                          <a:pt x="72784" y="160432"/>
                          <a:pt x="0" y="0"/>
                        </a:cubicBezTo>
                        <a:close/>
                      </a:path>
                      <a:path w="10690419" h="1354195" fill="none" stroke="0" extrusionOk="0">
                        <a:moveTo>
                          <a:pt x="0" y="0"/>
                        </a:moveTo>
                        <a:cubicBezTo>
                          <a:pt x="254559" y="-248579"/>
                          <a:pt x="566242" y="71801"/>
                          <a:pt x="807720" y="0"/>
                        </a:cubicBezTo>
                        <a:cubicBezTo>
                          <a:pt x="1022506" y="-72506"/>
                          <a:pt x="1365541" y="32118"/>
                          <a:pt x="1508536" y="0"/>
                        </a:cubicBezTo>
                        <a:cubicBezTo>
                          <a:pt x="1672077" y="-57022"/>
                          <a:pt x="1743886" y="73653"/>
                          <a:pt x="1781736" y="0"/>
                        </a:cubicBezTo>
                        <a:cubicBezTo>
                          <a:pt x="1893362" y="-63719"/>
                          <a:pt x="2004879" y="41007"/>
                          <a:pt x="2054934" y="0"/>
                        </a:cubicBezTo>
                        <a:cubicBezTo>
                          <a:pt x="2174698" y="-127560"/>
                          <a:pt x="2318423" y="2448"/>
                          <a:pt x="2541944" y="0"/>
                        </a:cubicBezTo>
                        <a:cubicBezTo>
                          <a:pt x="2780204" y="-91042"/>
                          <a:pt x="2817310" y="-2303"/>
                          <a:pt x="3135856" y="0"/>
                        </a:cubicBezTo>
                        <a:cubicBezTo>
                          <a:pt x="3459711" y="28826"/>
                          <a:pt x="3783324" y="109901"/>
                          <a:pt x="3943576" y="0"/>
                        </a:cubicBezTo>
                        <a:cubicBezTo>
                          <a:pt x="4186663" y="-93607"/>
                          <a:pt x="4147777" y="11147"/>
                          <a:pt x="4323680" y="0"/>
                        </a:cubicBezTo>
                        <a:cubicBezTo>
                          <a:pt x="4316315" y="23091"/>
                          <a:pt x="4749923" y="70361"/>
                          <a:pt x="5024496" y="0"/>
                        </a:cubicBezTo>
                        <a:cubicBezTo>
                          <a:pt x="5380469" y="-176067"/>
                          <a:pt x="5197584" y="15724"/>
                          <a:pt x="5404600" y="0"/>
                        </a:cubicBezTo>
                        <a:cubicBezTo>
                          <a:pt x="5602904" y="-60169"/>
                          <a:pt x="5554182" y="23294"/>
                          <a:pt x="5677798" y="0"/>
                        </a:cubicBezTo>
                        <a:cubicBezTo>
                          <a:pt x="5779789" y="-76594"/>
                          <a:pt x="6221883" y="149052"/>
                          <a:pt x="6378616" y="0"/>
                        </a:cubicBezTo>
                        <a:cubicBezTo>
                          <a:pt x="6684450" y="-339647"/>
                          <a:pt x="6954059" y="232479"/>
                          <a:pt x="7186336" y="0"/>
                        </a:cubicBezTo>
                        <a:cubicBezTo>
                          <a:pt x="7556985" y="-127073"/>
                          <a:pt x="7464267" y="39414"/>
                          <a:pt x="7566440" y="0"/>
                        </a:cubicBezTo>
                        <a:cubicBezTo>
                          <a:pt x="7652600" y="-86144"/>
                          <a:pt x="7862631" y="54439"/>
                          <a:pt x="8053448" y="0"/>
                        </a:cubicBezTo>
                        <a:cubicBezTo>
                          <a:pt x="8311930" y="15962"/>
                          <a:pt x="8238516" y="99608"/>
                          <a:pt x="8326648" y="0"/>
                        </a:cubicBezTo>
                        <a:cubicBezTo>
                          <a:pt x="8548090" y="6061"/>
                          <a:pt x="8921857" y="292186"/>
                          <a:pt x="9134368" y="0"/>
                        </a:cubicBezTo>
                        <a:cubicBezTo>
                          <a:pt x="9287316" y="-177404"/>
                          <a:pt x="9499551" y="38556"/>
                          <a:pt x="9621376" y="0"/>
                        </a:cubicBezTo>
                        <a:cubicBezTo>
                          <a:pt x="9706549" y="17179"/>
                          <a:pt x="9838442" y="18276"/>
                          <a:pt x="10001480" y="0"/>
                        </a:cubicBezTo>
                        <a:cubicBezTo>
                          <a:pt x="10069489" y="-163641"/>
                          <a:pt x="10281946" y="123759"/>
                          <a:pt x="10690419" y="0"/>
                        </a:cubicBezTo>
                        <a:cubicBezTo>
                          <a:pt x="10644796" y="231243"/>
                          <a:pt x="10596937" y="491810"/>
                          <a:pt x="10690419" y="663554"/>
                        </a:cubicBezTo>
                        <a:cubicBezTo>
                          <a:pt x="10758287" y="806755"/>
                          <a:pt x="10691588" y="1023329"/>
                          <a:pt x="10690419" y="1354195"/>
                        </a:cubicBezTo>
                        <a:cubicBezTo>
                          <a:pt x="10371563" y="1423903"/>
                          <a:pt x="10162800" y="1403595"/>
                          <a:pt x="9882697" y="1354195"/>
                        </a:cubicBezTo>
                        <a:cubicBezTo>
                          <a:pt x="9572440" y="1306963"/>
                          <a:pt x="9395415" y="1316131"/>
                          <a:pt x="9074976" y="1354195"/>
                        </a:cubicBezTo>
                        <a:cubicBezTo>
                          <a:pt x="8793582" y="1371411"/>
                          <a:pt x="8839416" y="1304754"/>
                          <a:pt x="8694873" y="1354195"/>
                        </a:cubicBezTo>
                        <a:cubicBezTo>
                          <a:pt x="8540390" y="1337584"/>
                          <a:pt x="8206092" y="1234581"/>
                          <a:pt x="7887153" y="1354195"/>
                        </a:cubicBezTo>
                        <a:cubicBezTo>
                          <a:pt x="7517089" y="1480295"/>
                          <a:pt x="7510741" y="1314304"/>
                          <a:pt x="7186336" y="1354195"/>
                        </a:cubicBezTo>
                        <a:cubicBezTo>
                          <a:pt x="6869672" y="1313800"/>
                          <a:pt x="6637455" y="1208322"/>
                          <a:pt x="6378616" y="1354195"/>
                        </a:cubicBezTo>
                        <a:cubicBezTo>
                          <a:pt x="6101162" y="1344049"/>
                          <a:pt x="5917487" y="1243759"/>
                          <a:pt x="5570894" y="1354195"/>
                        </a:cubicBezTo>
                        <a:cubicBezTo>
                          <a:pt x="5329794" y="1612468"/>
                          <a:pt x="5196414" y="1248598"/>
                          <a:pt x="4976982" y="1354195"/>
                        </a:cubicBezTo>
                        <a:cubicBezTo>
                          <a:pt x="4626109" y="1371295"/>
                          <a:pt x="4726131" y="1168165"/>
                          <a:pt x="4276166" y="1354195"/>
                        </a:cubicBezTo>
                        <a:cubicBezTo>
                          <a:pt x="3931055" y="1515799"/>
                          <a:pt x="4048081" y="1209364"/>
                          <a:pt x="3896062" y="1354195"/>
                        </a:cubicBezTo>
                        <a:cubicBezTo>
                          <a:pt x="3683980" y="1374334"/>
                          <a:pt x="3459809" y="1281402"/>
                          <a:pt x="3409056" y="1354195"/>
                        </a:cubicBezTo>
                        <a:cubicBezTo>
                          <a:pt x="3354651" y="1464448"/>
                          <a:pt x="2854137" y="1358069"/>
                          <a:pt x="2708238" y="1354195"/>
                        </a:cubicBezTo>
                        <a:cubicBezTo>
                          <a:pt x="2518495" y="1375457"/>
                          <a:pt x="2445284" y="1336435"/>
                          <a:pt x="2221230" y="1354195"/>
                        </a:cubicBezTo>
                        <a:cubicBezTo>
                          <a:pt x="1934774" y="1471174"/>
                          <a:pt x="1642156" y="1201607"/>
                          <a:pt x="1520414" y="1354195"/>
                        </a:cubicBezTo>
                        <a:cubicBezTo>
                          <a:pt x="1358424" y="1534541"/>
                          <a:pt x="1137077" y="1369183"/>
                          <a:pt x="926502" y="1354195"/>
                        </a:cubicBezTo>
                        <a:cubicBezTo>
                          <a:pt x="680504" y="1326060"/>
                          <a:pt x="690669" y="1312594"/>
                          <a:pt x="653302" y="1354195"/>
                        </a:cubicBezTo>
                        <a:cubicBezTo>
                          <a:pt x="592216" y="1359498"/>
                          <a:pt x="214423" y="1318027"/>
                          <a:pt x="0" y="1354195"/>
                        </a:cubicBezTo>
                        <a:cubicBezTo>
                          <a:pt x="27419" y="1170046"/>
                          <a:pt x="-19544" y="940547"/>
                          <a:pt x="0" y="677095"/>
                        </a:cubicBezTo>
                        <a:cubicBezTo>
                          <a:pt x="-24974" y="297659"/>
                          <a:pt x="39897" y="140830"/>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82849" tIns="91424" rIns="182849" bIns="91424">
            <a:spAutoFit/>
          </a:bodyPr>
          <a:lstStyle/>
          <a:p>
            <a:pPr algn="ctr" defTabSz="1828755">
              <a:spcBef>
                <a:spcPct val="50000"/>
              </a:spcBef>
              <a:buClr>
                <a:srgbClr val="000000"/>
              </a:buClr>
            </a:pPr>
            <a:r>
              <a:rPr lang="vi-VN" sz="6000" b="1" kern="0" dirty="0">
                <a:solidFill>
                  <a:srgbClr val="C00000"/>
                </a:solidFill>
                <a:latin typeface="Calibri" panose="020F0502020204030204" pitchFamily="34" charset="0"/>
                <a:cs typeface="Calibri" panose="020F0502020204030204" pitchFamily="34" charset="0"/>
                <a:sym typeface="Arial"/>
              </a:rPr>
              <a:t>Hoạt động 1: Tìm hiểu về hoạt động trồng cây công nghiệp lâu năm </a:t>
            </a:r>
            <a:endParaRPr lang="en-US" sz="6000" b="1" kern="0" dirty="0">
              <a:solidFill>
                <a:srgbClr val="C00000"/>
              </a:solidFill>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4"/>
            <a:ext cx="2474810" cy="2339099"/>
          </a:xfrm>
          <a:prstGeom prst="rect">
            <a:avLst/>
          </a:prstGeom>
        </p:spPr>
      </p:pic>
      <p:pic>
        <p:nvPicPr>
          <p:cNvPr id="2" name="Picture 1">
            <a:extLst>
              <a:ext uri="{FF2B5EF4-FFF2-40B4-BE49-F238E27FC236}">
                <a16:creationId xmlns:a16="http://schemas.microsoft.com/office/drawing/2014/main" id="{20DD7464-C7E8-22DD-B9E1-66F40E791E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037" l="10000" r="90000">
                        <a14:foregroundMark x1="36667" y1="88704" x2="36667" y2="88704"/>
                        <a14:foregroundMark x1="34722" y1="89630" x2="34722" y2="89630"/>
                        <a14:foregroundMark x1="33611" y1="88889" x2="33611" y2="88889"/>
                        <a14:foregroundMark x1="30556" y1="90741" x2="30556" y2="90741"/>
                        <a14:foregroundMark x1="64167" y1="92037" x2="64167" y2="92037"/>
                        <a14:foregroundMark x1="49167" y1="10741" x2="49167" y2="10741"/>
                        <a14:backgroundMark x1="35000" y1="87222" x2="35000" y2="87222"/>
                      </a14:backgroundRemoval>
                    </a14:imgEffect>
                  </a14:imgLayer>
                </a14:imgProps>
              </a:ext>
            </a:extLst>
          </a:blip>
          <a:stretch>
            <a:fillRect/>
          </a:stretch>
        </p:blipFill>
        <p:spPr>
          <a:xfrm>
            <a:off x="4416689" y="3935267"/>
            <a:ext cx="4130112" cy="6195168"/>
          </a:xfrm>
          <a:prstGeom prst="rect">
            <a:avLst/>
          </a:prstGeom>
        </p:spPr>
      </p:pic>
      <p:pic>
        <p:nvPicPr>
          <p:cNvPr id="3" name="Picture 2">
            <a:extLst>
              <a:ext uri="{FF2B5EF4-FFF2-40B4-BE49-F238E27FC236}">
                <a16:creationId xmlns:a16="http://schemas.microsoft.com/office/drawing/2014/main" id="{AA865AF2-98B7-5032-35C2-CA33BE157E3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50" b="90000" l="10000" r="90000">
                        <a14:foregroundMark x1="48167" y1="8500" x2="48167" y2="8500"/>
                        <a14:foregroundMark x1="47917" y1="4750" x2="47917" y2="4750"/>
                        <a14:foregroundMark x1="82000" y1="32417" x2="82000" y2="32417"/>
                        <a14:foregroundMark x1="19000" y1="59083" x2="19000" y2="59083"/>
                        <a14:foregroundMark x1="12750" y1="51667" x2="12750" y2="51667"/>
                      </a14:backgroundRemoval>
                    </a14:imgEffect>
                  </a14:imgLayer>
                </a14:imgProps>
              </a:ext>
            </a:extLst>
          </a:blip>
          <a:stretch>
            <a:fillRect/>
          </a:stretch>
        </p:blipFill>
        <p:spPr>
          <a:xfrm>
            <a:off x="5925182" y="4758073"/>
            <a:ext cx="5528930" cy="5528930"/>
          </a:xfrm>
          <a:prstGeom prst="rect">
            <a:avLst/>
          </a:prstGeom>
        </p:spPr>
      </p:pic>
      <p:pic>
        <p:nvPicPr>
          <p:cNvPr id="4" name="Picture 3">
            <a:extLst>
              <a:ext uri="{FF2B5EF4-FFF2-40B4-BE49-F238E27FC236}">
                <a16:creationId xmlns:a16="http://schemas.microsoft.com/office/drawing/2014/main" id="{253E9548-729F-BE2F-B577-2D13EC3884E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167" b="97778" l="10000" r="90000">
                        <a14:foregroundMark x1="52222" y1="7500" x2="52222" y2="7500"/>
                        <a14:foregroundMark x1="55556" y1="4722" x2="55556" y2="4722"/>
                        <a14:foregroundMark x1="62500" y1="21944" x2="62500" y2="21944"/>
                        <a14:foregroundMark x1="27500" y1="36667" x2="27500" y2="36667"/>
                        <a14:foregroundMark x1="21389" y1="35833" x2="21389" y2="35833"/>
                        <a14:foregroundMark x1="23611" y1="36944" x2="23611" y2="36944"/>
                        <a14:foregroundMark x1="77500" y1="43889" x2="77500" y2="43889"/>
                        <a14:foregroundMark x1="47500" y1="94722" x2="47500" y2="94722"/>
                        <a14:foregroundMark x1="37222" y1="90556" x2="37222" y2="90556"/>
                        <a14:foregroundMark x1="47778" y1="97778" x2="47778" y2="97778"/>
                      </a14:backgroundRemoval>
                    </a14:imgEffect>
                  </a14:imgLayer>
                </a14:imgProps>
              </a:ext>
            </a:extLst>
          </a:blip>
          <a:stretch>
            <a:fillRect/>
          </a:stretch>
        </p:blipFill>
        <p:spPr>
          <a:xfrm>
            <a:off x="9865078" y="4442957"/>
            <a:ext cx="5510039" cy="5510039"/>
          </a:xfrm>
          <a:prstGeom prst="rect">
            <a:avLst/>
          </a:prstGeom>
        </p:spPr>
      </p:pic>
    </p:spTree>
    <p:extLst>
      <p:ext uri="{BB962C8B-B14F-4D97-AF65-F5344CB8AC3E}">
        <p14:creationId xmlns:p14="http://schemas.microsoft.com/office/powerpoint/2010/main" val="981268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8" presetClass="entr" presetSubtype="16" fill="hold" grpId="0" nodeType="with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diamond(in)">
                                      <p:cBhvr>
                                        <p:cTn id="13" dur="1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123F-C6E3-7F7C-52CB-1E8717313E28}"/>
              </a:ext>
            </a:extLst>
          </p:cNvPr>
          <p:cNvSpPr txBox="1"/>
          <p:nvPr/>
        </p:nvSpPr>
        <p:spPr>
          <a:xfrm>
            <a:off x="609600" y="495300"/>
            <a:ext cx="10058400" cy="784830"/>
          </a:xfrm>
          <a:prstGeom prst="rect">
            <a:avLst/>
          </a:prstGeom>
          <a:noFill/>
        </p:spPr>
        <p:txBody>
          <a:bodyPr wrap="square" rtlCol="0">
            <a:spAutoFit/>
          </a:bodyPr>
          <a:lstStyle/>
          <a:p>
            <a:r>
              <a:rPr lang="en-US" sz="4500" b="1" dirty="0">
                <a:solidFill>
                  <a:srgbClr val="C00000"/>
                </a:solidFill>
                <a:latin typeface="Arial" panose="020B0604020202020204" pitchFamily="34" charset="0"/>
                <a:cs typeface="Arial" panose="020B0604020202020204" pitchFamily="34" charset="0"/>
              </a:rPr>
              <a:t>a. </a:t>
            </a:r>
            <a:r>
              <a:rPr lang="en-US" sz="4500" b="1" dirty="0" err="1">
                <a:solidFill>
                  <a:srgbClr val="C00000"/>
                </a:solidFill>
                <a:latin typeface="Arial" panose="020B0604020202020204" pitchFamily="34" charset="0"/>
                <a:cs typeface="Arial" panose="020B0604020202020204" pitchFamily="34" charset="0"/>
              </a:rPr>
              <a:t>Trồng</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cây</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công</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nghiệp</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lâu</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năm</a:t>
            </a:r>
            <a:r>
              <a:rPr lang="en-US" sz="4500" b="1" dirty="0">
                <a:solidFill>
                  <a:srgbClr val="C00000"/>
                </a:solidFill>
                <a:latin typeface="Arial" panose="020B0604020202020204" pitchFamily="34" charset="0"/>
                <a:cs typeface="Arial" panose="020B0604020202020204" pitchFamily="34" charset="0"/>
              </a:rPr>
              <a:t> </a:t>
            </a:r>
          </a:p>
        </p:txBody>
      </p:sp>
      <p:grpSp>
        <p:nvGrpSpPr>
          <p:cNvPr id="12" name="Group 11">
            <a:extLst>
              <a:ext uri="{FF2B5EF4-FFF2-40B4-BE49-F238E27FC236}">
                <a16:creationId xmlns:a16="http://schemas.microsoft.com/office/drawing/2014/main" id="{A41EE1E0-DFE6-F748-B4B0-92DE379D92BE}"/>
              </a:ext>
            </a:extLst>
          </p:cNvPr>
          <p:cNvGrpSpPr/>
          <p:nvPr/>
        </p:nvGrpSpPr>
        <p:grpSpPr>
          <a:xfrm>
            <a:off x="1905000" y="2076768"/>
            <a:ext cx="16383000" cy="8279809"/>
            <a:chOff x="1905000" y="2076768"/>
            <a:chExt cx="16383000" cy="8279809"/>
          </a:xfrm>
        </p:grpSpPr>
        <p:sp>
          <p:nvSpPr>
            <p:cNvPr id="10" name="Rectangle 9">
              <a:extLst>
                <a:ext uri="{FF2B5EF4-FFF2-40B4-BE49-F238E27FC236}">
                  <a16:creationId xmlns:a16="http://schemas.microsoft.com/office/drawing/2014/main" id="{1A9F87B7-70B9-B8C5-DF9C-90CDE2478FEC}"/>
                </a:ext>
              </a:extLst>
            </p:cNvPr>
            <p:cNvSpPr/>
            <p:nvPr/>
          </p:nvSpPr>
          <p:spPr>
            <a:xfrm>
              <a:off x="1905000" y="2076768"/>
              <a:ext cx="16002000" cy="7239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59B15F-A3E5-5144-0D63-AE25AD775426}"/>
                </a:ext>
              </a:extLst>
            </p:cNvPr>
            <p:cNvSpPr txBox="1"/>
            <p:nvPr/>
          </p:nvSpPr>
          <p:spPr>
            <a:xfrm>
              <a:off x="2286000" y="3162300"/>
              <a:ext cx="16002000" cy="7194277"/>
            </a:xfrm>
            <a:prstGeom prst="rect">
              <a:avLst/>
            </a:prstGeom>
            <a:noFill/>
          </p:spPr>
          <p:txBody>
            <a:bodyPr wrap="square">
              <a:spAutoFit/>
            </a:bodyPr>
            <a:lstStyle/>
            <a:p>
              <a:pPr algn="ctr">
                <a:lnSpc>
                  <a:spcPct val="150000"/>
                </a:lnSpc>
              </a:pPr>
              <a:r>
                <a:rPr lang="vi-VN" sz="5500" dirty="0">
                  <a:solidFill>
                    <a:srgbClr val="FF0000"/>
                  </a:solidFill>
                  <a:latin typeface="+mj-lt"/>
                  <a:cs typeface="Arial" panose="020B0604020202020204" pitchFamily="34" charset="0"/>
                </a:rPr>
                <a:t>Dự án nhỏ</a:t>
              </a:r>
            </a:p>
            <a:p>
              <a:pPr algn="ctr">
                <a:lnSpc>
                  <a:spcPct val="150000"/>
                </a:lnSpc>
              </a:pPr>
              <a:r>
                <a:rPr lang="vi-VN" sz="5000" dirty="0">
                  <a:latin typeface="+mj-lt"/>
                </a:rPr>
                <a:t>Nhóm</a:t>
              </a:r>
              <a:r>
                <a:rPr lang="en-US" sz="5000" dirty="0">
                  <a:latin typeface="+mj-lt"/>
                </a:rPr>
                <a:t> 1: </a:t>
              </a:r>
              <a:r>
                <a:rPr lang="en-US" sz="5000" dirty="0" err="1">
                  <a:latin typeface="+mj-lt"/>
                </a:rPr>
                <a:t>Khám</a:t>
              </a:r>
              <a:r>
                <a:rPr lang="en-US" sz="5000" dirty="0">
                  <a:latin typeface="+mj-lt"/>
                </a:rPr>
                <a:t> </a:t>
              </a:r>
              <a:r>
                <a:rPr lang="en-US" sz="5000" dirty="0" err="1">
                  <a:latin typeface="+mj-lt"/>
                </a:rPr>
                <a:t>phá</a:t>
              </a:r>
              <a:r>
                <a:rPr lang="en-US" sz="5000" dirty="0">
                  <a:latin typeface="+mj-lt"/>
                </a:rPr>
                <a:t> </a:t>
              </a:r>
              <a:r>
                <a:rPr lang="en-US" sz="5000" dirty="0" err="1">
                  <a:latin typeface="+mj-lt"/>
                </a:rPr>
                <a:t>cây</a:t>
              </a:r>
              <a:r>
                <a:rPr lang="en-US" sz="5000" dirty="0">
                  <a:latin typeface="+mj-lt"/>
                </a:rPr>
                <a:t> </a:t>
              </a:r>
              <a:r>
                <a:rPr lang="en-US" sz="5000" dirty="0" err="1">
                  <a:latin typeface="+mj-lt"/>
                </a:rPr>
                <a:t>công</a:t>
              </a:r>
              <a:r>
                <a:rPr lang="en-US" sz="5000" dirty="0">
                  <a:latin typeface="+mj-lt"/>
                </a:rPr>
                <a:t> </a:t>
              </a:r>
              <a:r>
                <a:rPr lang="en-US" sz="5000" dirty="0" err="1">
                  <a:latin typeface="+mj-lt"/>
                </a:rPr>
                <a:t>nghiệp</a:t>
              </a:r>
              <a:r>
                <a:rPr lang="en-US" sz="5000" dirty="0">
                  <a:latin typeface="+mj-lt"/>
                </a:rPr>
                <a:t> ở </a:t>
              </a:r>
              <a:r>
                <a:rPr lang="en-US" sz="5000" dirty="0" err="1">
                  <a:latin typeface="+mj-lt"/>
                </a:rPr>
                <a:t>Tây</a:t>
              </a:r>
              <a:r>
                <a:rPr lang="en-US" sz="5000" dirty="0">
                  <a:latin typeface="+mj-lt"/>
                </a:rPr>
                <a:t> </a:t>
              </a:r>
              <a:r>
                <a:rPr lang="en-US" sz="5000" dirty="0" err="1">
                  <a:latin typeface="+mj-lt"/>
                </a:rPr>
                <a:t>Nguyên</a:t>
              </a:r>
              <a:endParaRPr lang="en-US" sz="5000" dirty="0">
                <a:latin typeface="+mj-lt"/>
              </a:endParaRPr>
            </a:p>
            <a:p>
              <a:pPr lvl="0"/>
              <a:r>
                <a:rPr lang="vi-VN" sz="5000" dirty="0">
                  <a:latin typeface="+mj-lt"/>
                </a:rPr>
                <a:t>	   Nhóm</a:t>
              </a:r>
              <a:r>
                <a:rPr lang="en-US" sz="5000" dirty="0">
                  <a:latin typeface="+mj-lt"/>
                </a:rPr>
                <a:t> 2: </a:t>
              </a:r>
              <a:r>
                <a:rPr lang="en-US" sz="5000" dirty="0" err="1">
                  <a:latin typeface="+mj-lt"/>
                </a:rPr>
                <a:t>Tìm</a:t>
              </a:r>
              <a:r>
                <a:rPr lang="en-US" sz="5000" dirty="0">
                  <a:latin typeface="+mj-lt"/>
                </a:rPr>
                <a:t> </a:t>
              </a:r>
              <a:r>
                <a:rPr lang="en-US" sz="5000" dirty="0" err="1">
                  <a:latin typeface="+mj-lt"/>
                </a:rPr>
                <a:t>hiểu</a:t>
              </a:r>
              <a:r>
                <a:rPr lang="en-US" sz="5000" dirty="0">
                  <a:latin typeface="+mj-lt"/>
                </a:rPr>
                <a:t> </a:t>
              </a:r>
              <a:r>
                <a:rPr lang="en-US" sz="5000" dirty="0" err="1">
                  <a:latin typeface="+mj-lt"/>
                </a:rPr>
                <a:t>điều</a:t>
              </a:r>
              <a:r>
                <a:rPr lang="en-US" sz="5000" dirty="0">
                  <a:latin typeface="+mj-lt"/>
                </a:rPr>
                <a:t> </a:t>
              </a:r>
              <a:r>
                <a:rPr lang="en-US" sz="5000" dirty="0" err="1">
                  <a:latin typeface="+mj-lt"/>
                </a:rPr>
                <a:t>kiện</a:t>
              </a:r>
              <a:r>
                <a:rPr lang="en-US" sz="5000" dirty="0">
                  <a:latin typeface="+mj-lt"/>
                </a:rPr>
                <a:t> </a:t>
              </a:r>
              <a:r>
                <a:rPr lang="en-US" sz="5000" dirty="0" err="1">
                  <a:latin typeface="+mj-lt"/>
                </a:rPr>
                <a:t>trồng</a:t>
              </a:r>
              <a:r>
                <a:rPr lang="en-US" sz="5000" dirty="0">
                  <a:latin typeface="+mj-lt"/>
                </a:rPr>
                <a:t> </a:t>
              </a:r>
              <a:r>
                <a:rPr lang="en-US" sz="5000" dirty="0" err="1">
                  <a:latin typeface="+mj-lt"/>
                </a:rPr>
                <a:t>cây</a:t>
              </a:r>
              <a:endParaRPr lang="en-US" sz="5000" dirty="0">
                <a:latin typeface="+mj-lt"/>
              </a:endParaRPr>
            </a:p>
            <a:p>
              <a:pPr lvl="0"/>
              <a:r>
                <a:rPr lang="vi-VN" sz="5000" dirty="0">
                  <a:latin typeface="+mj-lt"/>
                </a:rPr>
                <a:t>         Nhóm</a:t>
              </a:r>
              <a:r>
                <a:rPr lang="en-US" sz="5000" dirty="0">
                  <a:latin typeface="+mj-lt"/>
                </a:rPr>
                <a:t> 3: </a:t>
              </a:r>
              <a:r>
                <a:rPr lang="en-US" sz="5000" dirty="0" err="1">
                  <a:latin typeface="+mj-lt"/>
                </a:rPr>
                <a:t>Khám</a:t>
              </a:r>
              <a:r>
                <a:rPr lang="en-US" sz="5000" dirty="0">
                  <a:latin typeface="+mj-lt"/>
                </a:rPr>
                <a:t> </a:t>
              </a:r>
              <a:r>
                <a:rPr lang="en-US" sz="5000" dirty="0" err="1">
                  <a:latin typeface="+mj-lt"/>
                </a:rPr>
                <a:t>phá</a:t>
              </a:r>
              <a:r>
                <a:rPr lang="en-US" sz="5000" dirty="0">
                  <a:latin typeface="+mj-lt"/>
                </a:rPr>
                <a:t> </a:t>
              </a:r>
              <a:r>
                <a:rPr lang="en-US" sz="5000" dirty="0" err="1">
                  <a:latin typeface="+mj-lt"/>
                </a:rPr>
                <a:t>sản</a:t>
              </a:r>
              <a:r>
                <a:rPr lang="en-US" sz="5000" dirty="0">
                  <a:latin typeface="+mj-lt"/>
                </a:rPr>
                <a:t> </a:t>
              </a:r>
              <a:r>
                <a:rPr lang="en-US" sz="5000" dirty="0" err="1">
                  <a:latin typeface="+mj-lt"/>
                </a:rPr>
                <a:t>phẩm</a:t>
              </a:r>
              <a:r>
                <a:rPr lang="en-US" sz="5000" dirty="0">
                  <a:latin typeface="+mj-lt"/>
                </a:rPr>
                <a:t> </a:t>
              </a:r>
              <a:r>
                <a:rPr lang="vi-VN" sz="5000" dirty="0">
                  <a:latin typeface="+mj-lt"/>
                </a:rPr>
                <a:t>cà phê và hồ tiêu của </a:t>
              </a:r>
              <a:r>
                <a:rPr lang="en-US" sz="5000" dirty="0" err="1">
                  <a:latin typeface="+mj-lt"/>
                </a:rPr>
                <a:t>Tây</a:t>
              </a:r>
              <a:r>
                <a:rPr lang="en-US" sz="5000" dirty="0">
                  <a:latin typeface="+mj-lt"/>
                </a:rPr>
                <a:t> </a:t>
              </a:r>
              <a:r>
                <a:rPr lang="en-US" sz="5000" dirty="0" err="1">
                  <a:latin typeface="+mj-lt"/>
                </a:rPr>
                <a:t>Nguyên</a:t>
              </a:r>
              <a:endParaRPr lang="vi-VN" sz="5000" dirty="0">
                <a:latin typeface="+mj-lt"/>
              </a:endParaRPr>
            </a:p>
            <a:p>
              <a:pPr lvl="0"/>
              <a:r>
                <a:rPr lang="vi-VN" sz="5000" dirty="0">
                  <a:latin typeface="+mj-lt"/>
                </a:rPr>
                <a:t>         Nhóm 4: Khám phá sản phẩm cao su và điều ở Tây Nguyên </a:t>
              </a:r>
              <a:endParaRPr lang="en-US" sz="5000" dirty="0">
                <a:latin typeface="+mj-lt"/>
              </a:endParaRPr>
            </a:p>
            <a:p>
              <a:pPr algn="just">
                <a:lnSpc>
                  <a:spcPct val="150000"/>
                </a:lnSpc>
              </a:pPr>
              <a:endParaRPr lang="vi-VN" sz="3600" dirty="0">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7517019A-8D0B-C457-A522-A2DFFC952863}"/>
                </a:ext>
              </a:extLst>
            </p:cNvPr>
            <p:cNvSpPr/>
            <p:nvPr/>
          </p:nvSpPr>
          <p:spPr>
            <a:xfrm>
              <a:off x="3182690" y="2276475"/>
              <a:ext cx="2418635" cy="177165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Tree>
    <p:extLst>
      <p:ext uri="{BB962C8B-B14F-4D97-AF65-F5344CB8AC3E}">
        <p14:creationId xmlns:p14="http://schemas.microsoft.com/office/powerpoint/2010/main" val="554900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CBD541-9E60-BA66-B855-A03DC57BBF6C}"/>
              </a:ext>
            </a:extLst>
          </p:cNvPr>
          <p:cNvSpPr/>
          <p:nvPr/>
        </p:nvSpPr>
        <p:spPr>
          <a:xfrm>
            <a:off x="4038600" y="571500"/>
            <a:ext cx="10210800" cy="10668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Cây công nghiệp chủ yếu</a:t>
            </a:r>
          </a:p>
        </p:txBody>
      </p:sp>
      <p:pic>
        <p:nvPicPr>
          <p:cNvPr id="4098" name="Picture 2" descr="Công dụng và lưu ý khi dùng hạt điều - KHouse">
            <a:extLst>
              <a:ext uri="{FF2B5EF4-FFF2-40B4-BE49-F238E27FC236}">
                <a16:creationId xmlns:a16="http://schemas.microsoft.com/office/drawing/2014/main" id="{DBB71D76-E5BF-41BE-3CEA-DCD2B17BB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50" r="33555"/>
          <a:stretch/>
        </p:blipFill>
        <p:spPr bwMode="auto">
          <a:xfrm>
            <a:off x="152400" y="4120277"/>
            <a:ext cx="3456018" cy="59808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 cà phê: Đặc điểm và thông tin bạn nên biết | Vườn An Nam">
            <a:extLst>
              <a:ext uri="{FF2B5EF4-FFF2-40B4-BE49-F238E27FC236}">
                <a16:creationId xmlns:a16="http://schemas.microsoft.com/office/drawing/2014/main" id="{F0078B9D-352C-C62D-FA37-0AB8E707B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44" r="35834"/>
          <a:stretch/>
        </p:blipFill>
        <p:spPr bwMode="auto">
          <a:xfrm>
            <a:off x="3733800" y="4141708"/>
            <a:ext cx="3456018" cy="59808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iá tiêu hôm nay 16/11: Tiếp tục xu hướng đi ngang">
            <a:extLst>
              <a:ext uri="{FF2B5EF4-FFF2-40B4-BE49-F238E27FC236}">
                <a16:creationId xmlns:a16="http://schemas.microsoft.com/office/drawing/2014/main" id="{C1C38393-747B-4B45-0D0E-63061691C1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744" r="14010"/>
          <a:stretch/>
        </p:blipFill>
        <p:spPr bwMode="auto">
          <a:xfrm>
            <a:off x="7315200" y="4141708"/>
            <a:ext cx="3499341" cy="59295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Xuất khẩu năm 2021 đạt trên 3 tỷ USD, ngành cao su trở lại thời &quot;hoàng kim&quot;  - Nhịp sống kinh tế Việt Nam &amp; Thế giới">
            <a:extLst>
              <a:ext uri="{FF2B5EF4-FFF2-40B4-BE49-F238E27FC236}">
                <a16:creationId xmlns:a16="http://schemas.microsoft.com/office/drawing/2014/main" id="{DD16EB96-5630-D9B9-F58F-4228C96AC0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72" t="19006" r="42992"/>
          <a:stretch/>
        </p:blipFill>
        <p:spPr bwMode="auto">
          <a:xfrm>
            <a:off x="10972800" y="4076700"/>
            <a:ext cx="3456018" cy="607399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KỸ THUẬT TRỒNG VÀ TƯỚI CÂY CHÈ GIÚP ĐẠT HIỆU QUẢ CAO">
            <a:extLst>
              <a:ext uri="{FF2B5EF4-FFF2-40B4-BE49-F238E27FC236}">
                <a16:creationId xmlns:a16="http://schemas.microsoft.com/office/drawing/2014/main" id="{9B670B32-D602-0417-C0F2-A6BC174B3D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07" r="36569"/>
          <a:stretch/>
        </p:blipFill>
        <p:spPr bwMode="auto">
          <a:xfrm>
            <a:off x="14630400" y="4120277"/>
            <a:ext cx="3456019" cy="59808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BFD22AC-890C-CAF2-DF33-08C52B8DB2E7}"/>
              </a:ext>
            </a:extLst>
          </p:cNvPr>
          <p:cNvSpPr/>
          <p:nvPr/>
        </p:nvSpPr>
        <p:spPr>
          <a:xfrm>
            <a:off x="432609" y="2857500"/>
            <a:ext cx="2895600" cy="914400"/>
          </a:xfrm>
          <a:prstGeom prst="rect">
            <a:avLst/>
          </a:prstGeom>
          <a:solidFill>
            <a:srgbClr val="6D756D"/>
          </a:solidFill>
          <a:ln>
            <a:solidFill>
              <a:srgbClr val="6D7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Điều </a:t>
            </a:r>
          </a:p>
        </p:txBody>
      </p:sp>
      <p:sp>
        <p:nvSpPr>
          <p:cNvPr id="6" name="Rectangle 5">
            <a:extLst>
              <a:ext uri="{FF2B5EF4-FFF2-40B4-BE49-F238E27FC236}">
                <a16:creationId xmlns:a16="http://schemas.microsoft.com/office/drawing/2014/main" id="{1ACC290C-E3C0-0B31-EBEC-65A625BC944D}"/>
              </a:ext>
            </a:extLst>
          </p:cNvPr>
          <p:cNvSpPr/>
          <p:nvPr/>
        </p:nvSpPr>
        <p:spPr>
          <a:xfrm>
            <a:off x="4014009" y="2857500"/>
            <a:ext cx="2895600" cy="914400"/>
          </a:xfrm>
          <a:prstGeom prst="rect">
            <a:avLst/>
          </a:prstGeom>
          <a:solidFill>
            <a:srgbClr val="6D756D"/>
          </a:solidFill>
          <a:ln>
            <a:solidFill>
              <a:srgbClr val="6D7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Cà phê </a:t>
            </a:r>
          </a:p>
        </p:txBody>
      </p:sp>
      <p:sp>
        <p:nvSpPr>
          <p:cNvPr id="8" name="Rectangle 7">
            <a:extLst>
              <a:ext uri="{FF2B5EF4-FFF2-40B4-BE49-F238E27FC236}">
                <a16:creationId xmlns:a16="http://schemas.microsoft.com/office/drawing/2014/main" id="{E56349C0-A850-3018-C56F-E73FD3AF9DA3}"/>
              </a:ext>
            </a:extLst>
          </p:cNvPr>
          <p:cNvSpPr/>
          <p:nvPr/>
        </p:nvSpPr>
        <p:spPr>
          <a:xfrm>
            <a:off x="7696200" y="2857500"/>
            <a:ext cx="2895600" cy="914400"/>
          </a:xfrm>
          <a:prstGeom prst="rect">
            <a:avLst/>
          </a:prstGeom>
          <a:solidFill>
            <a:srgbClr val="6D756D"/>
          </a:solidFill>
          <a:ln>
            <a:solidFill>
              <a:srgbClr val="6D7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Hồ tiêu</a:t>
            </a:r>
          </a:p>
        </p:txBody>
      </p:sp>
      <p:sp>
        <p:nvSpPr>
          <p:cNvPr id="9" name="Rectangle 8">
            <a:extLst>
              <a:ext uri="{FF2B5EF4-FFF2-40B4-BE49-F238E27FC236}">
                <a16:creationId xmlns:a16="http://schemas.microsoft.com/office/drawing/2014/main" id="{E81AC67B-C3AF-838A-928A-8E5F127C15EB}"/>
              </a:ext>
            </a:extLst>
          </p:cNvPr>
          <p:cNvSpPr/>
          <p:nvPr/>
        </p:nvSpPr>
        <p:spPr>
          <a:xfrm>
            <a:off x="11377612" y="2857500"/>
            <a:ext cx="2895600" cy="914400"/>
          </a:xfrm>
          <a:prstGeom prst="rect">
            <a:avLst/>
          </a:prstGeom>
          <a:solidFill>
            <a:srgbClr val="6D756D"/>
          </a:solidFill>
          <a:ln>
            <a:solidFill>
              <a:srgbClr val="6D7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Cao su</a:t>
            </a:r>
          </a:p>
        </p:txBody>
      </p:sp>
      <p:sp>
        <p:nvSpPr>
          <p:cNvPr id="11" name="Rectangle 10">
            <a:extLst>
              <a:ext uri="{FF2B5EF4-FFF2-40B4-BE49-F238E27FC236}">
                <a16:creationId xmlns:a16="http://schemas.microsoft.com/office/drawing/2014/main" id="{9C6A1382-BAC7-AC24-A1C5-CA3C897C5CB9}"/>
              </a:ext>
            </a:extLst>
          </p:cNvPr>
          <p:cNvSpPr/>
          <p:nvPr/>
        </p:nvSpPr>
        <p:spPr>
          <a:xfrm>
            <a:off x="14910609" y="2857500"/>
            <a:ext cx="2895600" cy="914400"/>
          </a:xfrm>
          <a:prstGeom prst="rect">
            <a:avLst/>
          </a:prstGeom>
          <a:solidFill>
            <a:srgbClr val="6D756D"/>
          </a:solidFill>
          <a:ln>
            <a:solidFill>
              <a:srgbClr val="6D7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Chè </a:t>
            </a:r>
          </a:p>
        </p:txBody>
      </p:sp>
      <p:cxnSp>
        <p:nvCxnSpPr>
          <p:cNvPr id="16" name="Straight Connector 15">
            <a:extLst>
              <a:ext uri="{FF2B5EF4-FFF2-40B4-BE49-F238E27FC236}">
                <a16:creationId xmlns:a16="http://schemas.microsoft.com/office/drawing/2014/main" id="{93C6D8DD-E622-4252-287F-F12D15F92B38}"/>
              </a:ext>
            </a:extLst>
          </p:cNvPr>
          <p:cNvCxnSpPr>
            <a:stCxn id="2" idx="2"/>
            <a:endCxn id="5" idx="0"/>
          </p:cNvCxnSpPr>
          <p:nvPr/>
        </p:nvCxnSpPr>
        <p:spPr>
          <a:xfrm rot="5400000">
            <a:off x="4902605" y="-1383895"/>
            <a:ext cx="1219200" cy="7263591"/>
          </a:xfrm>
          <a:prstGeom prst="bentConnector3">
            <a:avLst>
              <a:gd name="adj1" fmla="val 50000"/>
            </a:avLst>
          </a:prstGeom>
          <a:ln w="28575">
            <a:solidFill>
              <a:srgbClr val="658A9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65D889-FFA0-80DB-1F37-EFC8DA71B4CE}"/>
              </a:ext>
            </a:extLst>
          </p:cNvPr>
          <p:cNvCxnSpPr>
            <a:cxnSpLocks/>
            <a:stCxn id="2" idx="2"/>
            <a:endCxn id="6" idx="0"/>
          </p:cNvCxnSpPr>
          <p:nvPr/>
        </p:nvCxnSpPr>
        <p:spPr>
          <a:xfrm rot="5400000">
            <a:off x="6693305" y="406805"/>
            <a:ext cx="1219200" cy="3682191"/>
          </a:xfrm>
          <a:prstGeom prst="bentConnector3">
            <a:avLst>
              <a:gd name="adj1" fmla="val 50000"/>
            </a:avLst>
          </a:prstGeom>
          <a:ln w="28575">
            <a:solidFill>
              <a:srgbClr val="658A9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9A632B-C5E5-40DC-2F73-B3C0ADDF9A28}"/>
              </a:ext>
            </a:extLst>
          </p:cNvPr>
          <p:cNvCxnSpPr>
            <a:cxnSpLocks/>
            <a:stCxn id="2" idx="2"/>
            <a:endCxn id="8" idx="0"/>
          </p:cNvCxnSpPr>
          <p:nvPr/>
        </p:nvCxnSpPr>
        <p:spPr>
          <a:xfrm>
            <a:off x="9144000" y="1638300"/>
            <a:ext cx="0" cy="1219200"/>
          </a:xfrm>
          <a:prstGeom prst="line">
            <a:avLst/>
          </a:prstGeom>
          <a:ln w="28575">
            <a:solidFill>
              <a:srgbClr val="658A9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31B3E6-DD61-EC70-1DE8-55A389DCE9D0}"/>
              </a:ext>
            </a:extLst>
          </p:cNvPr>
          <p:cNvCxnSpPr>
            <a:cxnSpLocks/>
            <a:stCxn id="2" idx="2"/>
            <a:endCxn id="9" idx="0"/>
          </p:cNvCxnSpPr>
          <p:nvPr/>
        </p:nvCxnSpPr>
        <p:spPr>
          <a:xfrm rot="16200000" flipH="1">
            <a:off x="10375106" y="407194"/>
            <a:ext cx="1219200" cy="3681412"/>
          </a:xfrm>
          <a:prstGeom prst="bentConnector3">
            <a:avLst>
              <a:gd name="adj1" fmla="val 50000"/>
            </a:avLst>
          </a:prstGeom>
          <a:ln w="28575">
            <a:solidFill>
              <a:srgbClr val="658A9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DCA6BB-992B-14B6-54DF-03B476DEF7D2}"/>
              </a:ext>
            </a:extLst>
          </p:cNvPr>
          <p:cNvCxnSpPr>
            <a:cxnSpLocks/>
            <a:stCxn id="2" idx="2"/>
            <a:endCxn id="11" idx="0"/>
          </p:cNvCxnSpPr>
          <p:nvPr/>
        </p:nvCxnSpPr>
        <p:spPr>
          <a:xfrm rot="16200000" flipH="1">
            <a:off x="12141604" y="-1359305"/>
            <a:ext cx="1219200" cy="7214409"/>
          </a:xfrm>
          <a:prstGeom prst="bentConnector3">
            <a:avLst>
              <a:gd name="adj1" fmla="val 50000"/>
            </a:avLst>
          </a:prstGeom>
          <a:ln w="28575">
            <a:solidFill>
              <a:srgbClr val="658A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22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up)">
                                      <p:cBhvr>
                                        <p:cTn id="18" dur="500"/>
                                        <p:tgtEl>
                                          <p:spTgt spid="4098"/>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par>
                                <p:cTn id="27" presetID="22" presetClass="entr" presetSubtype="1" fill="hold" nodeType="with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wipe(up)">
                                      <p:cBhvr>
                                        <p:cTn id="29" dur="500"/>
                                        <p:tgtEl>
                                          <p:spTgt spid="4100"/>
                                        </p:tgtEl>
                                      </p:cBhvr>
                                    </p:animEffect>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par>
                                <p:cTn id="38" presetID="22" presetClass="entr" presetSubtype="1" fill="hold" nodeType="withEffect">
                                  <p:stCondLst>
                                    <p:cond delay="0"/>
                                  </p:stCondLst>
                                  <p:childTnLst>
                                    <p:set>
                                      <p:cBhvr>
                                        <p:cTn id="39" dur="1" fill="hold">
                                          <p:stCondLst>
                                            <p:cond delay="0"/>
                                          </p:stCondLst>
                                        </p:cTn>
                                        <p:tgtEl>
                                          <p:spTgt spid="4102"/>
                                        </p:tgtEl>
                                        <p:attrNameLst>
                                          <p:attrName>style.visibility</p:attrName>
                                        </p:attrNameLst>
                                      </p:cBhvr>
                                      <p:to>
                                        <p:strVal val="visible"/>
                                      </p:to>
                                    </p:set>
                                    <p:animEffect transition="in" filter="wipe(up)">
                                      <p:cBhvr>
                                        <p:cTn id="40" dur="500"/>
                                        <p:tgtEl>
                                          <p:spTgt spid="4102"/>
                                        </p:tgtEl>
                                      </p:cBhvr>
                                    </p:animEffect>
                                  </p:childTnLst>
                                </p:cTn>
                              </p:par>
                            </p:childTnLst>
                          </p:cTn>
                        </p:par>
                        <p:par>
                          <p:cTn id="41" fill="hold">
                            <p:stCondLst>
                              <p:cond delay="3500"/>
                            </p:stCondLst>
                            <p:childTnLst>
                              <p:par>
                                <p:cTn id="42" presetID="22" presetClass="entr" presetSubtype="1"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up)">
                                      <p:cBhvr>
                                        <p:cTn id="44" dur="500"/>
                                        <p:tgtEl>
                                          <p:spTgt spid="23"/>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par>
                                <p:cTn id="49" presetID="22" presetClass="entr" presetSubtype="1" fill="hold" nodeType="withEffect">
                                  <p:stCondLst>
                                    <p:cond delay="0"/>
                                  </p:stCondLst>
                                  <p:childTnLst>
                                    <p:set>
                                      <p:cBhvr>
                                        <p:cTn id="50" dur="1" fill="hold">
                                          <p:stCondLst>
                                            <p:cond delay="0"/>
                                          </p:stCondLst>
                                        </p:cTn>
                                        <p:tgtEl>
                                          <p:spTgt spid="4104"/>
                                        </p:tgtEl>
                                        <p:attrNameLst>
                                          <p:attrName>style.visibility</p:attrName>
                                        </p:attrNameLst>
                                      </p:cBhvr>
                                      <p:to>
                                        <p:strVal val="visible"/>
                                      </p:to>
                                    </p:set>
                                    <p:animEffect transition="in" filter="wipe(up)">
                                      <p:cBhvr>
                                        <p:cTn id="51" dur="500"/>
                                        <p:tgtEl>
                                          <p:spTgt spid="4104"/>
                                        </p:tgtEl>
                                      </p:cBhvr>
                                    </p:animEffect>
                                  </p:childTnLst>
                                </p:cTn>
                              </p:par>
                            </p:childTnLst>
                          </p:cTn>
                        </p:par>
                        <p:par>
                          <p:cTn id="52" fill="hold">
                            <p:stCondLst>
                              <p:cond delay="4500"/>
                            </p:stCondLst>
                            <p:childTnLst>
                              <p:par>
                                <p:cTn id="53" presetID="22" presetClass="entr" presetSubtype="1"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par>
                          <p:cTn id="56" fill="hold">
                            <p:stCondLst>
                              <p:cond delay="5000"/>
                            </p:stCondLst>
                            <p:childTnLst>
                              <p:par>
                                <p:cTn id="57" presetID="22" presetClass="entr" presetSubtype="1"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par>
                                <p:cTn id="60" presetID="22" presetClass="entr" presetSubtype="1" fill="hold" nodeType="withEffect">
                                  <p:stCondLst>
                                    <p:cond delay="0"/>
                                  </p:stCondLst>
                                  <p:childTnLst>
                                    <p:set>
                                      <p:cBhvr>
                                        <p:cTn id="61" dur="1" fill="hold">
                                          <p:stCondLst>
                                            <p:cond delay="0"/>
                                          </p:stCondLst>
                                        </p:cTn>
                                        <p:tgtEl>
                                          <p:spTgt spid="4106"/>
                                        </p:tgtEl>
                                        <p:attrNameLst>
                                          <p:attrName>style.visibility</p:attrName>
                                        </p:attrNameLst>
                                      </p:cBhvr>
                                      <p:to>
                                        <p:strVal val="visible"/>
                                      </p:to>
                                    </p:set>
                                    <p:animEffect transition="in" filter="wipe(up)">
                                      <p:cBhvr>
                                        <p:cTn id="62"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pic>
        <p:nvPicPr>
          <p:cNvPr id="9218" name="Picture 2" descr="Bộ Sưu Tập Hình Ảnh Cây Cà Phê Cực Chất Full 4K Với Hơn 999+ Hình Ảnh">
            <a:extLst>
              <a:ext uri="{FF2B5EF4-FFF2-40B4-BE49-F238E27FC236}">
                <a16:creationId xmlns:a16="http://schemas.microsoft.com/office/drawing/2014/main" id="{9A4087B7-CD88-D3AE-880B-B32A50165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732"/>
          <a:stretch/>
        </p:blipFill>
        <p:spPr bwMode="auto">
          <a:xfrm>
            <a:off x="-495300" y="-5767387"/>
            <a:ext cx="19278600" cy="121158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4C16A9DD-A3D6-D3C4-568E-47DBB1B03A8B}"/>
              </a:ext>
            </a:extLst>
          </p:cNvPr>
          <p:cNvSpPr/>
          <p:nvPr/>
        </p:nvSpPr>
        <p:spPr>
          <a:xfrm>
            <a:off x="6248400" y="5448300"/>
            <a:ext cx="5791200" cy="1371600"/>
          </a:xfrm>
          <a:prstGeom prst="roundRect">
            <a:avLst/>
          </a:prstGeom>
          <a:solidFill>
            <a:schemeClr val="bg1"/>
          </a:solidFill>
          <a:ln w="38100">
            <a:solidFill>
              <a:srgbClr val="3D5A80"/>
            </a:solidFill>
            <a:prstDash val="dash"/>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Cà phê </a:t>
            </a:r>
          </a:p>
        </p:txBody>
      </p:sp>
      <p:sp>
        <p:nvSpPr>
          <p:cNvPr id="18" name="TextBox 17">
            <a:extLst>
              <a:ext uri="{FF2B5EF4-FFF2-40B4-BE49-F238E27FC236}">
                <a16:creationId xmlns:a16="http://schemas.microsoft.com/office/drawing/2014/main" id="{EB87EDE0-6708-BAEC-6B28-36CA93F46CBD}"/>
              </a:ext>
            </a:extLst>
          </p:cNvPr>
          <p:cNvSpPr txBox="1"/>
          <p:nvPr/>
        </p:nvSpPr>
        <p:spPr>
          <a:xfrm>
            <a:off x="895350" y="7810500"/>
            <a:ext cx="16497300" cy="901593"/>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Là cây công nghiệp được trồng với diện tích lớn nhất ở Tây Nguyên. </a:t>
            </a:r>
          </a:p>
        </p:txBody>
      </p:sp>
    </p:spTree>
    <p:extLst>
      <p:ext uri="{BB962C8B-B14F-4D97-AF65-F5344CB8AC3E}">
        <p14:creationId xmlns:p14="http://schemas.microsoft.com/office/powerpoint/2010/main" val="506825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A33A203E-26A7-FD34-1C8D-784F58C635EE}"/>
              </a:ext>
            </a:extLst>
          </p:cNvPr>
          <p:cNvSpPr/>
          <p:nvPr/>
        </p:nvSpPr>
        <p:spPr>
          <a:xfrm>
            <a:off x="685799" y="381000"/>
            <a:ext cx="16916400" cy="9525000"/>
          </a:xfrm>
          <a:prstGeom prst="roundRect">
            <a:avLst>
              <a:gd name="adj" fmla="val 6917"/>
            </a:avLst>
          </a:prstGeom>
          <a:solidFill>
            <a:schemeClr val="bg1"/>
          </a:solid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B8414D0-F15C-9FB9-300A-6D22FE5129FB}"/>
              </a:ext>
            </a:extLst>
          </p:cNvPr>
          <p:cNvSpPr/>
          <p:nvPr/>
        </p:nvSpPr>
        <p:spPr>
          <a:xfrm>
            <a:off x="6667500" y="800100"/>
            <a:ext cx="4953000" cy="1066800"/>
          </a:xfrm>
          <a:prstGeom prst="roundRect">
            <a:avLst/>
          </a:prstGeom>
          <a:solidFill>
            <a:srgbClr val="3D5A8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Điều kiện </a:t>
            </a:r>
          </a:p>
        </p:txBody>
      </p:sp>
      <p:grpSp>
        <p:nvGrpSpPr>
          <p:cNvPr id="8" name="Group 7">
            <a:extLst>
              <a:ext uri="{FF2B5EF4-FFF2-40B4-BE49-F238E27FC236}">
                <a16:creationId xmlns:a16="http://schemas.microsoft.com/office/drawing/2014/main" id="{87021E76-C39E-89BF-7256-A4EDD7626B2E}"/>
              </a:ext>
            </a:extLst>
          </p:cNvPr>
          <p:cNvGrpSpPr/>
          <p:nvPr/>
        </p:nvGrpSpPr>
        <p:grpSpPr>
          <a:xfrm>
            <a:off x="2114550" y="4936330"/>
            <a:ext cx="5257800" cy="2776539"/>
            <a:chOff x="2993230" y="6210300"/>
            <a:chExt cx="5257800" cy="2776539"/>
          </a:xfrm>
        </p:grpSpPr>
        <p:pic>
          <p:nvPicPr>
            <p:cNvPr id="10242" name="Picture 2" descr="Đất đỏ bazan Đak lak dùng để trồng rau, trồng hoa.(2kg) | Lazada.vn">
              <a:extLst>
                <a:ext uri="{FF2B5EF4-FFF2-40B4-BE49-F238E27FC236}">
                  <a16:creationId xmlns:a16="http://schemas.microsoft.com/office/drawing/2014/main" id="{F1D14131-D4BD-6C1D-30D9-44B687D1EE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6761" y="6896100"/>
              <a:ext cx="2090739" cy="20907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E5E8CC-ED11-30FB-53F5-D7F179167E8C}"/>
                </a:ext>
              </a:extLst>
            </p:cNvPr>
            <p:cNvSpPr txBox="1"/>
            <p:nvPr/>
          </p:nvSpPr>
          <p:spPr>
            <a:xfrm>
              <a:off x="2993230" y="6210300"/>
              <a:ext cx="5257800"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Đất đỏ badan</a:t>
              </a:r>
            </a:p>
          </p:txBody>
        </p:sp>
      </p:grpSp>
      <p:sp>
        <p:nvSpPr>
          <p:cNvPr id="4" name="Rectangle: Rounded Corners 3">
            <a:extLst>
              <a:ext uri="{FF2B5EF4-FFF2-40B4-BE49-F238E27FC236}">
                <a16:creationId xmlns:a16="http://schemas.microsoft.com/office/drawing/2014/main" id="{9BF04332-B33F-7960-F734-FF3A7B547700}"/>
              </a:ext>
            </a:extLst>
          </p:cNvPr>
          <p:cNvSpPr/>
          <p:nvPr/>
        </p:nvSpPr>
        <p:spPr>
          <a:xfrm>
            <a:off x="3200400" y="2933700"/>
            <a:ext cx="3086100" cy="1219200"/>
          </a:xfrm>
          <a:prstGeom prst="roundRect">
            <a:avLst/>
          </a:prstGeom>
          <a:solidFill>
            <a:schemeClr val="bg1"/>
          </a:solid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Thuận lợi</a:t>
            </a:r>
          </a:p>
        </p:txBody>
      </p:sp>
      <p:sp>
        <p:nvSpPr>
          <p:cNvPr id="5" name="Rectangle: Rounded Corners 4">
            <a:extLst>
              <a:ext uri="{FF2B5EF4-FFF2-40B4-BE49-F238E27FC236}">
                <a16:creationId xmlns:a16="http://schemas.microsoft.com/office/drawing/2014/main" id="{1A146FBF-B118-CCB2-AA78-1B2C690F0206}"/>
              </a:ext>
            </a:extLst>
          </p:cNvPr>
          <p:cNvSpPr/>
          <p:nvPr/>
        </p:nvSpPr>
        <p:spPr>
          <a:xfrm>
            <a:off x="11991977" y="2933700"/>
            <a:ext cx="3086100" cy="1219200"/>
          </a:xfrm>
          <a:prstGeom prst="roundRect">
            <a:avLst/>
          </a:prstGeom>
          <a:solidFill>
            <a:schemeClr val="bg1"/>
          </a:solidFill>
          <a:ln w="3810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Khó khăn</a:t>
            </a:r>
          </a:p>
        </p:txBody>
      </p:sp>
      <p:grpSp>
        <p:nvGrpSpPr>
          <p:cNvPr id="7" name="Group 6">
            <a:extLst>
              <a:ext uri="{FF2B5EF4-FFF2-40B4-BE49-F238E27FC236}">
                <a16:creationId xmlns:a16="http://schemas.microsoft.com/office/drawing/2014/main" id="{F45EB3ED-279D-2F54-42DB-4973A7CCBD06}"/>
              </a:ext>
            </a:extLst>
          </p:cNvPr>
          <p:cNvGrpSpPr/>
          <p:nvPr/>
        </p:nvGrpSpPr>
        <p:grpSpPr>
          <a:xfrm>
            <a:off x="10944227" y="4936330"/>
            <a:ext cx="5257800" cy="2776539"/>
            <a:chOff x="9525000" y="6210300"/>
            <a:chExt cx="5257800" cy="2776539"/>
          </a:xfrm>
        </p:grpSpPr>
        <p:pic>
          <p:nvPicPr>
            <p:cNvPr id="10244" name="Picture 4" descr="Mê mẩn mùa thu vàng ngay ở Việt Nam | VIETRAVEL - Vietravel">
              <a:extLst>
                <a:ext uri="{FF2B5EF4-FFF2-40B4-BE49-F238E27FC236}">
                  <a16:creationId xmlns:a16="http://schemas.microsoft.com/office/drawing/2014/main" id="{F10A4DD2-91F7-7F64-A4A9-ADD3D7F7AA7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17"/>
            <a:stretch/>
          </p:blipFill>
          <p:spPr bwMode="auto">
            <a:xfrm>
              <a:off x="11201400" y="6896100"/>
              <a:ext cx="2152423" cy="2090739"/>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D18394-F4CB-59A7-832A-8DA11E6C2A86}"/>
                </a:ext>
              </a:extLst>
            </p:cNvPr>
            <p:cNvSpPr txBox="1"/>
            <p:nvPr/>
          </p:nvSpPr>
          <p:spPr>
            <a:xfrm>
              <a:off x="9525000" y="6210300"/>
              <a:ext cx="5257800"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Mùa khô</a:t>
              </a:r>
            </a:p>
          </p:txBody>
        </p:sp>
      </p:grpSp>
      <p:cxnSp>
        <p:nvCxnSpPr>
          <p:cNvPr id="10" name="Straight Connector 9">
            <a:extLst>
              <a:ext uri="{FF2B5EF4-FFF2-40B4-BE49-F238E27FC236}">
                <a16:creationId xmlns:a16="http://schemas.microsoft.com/office/drawing/2014/main" id="{3F01AF18-D8BD-E7BE-7F23-659CB5A46EF2}"/>
              </a:ext>
            </a:extLst>
          </p:cNvPr>
          <p:cNvCxnSpPr>
            <a:cxnSpLocks/>
            <a:stCxn id="2" idx="2"/>
            <a:endCxn id="4" idx="0"/>
          </p:cNvCxnSpPr>
          <p:nvPr/>
        </p:nvCxnSpPr>
        <p:spPr>
          <a:xfrm rot="5400000">
            <a:off x="6410325" y="200025"/>
            <a:ext cx="1066800" cy="4400550"/>
          </a:xfrm>
          <a:prstGeom prst="bentConnector3">
            <a:avLst>
              <a:gd name="adj1"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D49F5A-AC5C-9053-DF26-6852D1AFA56A}"/>
              </a:ext>
            </a:extLst>
          </p:cNvPr>
          <p:cNvCxnSpPr>
            <a:cxnSpLocks/>
            <a:stCxn id="2" idx="2"/>
            <a:endCxn id="5" idx="0"/>
          </p:cNvCxnSpPr>
          <p:nvPr/>
        </p:nvCxnSpPr>
        <p:spPr>
          <a:xfrm rot="16200000" flipH="1">
            <a:off x="10806113" y="204786"/>
            <a:ext cx="1066800" cy="4391027"/>
          </a:xfrm>
          <a:prstGeom prst="bentConnector3">
            <a:avLst>
              <a:gd name="adj1"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9">
            <a:extLst>
              <a:ext uri="{FF2B5EF4-FFF2-40B4-BE49-F238E27FC236}">
                <a16:creationId xmlns:a16="http://schemas.microsoft.com/office/drawing/2014/main" id="{ECD3F4B1-C8AD-4B27-D69D-6607A5FBF2DA}"/>
              </a:ext>
            </a:extLst>
          </p:cNvPr>
          <p:cNvCxnSpPr>
            <a:cxnSpLocks/>
          </p:cNvCxnSpPr>
          <p:nvPr/>
        </p:nvCxnSpPr>
        <p:spPr>
          <a:xfrm>
            <a:off x="4743450" y="4152900"/>
            <a:ext cx="0" cy="685800"/>
          </a:xfrm>
          <a:prstGeom prst="straightConnector1">
            <a:avLst/>
          </a:prstGeom>
          <a:ln w="38100">
            <a:solidFill>
              <a:schemeClr val="accent5">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9">
            <a:extLst>
              <a:ext uri="{FF2B5EF4-FFF2-40B4-BE49-F238E27FC236}">
                <a16:creationId xmlns:a16="http://schemas.microsoft.com/office/drawing/2014/main" id="{7C293810-BB94-2C50-9C4F-54DA7D726B69}"/>
              </a:ext>
            </a:extLst>
          </p:cNvPr>
          <p:cNvCxnSpPr>
            <a:cxnSpLocks/>
          </p:cNvCxnSpPr>
          <p:nvPr/>
        </p:nvCxnSpPr>
        <p:spPr>
          <a:xfrm>
            <a:off x="13573127" y="4152900"/>
            <a:ext cx="0" cy="685800"/>
          </a:xfrm>
          <a:prstGeom prst="straightConnector1">
            <a:avLst/>
          </a:prstGeom>
          <a:ln w="38100">
            <a:solidFill>
              <a:schemeClr val="accent5">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D8B3EA3-6752-4F90-6C0E-C11D0CEE8D3D}"/>
              </a:ext>
            </a:extLst>
          </p:cNvPr>
          <p:cNvSpPr txBox="1"/>
          <p:nvPr/>
        </p:nvSpPr>
        <p:spPr>
          <a:xfrm>
            <a:off x="1752600" y="7962900"/>
            <a:ext cx="6477000" cy="1664879"/>
          </a:xfrm>
          <a:prstGeom prst="rect">
            <a:avLst/>
          </a:prstGeom>
          <a:noFill/>
        </p:spPr>
        <p:txBody>
          <a:bodyPr wrap="square">
            <a:spAutoFit/>
          </a:bodyPr>
          <a:lstStyle/>
          <a:p>
            <a:pPr algn="just">
              <a:lnSpc>
                <a:spcPct val="150000"/>
              </a:lnSpc>
            </a:pPr>
            <a:r>
              <a:rPr lang="vi-VN" sz="3600"/>
              <a:t>Có diện tích đất đỏ badan tơi xốp và khí hậu thuận tiện.</a:t>
            </a:r>
            <a:endParaRPr lang="en-US" sz="3600"/>
          </a:p>
        </p:txBody>
      </p:sp>
      <p:sp>
        <p:nvSpPr>
          <p:cNvPr id="25" name="TextBox 24">
            <a:extLst>
              <a:ext uri="{FF2B5EF4-FFF2-40B4-BE49-F238E27FC236}">
                <a16:creationId xmlns:a16="http://schemas.microsoft.com/office/drawing/2014/main" id="{D6D137EC-8578-2621-08C1-CAB395D45767}"/>
              </a:ext>
            </a:extLst>
          </p:cNvPr>
          <p:cNvSpPr txBox="1"/>
          <p:nvPr/>
        </p:nvSpPr>
        <p:spPr>
          <a:xfrm>
            <a:off x="10196401" y="7967662"/>
            <a:ext cx="7000873" cy="923330"/>
          </a:xfrm>
          <a:prstGeom prst="rect">
            <a:avLst/>
          </a:prstGeom>
          <a:noFill/>
        </p:spPr>
        <p:txBody>
          <a:bodyPr wrap="square">
            <a:spAutoFit/>
          </a:bodyPr>
          <a:lstStyle/>
          <a:p>
            <a:pPr algn="just">
              <a:lnSpc>
                <a:spcPct val="150000"/>
              </a:lnSpc>
            </a:pPr>
            <a:r>
              <a:rPr lang="vi-VN" sz="3600" dirty="0"/>
              <a:t>Thiếu nước tưới vào mùa khô.</a:t>
            </a:r>
            <a:endParaRPr lang="en-US" sz="3600" dirty="0"/>
          </a:p>
        </p:txBody>
      </p:sp>
      <p:sp>
        <p:nvSpPr>
          <p:cNvPr id="27" name="Freeform 2">
            <a:extLst>
              <a:ext uri="{FF2B5EF4-FFF2-40B4-BE49-F238E27FC236}">
                <a16:creationId xmlns:a16="http://schemas.microsoft.com/office/drawing/2014/main" id="{9DBAEC43-959F-41BF-C200-4C18F79AE2F6}"/>
              </a:ext>
            </a:extLst>
          </p:cNvPr>
          <p:cNvSpPr/>
          <p:nvPr/>
        </p:nvSpPr>
        <p:spPr>
          <a:xfrm>
            <a:off x="161933" y="274798"/>
            <a:ext cx="2412995" cy="2117403"/>
          </a:xfrm>
          <a:custGeom>
            <a:avLst/>
            <a:gdLst/>
            <a:ahLst/>
            <a:cxnLst/>
            <a:rect l="l" t="t" r="r" b="b"/>
            <a:pathLst>
              <a:path w="6285549" h="5515569">
                <a:moveTo>
                  <a:pt x="0" y="0"/>
                </a:moveTo>
                <a:lnTo>
                  <a:pt x="6285549" y="0"/>
                </a:lnTo>
                <a:lnTo>
                  <a:pt x="6285549" y="5515569"/>
                </a:lnTo>
                <a:lnTo>
                  <a:pt x="0" y="55155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05044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7" y="5"/>
            <a:ext cx="18287993" cy="10286996"/>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575187" y="412956"/>
            <a:ext cx="16901652" cy="95127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TextBox 5">
            <a:extLst>
              <a:ext uri="{FF2B5EF4-FFF2-40B4-BE49-F238E27FC236}">
                <a16:creationId xmlns:a16="http://schemas.microsoft.com/office/drawing/2014/main" id="{2295574C-FB45-9F5E-48E0-1F7D1A3FC474}"/>
              </a:ext>
            </a:extLst>
          </p:cNvPr>
          <p:cNvSpPr txBox="1"/>
          <p:nvPr/>
        </p:nvSpPr>
        <p:spPr>
          <a:xfrm>
            <a:off x="1571625" y="585788"/>
            <a:ext cx="14916150" cy="4524315"/>
          </a:xfrm>
          <a:prstGeom prst="rect">
            <a:avLst/>
          </a:prstGeom>
          <a:noFill/>
        </p:spPr>
        <p:txBody>
          <a:bodyPr wrap="square" rtlCol="0">
            <a:spAutoFit/>
          </a:bodyPr>
          <a:lstStyle/>
          <a:p>
            <a:r>
              <a:rPr lang="vi-VN"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Cà phê Buôn Ma Thuột hay cà phê Ban mê là một trong những thương hiệu nổi tiếng của cà phê Việt Nam. </a:t>
            </a:r>
            <a:r>
              <a:rPr lang="vi-VN" sz="4800" dirty="0"/>
              <a:t>Cà phê Buôn Ma Thuột nổi tiếng với hương vị Robusta đặc trưng: đậm đà, đắng thanh, hàm lượng caffeine cao, hương thơm nồng nàn và hậu vị ngọt sâu.</a:t>
            </a:r>
            <a:endParaRPr lang="en-US" sz="4800" dirty="0">
              <a:latin typeface="Cambria" panose="02040503050406030204" pitchFamily="18" charset="0"/>
              <a:ea typeface="Cambria" panose="02040503050406030204" pitchFamily="18" charset="0"/>
              <a:cs typeface="Times New Roman" panose="02020603050405020304" pitchFamily="18" charset="0"/>
            </a:endParaRPr>
          </a:p>
          <a:p>
            <a:endParaRPr lang="en-US" sz="4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F748FF4-3A28-50B8-EF04-5D11D227CF73}"/>
              </a:ext>
            </a:extLst>
          </p:cNvPr>
          <p:cNvPicPr>
            <a:picLocks noChangeAspect="1"/>
          </p:cNvPicPr>
          <p:nvPr/>
        </p:nvPicPr>
        <p:blipFill>
          <a:blip r:embed="rId4"/>
          <a:stretch>
            <a:fillRect/>
          </a:stretch>
        </p:blipFill>
        <p:spPr>
          <a:xfrm>
            <a:off x="3733800" y="4914900"/>
            <a:ext cx="9829800" cy="4114800"/>
          </a:xfrm>
          <a:prstGeom prst="rect">
            <a:avLst/>
          </a:prstGeom>
        </p:spPr>
      </p:pic>
    </p:spTree>
    <p:extLst>
      <p:ext uri="{BB962C8B-B14F-4D97-AF65-F5344CB8AC3E}">
        <p14:creationId xmlns:p14="http://schemas.microsoft.com/office/powerpoint/2010/main" val="45081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7" y="5"/>
            <a:ext cx="18287993" cy="10286996"/>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575187" y="339804"/>
            <a:ext cx="16901652" cy="95127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TextBox 5">
            <a:extLst>
              <a:ext uri="{FF2B5EF4-FFF2-40B4-BE49-F238E27FC236}">
                <a16:creationId xmlns:a16="http://schemas.microsoft.com/office/drawing/2014/main" id="{2295574C-FB45-9F5E-48E0-1F7D1A3FC474}"/>
              </a:ext>
            </a:extLst>
          </p:cNvPr>
          <p:cNvSpPr txBox="1"/>
          <p:nvPr/>
        </p:nvSpPr>
        <p:spPr>
          <a:xfrm>
            <a:off x="1567938" y="1485900"/>
            <a:ext cx="14916150" cy="2400657"/>
          </a:xfrm>
          <a:prstGeom prst="rect">
            <a:avLst/>
          </a:prstGeom>
          <a:noFill/>
        </p:spPr>
        <p:txBody>
          <a:bodyPr wrap="square" rtlCol="0">
            <a:spAutoFit/>
          </a:bodyPr>
          <a:lstStyle/>
          <a:p>
            <a:r>
              <a:rPr lang="vi-VN" sz="5000" dirty="0">
                <a:solidFill>
                  <a:srgbClr val="000000"/>
                </a:solidFill>
                <a:latin typeface="+mj-lt"/>
                <a:ea typeface="Cambria" panose="02040503050406030204" pitchFamily="18" charset="0"/>
                <a:cs typeface="Times New Roman" panose="02020603050405020304" pitchFamily="18" charset="0"/>
              </a:rPr>
              <a:t>Cây cao su là một loại cây thân gỗ </a:t>
            </a:r>
            <a:r>
              <a:rPr lang="en-US" sz="5000" dirty="0" err="1">
                <a:latin typeface="+mj-lt"/>
              </a:rPr>
              <a:t>mang</a:t>
            </a:r>
            <a:r>
              <a:rPr lang="en-US" sz="5000" dirty="0">
                <a:latin typeface="+mj-lt"/>
              </a:rPr>
              <a:t> </a:t>
            </a:r>
            <a:r>
              <a:rPr lang="en-US" sz="5000" dirty="0" err="1">
                <a:latin typeface="+mj-lt"/>
              </a:rPr>
              <a:t>lại</a:t>
            </a:r>
            <a:r>
              <a:rPr lang="en-US" sz="5000" dirty="0">
                <a:latin typeface="+mj-lt"/>
              </a:rPr>
              <a:t> </a:t>
            </a:r>
            <a:r>
              <a:rPr lang="en-US" sz="5000" dirty="0" err="1">
                <a:latin typeface="+mj-lt"/>
              </a:rPr>
              <a:t>giá</a:t>
            </a:r>
            <a:r>
              <a:rPr lang="en-US" sz="5000" dirty="0">
                <a:latin typeface="+mj-lt"/>
              </a:rPr>
              <a:t> </a:t>
            </a:r>
            <a:r>
              <a:rPr lang="en-US" sz="5000" dirty="0" err="1">
                <a:latin typeface="+mj-lt"/>
              </a:rPr>
              <a:t>trị</a:t>
            </a:r>
            <a:r>
              <a:rPr lang="en-US" sz="5000" dirty="0">
                <a:latin typeface="+mj-lt"/>
              </a:rPr>
              <a:t> </a:t>
            </a:r>
            <a:r>
              <a:rPr lang="en-US" sz="5000" dirty="0" err="1">
                <a:latin typeface="+mj-lt"/>
              </a:rPr>
              <a:t>kinh</a:t>
            </a:r>
            <a:r>
              <a:rPr lang="en-US" sz="5000" dirty="0">
                <a:latin typeface="+mj-lt"/>
              </a:rPr>
              <a:t> </a:t>
            </a:r>
            <a:r>
              <a:rPr lang="en-US" sz="5000" dirty="0" err="1">
                <a:latin typeface="+mj-lt"/>
              </a:rPr>
              <a:t>tế</a:t>
            </a:r>
            <a:r>
              <a:rPr lang="en-US" sz="5000" dirty="0">
                <a:latin typeface="+mj-lt"/>
              </a:rPr>
              <a:t> </a:t>
            </a:r>
            <a:r>
              <a:rPr lang="en-US" sz="5000" dirty="0" err="1">
                <a:latin typeface="+mj-lt"/>
              </a:rPr>
              <a:t>cao</a:t>
            </a:r>
            <a:r>
              <a:rPr lang="en-US" sz="5000" dirty="0">
                <a:latin typeface="+mj-lt"/>
              </a:rPr>
              <a:t> </a:t>
            </a:r>
            <a:r>
              <a:rPr lang="en-US" sz="5000" dirty="0" err="1">
                <a:latin typeface="+mj-lt"/>
              </a:rPr>
              <a:t>thông</a:t>
            </a:r>
            <a:r>
              <a:rPr lang="en-US" sz="5000" dirty="0">
                <a:latin typeface="+mj-lt"/>
              </a:rPr>
              <a:t> qua </a:t>
            </a:r>
            <a:r>
              <a:rPr lang="en-US" sz="5000" dirty="0" err="1">
                <a:latin typeface="+mj-lt"/>
              </a:rPr>
              <a:t>mủ</a:t>
            </a:r>
            <a:r>
              <a:rPr lang="en-US" sz="5000" dirty="0">
                <a:latin typeface="+mj-lt"/>
              </a:rPr>
              <a:t> (</a:t>
            </a:r>
            <a:r>
              <a:rPr lang="en-US" sz="5000" dirty="0" err="1">
                <a:latin typeface="+mj-lt"/>
              </a:rPr>
              <a:t>nguyên</a:t>
            </a:r>
            <a:r>
              <a:rPr lang="en-US" sz="5000" dirty="0">
                <a:latin typeface="+mj-lt"/>
              </a:rPr>
              <a:t> </a:t>
            </a:r>
            <a:r>
              <a:rPr lang="en-US" sz="5000" dirty="0" err="1">
                <a:latin typeface="+mj-lt"/>
              </a:rPr>
              <a:t>liệu</a:t>
            </a:r>
            <a:r>
              <a:rPr lang="en-US" sz="5000" dirty="0">
                <a:latin typeface="+mj-lt"/>
              </a:rPr>
              <a:t> </a:t>
            </a:r>
            <a:r>
              <a:rPr lang="en-US" sz="5000" dirty="0" err="1">
                <a:latin typeface="+mj-lt"/>
              </a:rPr>
              <a:t>lốp</a:t>
            </a:r>
            <a:r>
              <a:rPr lang="en-US" sz="5000" dirty="0">
                <a:latin typeface="+mj-lt"/>
              </a:rPr>
              <a:t> </a:t>
            </a:r>
            <a:r>
              <a:rPr lang="en-US" sz="5000" dirty="0" err="1">
                <a:latin typeface="+mj-lt"/>
              </a:rPr>
              <a:t>xe</a:t>
            </a:r>
            <a:r>
              <a:rPr lang="en-US" sz="5000" dirty="0">
                <a:latin typeface="+mj-lt"/>
              </a:rPr>
              <a:t>, </a:t>
            </a:r>
            <a:r>
              <a:rPr lang="en-US" sz="5000" dirty="0" err="1">
                <a:latin typeface="+mj-lt"/>
              </a:rPr>
              <a:t>găng</a:t>
            </a:r>
            <a:r>
              <a:rPr lang="en-US" sz="5000" dirty="0">
                <a:latin typeface="+mj-lt"/>
              </a:rPr>
              <a:t> </a:t>
            </a:r>
            <a:r>
              <a:rPr lang="en-US" sz="5000" dirty="0" err="1">
                <a:latin typeface="+mj-lt"/>
              </a:rPr>
              <a:t>tay</a:t>
            </a:r>
            <a:r>
              <a:rPr lang="en-US" sz="5000" dirty="0">
                <a:latin typeface="+mj-lt"/>
              </a:rPr>
              <a:t>) </a:t>
            </a:r>
            <a:r>
              <a:rPr lang="en-US" sz="5000" dirty="0" err="1">
                <a:latin typeface="+mj-lt"/>
              </a:rPr>
              <a:t>và</a:t>
            </a:r>
            <a:r>
              <a:rPr lang="en-US" sz="5000" dirty="0">
                <a:latin typeface="+mj-lt"/>
              </a:rPr>
              <a:t> </a:t>
            </a:r>
            <a:r>
              <a:rPr lang="en-US" sz="5000" dirty="0" err="1">
                <a:latin typeface="+mj-lt"/>
              </a:rPr>
              <a:t>gỗ</a:t>
            </a:r>
            <a:r>
              <a:rPr lang="en-US" sz="5000" dirty="0">
                <a:latin typeface="+mj-lt"/>
              </a:rPr>
              <a:t> (</a:t>
            </a:r>
            <a:r>
              <a:rPr lang="en-US" sz="5000" dirty="0" err="1">
                <a:latin typeface="+mj-lt"/>
              </a:rPr>
              <a:t>nội</a:t>
            </a:r>
            <a:r>
              <a:rPr lang="en-US" sz="5000" dirty="0">
                <a:latin typeface="+mj-lt"/>
              </a:rPr>
              <a:t> </a:t>
            </a:r>
            <a:r>
              <a:rPr lang="en-US" sz="5000" dirty="0" err="1">
                <a:latin typeface="+mj-lt"/>
              </a:rPr>
              <a:t>thất</a:t>
            </a:r>
            <a:r>
              <a:rPr lang="en-US" sz="5000" dirty="0">
                <a:latin typeface="+mj-lt"/>
              </a:rPr>
              <a:t>)</a:t>
            </a:r>
            <a:endParaRPr lang="en-US" sz="5000" dirty="0">
              <a:latin typeface="+mj-lt"/>
              <a:ea typeface="Cambria" panose="0204050305040603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4076700"/>
            <a:ext cx="7048500" cy="4705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4162708"/>
            <a:ext cx="4191000" cy="46193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4305300"/>
            <a:ext cx="3581400" cy="4190999"/>
          </a:xfrm>
          <a:prstGeom prst="rect">
            <a:avLst/>
          </a:prstGeom>
        </p:spPr>
      </p:pic>
    </p:spTree>
    <p:extLst>
      <p:ext uri="{BB962C8B-B14F-4D97-AF65-F5344CB8AC3E}">
        <p14:creationId xmlns:p14="http://schemas.microsoft.com/office/powerpoint/2010/main" val="312787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7" y="5"/>
            <a:ext cx="18287993" cy="10286996"/>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575187" y="339804"/>
            <a:ext cx="16901652" cy="95127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TextBox 5">
            <a:extLst>
              <a:ext uri="{FF2B5EF4-FFF2-40B4-BE49-F238E27FC236}">
                <a16:creationId xmlns:a16="http://schemas.microsoft.com/office/drawing/2014/main" id="{2295574C-FB45-9F5E-48E0-1F7D1A3FC474}"/>
              </a:ext>
            </a:extLst>
          </p:cNvPr>
          <p:cNvSpPr txBox="1"/>
          <p:nvPr/>
        </p:nvSpPr>
        <p:spPr>
          <a:xfrm>
            <a:off x="1567938" y="1485900"/>
            <a:ext cx="14916150" cy="3170099"/>
          </a:xfrm>
          <a:prstGeom prst="rect">
            <a:avLst/>
          </a:prstGeom>
          <a:noFill/>
        </p:spPr>
        <p:txBody>
          <a:bodyPr wrap="square" rtlCol="0">
            <a:spAutoFit/>
          </a:bodyPr>
          <a:lstStyle/>
          <a:p>
            <a:r>
              <a:rPr lang="vi-VN" sz="5000" dirty="0"/>
              <a:t>Cây điều là một cây công nghiệp thuộc họ xoài, phải trồng lâu năm mới thu hoạch được. Hạt điều chứa nhiều chất béo lành mạnh, mang lại nhiều lợi ích cho sức khỏe.</a:t>
            </a:r>
            <a:endParaRPr lang="en-US" sz="5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794" y="4655999"/>
            <a:ext cx="6823206" cy="48309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3" y="4655999"/>
            <a:ext cx="7245993" cy="4724400"/>
          </a:xfrm>
          <a:prstGeom prst="rect">
            <a:avLst/>
          </a:prstGeom>
        </p:spPr>
      </p:pic>
    </p:spTree>
    <p:extLst>
      <p:ext uri="{BB962C8B-B14F-4D97-AF65-F5344CB8AC3E}">
        <p14:creationId xmlns:p14="http://schemas.microsoft.com/office/powerpoint/2010/main" val="14970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4C77406-0EF8-506C-7A8D-FAF91874CD9E}"/>
              </a:ext>
            </a:extLst>
          </p:cNvPr>
          <p:cNvGrpSpPr/>
          <p:nvPr/>
        </p:nvGrpSpPr>
        <p:grpSpPr>
          <a:xfrm>
            <a:off x="9906000" y="4729447"/>
            <a:ext cx="7543800" cy="4757453"/>
            <a:chOff x="7086600" y="4673845"/>
            <a:chExt cx="7543800" cy="4757453"/>
          </a:xfrm>
        </p:grpSpPr>
        <p:pic>
          <p:nvPicPr>
            <p:cNvPr id="12" name="Picture 11">
              <a:extLst>
                <a:ext uri="{FF2B5EF4-FFF2-40B4-BE49-F238E27FC236}">
                  <a16:creationId xmlns:a16="http://schemas.microsoft.com/office/drawing/2014/main" id="{BFEF654D-5423-E80A-C901-7D770B4682F3}"/>
                </a:ext>
              </a:extLst>
            </p:cNvPr>
            <p:cNvPicPr>
              <a:picLocks noChangeAspect="1"/>
            </p:cNvPicPr>
            <p:nvPr/>
          </p:nvPicPr>
          <p:blipFill rotWithShape="1">
            <a:blip r:embed="rId2"/>
            <a:srcRect l="2679" r="4456" b="12052"/>
            <a:stretch/>
          </p:blipFill>
          <p:spPr>
            <a:xfrm>
              <a:off x="7086600" y="4673845"/>
              <a:ext cx="7543800" cy="4279655"/>
            </a:xfrm>
            <a:prstGeom prst="rect">
              <a:avLst/>
            </a:prstGeom>
          </p:spPr>
        </p:pic>
        <p:sp>
          <p:nvSpPr>
            <p:cNvPr id="14" name="TextBox 13">
              <a:extLst>
                <a:ext uri="{FF2B5EF4-FFF2-40B4-BE49-F238E27FC236}">
                  <a16:creationId xmlns:a16="http://schemas.microsoft.com/office/drawing/2014/main" id="{6D92B352-A6FF-7E81-2BF7-68F01FD08681}"/>
                </a:ext>
              </a:extLst>
            </p:cNvPr>
            <p:cNvSpPr txBox="1"/>
            <p:nvPr/>
          </p:nvSpPr>
          <p:spPr>
            <a:xfrm>
              <a:off x="7086600" y="8877300"/>
              <a:ext cx="7543800" cy="553998"/>
            </a:xfrm>
            <a:prstGeom prst="rect">
              <a:avLst/>
            </a:prstGeom>
            <a:noFill/>
          </p:spPr>
          <p:txBody>
            <a:bodyPr wrap="square" rtlCol="0">
              <a:spAutoFit/>
            </a:bodyPr>
            <a:lstStyle/>
            <a:p>
              <a:pPr algn="ctr"/>
              <a:r>
                <a:rPr lang="en-US" sz="3000" b="1">
                  <a:solidFill>
                    <a:srgbClr val="0070C0"/>
                  </a:solidFill>
                  <a:latin typeface="Arial" panose="020B0604020202020204" pitchFamily="34" charset="0"/>
                  <a:cs typeface="Arial" panose="020B0604020202020204" pitchFamily="34" charset="0"/>
                </a:rPr>
                <a:t>Hình 2. </a:t>
              </a:r>
              <a:r>
                <a:rPr lang="en-US" sz="3000">
                  <a:solidFill>
                    <a:srgbClr val="0070C0"/>
                  </a:solidFill>
                  <a:latin typeface="Arial" panose="020B0604020202020204" pitchFamily="34" charset="0"/>
                  <a:cs typeface="Arial" panose="020B0604020202020204" pitchFamily="34" charset="0"/>
                </a:rPr>
                <a:t>Chăn nuôi bò ở tỉnh Đắk Lắk </a:t>
              </a:r>
            </a:p>
          </p:txBody>
        </p:sp>
      </p:grpSp>
      <p:sp>
        <p:nvSpPr>
          <p:cNvPr id="9" name="TextBox 8">
            <a:extLst>
              <a:ext uri="{FF2B5EF4-FFF2-40B4-BE49-F238E27FC236}">
                <a16:creationId xmlns:a16="http://schemas.microsoft.com/office/drawing/2014/main" id="{02E395DB-7F4E-31F3-A1AD-CBB138BFF4A5}"/>
              </a:ext>
            </a:extLst>
          </p:cNvPr>
          <p:cNvSpPr txBox="1"/>
          <p:nvPr/>
        </p:nvSpPr>
        <p:spPr>
          <a:xfrm>
            <a:off x="609600" y="571500"/>
            <a:ext cx="10058400" cy="1477328"/>
          </a:xfrm>
          <a:prstGeom prst="rect">
            <a:avLst/>
          </a:prstGeom>
          <a:noFill/>
        </p:spPr>
        <p:txBody>
          <a:bodyPr wrap="square" rtlCol="0">
            <a:spAutoFit/>
          </a:bodyPr>
          <a:lstStyle/>
          <a:p>
            <a:r>
              <a:rPr lang="vi-VN" sz="4500" b="1" dirty="0">
                <a:solidFill>
                  <a:srgbClr val="C00000"/>
                </a:solidFill>
                <a:latin typeface="Arial" panose="020B0604020202020204" pitchFamily="34" charset="0"/>
                <a:cs typeface="Arial" panose="020B0604020202020204" pitchFamily="34" charset="0"/>
              </a:rPr>
              <a:t>Hoạt động 2: Chăn nuôi gia súc </a:t>
            </a:r>
          </a:p>
          <a:p>
            <a:endParaRPr lang="en-US" sz="4500" b="1" dirty="0">
              <a:solidFill>
                <a:srgbClr val="C00000"/>
              </a:solidFill>
              <a:latin typeface="Arial" panose="020B0604020202020204" pitchFamily="34" charset="0"/>
              <a:cs typeface="Arial" panose="020B0604020202020204" pitchFamily="34" charset="0"/>
            </a:endParaRPr>
          </a:p>
        </p:txBody>
      </p:sp>
      <p:graphicFrame>
        <p:nvGraphicFramePr>
          <p:cNvPr id="16" name="Table 15">
            <a:extLst>
              <a:ext uri="{FF2B5EF4-FFF2-40B4-BE49-F238E27FC236}">
                <a16:creationId xmlns:a16="http://schemas.microsoft.com/office/drawing/2014/main" id="{2526B7D3-9C74-A13F-07E8-374FADAB8DA0}"/>
              </a:ext>
            </a:extLst>
          </p:cNvPr>
          <p:cNvGraphicFramePr>
            <a:graphicFrameLocks noGrp="1"/>
          </p:cNvGraphicFramePr>
          <p:nvPr>
            <p:extLst>
              <p:ext uri="{D42A27DB-BD31-4B8C-83A1-F6EECF244321}">
                <p14:modId xmlns:p14="http://schemas.microsoft.com/office/powerpoint/2010/main" val="1977928821"/>
              </p:ext>
            </p:extLst>
          </p:nvPr>
        </p:nvGraphicFramePr>
        <p:xfrm>
          <a:off x="9601200" y="2205322"/>
          <a:ext cx="8077200" cy="2524125"/>
        </p:xfrm>
        <a:graphic>
          <a:graphicData uri="http://schemas.openxmlformats.org/drawingml/2006/table">
            <a:tbl>
              <a:tblPr firstRow="1" bandRow="1">
                <a:tableStyleId>{5C22544A-7EE6-4342-B048-85BDC9FD1C3A}</a:tableStyleId>
              </a:tblPr>
              <a:tblGrid>
                <a:gridCol w="3296816">
                  <a:extLst>
                    <a:ext uri="{9D8B030D-6E8A-4147-A177-3AD203B41FA5}">
                      <a16:colId xmlns:a16="http://schemas.microsoft.com/office/drawing/2014/main" val="939979808"/>
                    </a:ext>
                  </a:extLst>
                </a:gridCol>
                <a:gridCol w="4780384">
                  <a:extLst>
                    <a:ext uri="{9D8B030D-6E8A-4147-A177-3AD203B41FA5}">
                      <a16:colId xmlns:a16="http://schemas.microsoft.com/office/drawing/2014/main" val="1966529068"/>
                    </a:ext>
                  </a:extLst>
                </a:gridCol>
              </a:tblGrid>
              <a:tr h="841375">
                <a:tc>
                  <a:txBody>
                    <a:bodyPr/>
                    <a:lstStyle/>
                    <a:p>
                      <a:pPr algn="ctr">
                        <a:lnSpc>
                          <a:spcPct val="150000"/>
                        </a:lnSpc>
                      </a:pPr>
                      <a:r>
                        <a:rPr lang="en-US" sz="3000">
                          <a:solidFill>
                            <a:schemeClr val="tx1"/>
                          </a:solidFill>
                          <a:latin typeface="Arial" panose="020B0604020202020204" pitchFamily="34" charset="0"/>
                          <a:cs typeface="Arial" panose="020B0604020202020204" pitchFamily="34" charset="0"/>
                        </a:rPr>
                        <a:t>Vật nuôi</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3000">
                          <a:solidFill>
                            <a:schemeClr val="tx1"/>
                          </a:solidFill>
                          <a:latin typeface="Arial" panose="020B0604020202020204" pitchFamily="34" charset="0"/>
                          <a:cs typeface="Arial" panose="020B0604020202020204" pitchFamily="34" charset="0"/>
                        </a:rPr>
                        <a:t>Số lượng (</a:t>
                      </a:r>
                      <a:r>
                        <a:rPr lang="en-US" sz="3000" b="0" i="1">
                          <a:solidFill>
                            <a:schemeClr val="tx1"/>
                          </a:solidFill>
                          <a:latin typeface="Arial" panose="020B0604020202020204" pitchFamily="34" charset="0"/>
                          <a:cs typeface="Arial" panose="020B0604020202020204" pitchFamily="34" charset="0"/>
                        </a:rPr>
                        <a:t>nghìn con</a:t>
                      </a:r>
                      <a:r>
                        <a:rPr lang="en-US" sz="3000">
                          <a:solidFill>
                            <a:schemeClr val="tx1"/>
                          </a:solidFill>
                          <a:latin typeface="Arial" panose="020B0604020202020204" pitchFamily="34" charset="0"/>
                          <a:cs typeface="Arial" panose="020B0604020202020204" pitchFamily="34" charset="0"/>
                        </a:rPr>
                        <a:t>)</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13144529"/>
                  </a:ext>
                </a:extLst>
              </a:tr>
              <a:tr h="841375">
                <a:tc>
                  <a:txBody>
                    <a:bodyPr/>
                    <a:lstStyle/>
                    <a:p>
                      <a:pPr>
                        <a:lnSpc>
                          <a:spcPct val="150000"/>
                        </a:lnSpc>
                      </a:pPr>
                      <a:r>
                        <a:rPr lang="en-US" sz="3000">
                          <a:latin typeface="Arial" panose="020B0604020202020204" pitchFamily="34" charset="0"/>
                          <a:cs typeface="Arial" panose="020B0604020202020204" pitchFamily="34" charset="0"/>
                        </a:rPr>
                        <a:t>Trâu</a:t>
                      </a: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3000">
                          <a:latin typeface="Arial" panose="020B0604020202020204" pitchFamily="34" charset="0"/>
                          <a:cs typeface="Arial" panose="020B0604020202020204" pitchFamily="34" charset="0"/>
                        </a:rPr>
                        <a:t>96,4</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8676396"/>
                  </a:ext>
                </a:extLst>
              </a:tr>
              <a:tr h="841375">
                <a:tc>
                  <a:txBody>
                    <a:bodyPr/>
                    <a:lstStyle/>
                    <a:p>
                      <a:pPr>
                        <a:lnSpc>
                          <a:spcPct val="150000"/>
                        </a:lnSpc>
                      </a:pPr>
                      <a:r>
                        <a:rPr lang="en-US" sz="3000">
                          <a:latin typeface="Arial" panose="020B0604020202020204" pitchFamily="34" charset="0"/>
                          <a:cs typeface="Arial" panose="020B0604020202020204" pitchFamily="34" charset="0"/>
                        </a:rPr>
                        <a:t>Bò </a:t>
                      </a: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3000">
                          <a:latin typeface="Arial" panose="020B0604020202020204" pitchFamily="34" charset="0"/>
                          <a:cs typeface="Arial" panose="020B0604020202020204" pitchFamily="34" charset="0"/>
                        </a:rPr>
                        <a:t>831,5</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1795196"/>
                  </a:ext>
                </a:extLst>
              </a:tr>
            </a:tbl>
          </a:graphicData>
        </a:graphic>
      </p:graphicFrame>
      <p:sp>
        <p:nvSpPr>
          <p:cNvPr id="17" name="TextBox 16">
            <a:extLst>
              <a:ext uri="{FF2B5EF4-FFF2-40B4-BE49-F238E27FC236}">
                <a16:creationId xmlns:a16="http://schemas.microsoft.com/office/drawing/2014/main" id="{AE2A6044-DF38-70E1-BBDF-930F941DC7DD}"/>
              </a:ext>
            </a:extLst>
          </p:cNvPr>
          <p:cNvSpPr txBox="1"/>
          <p:nvPr/>
        </p:nvSpPr>
        <p:spPr>
          <a:xfrm>
            <a:off x="9067800" y="1071848"/>
            <a:ext cx="9144000" cy="658835"/>
          </a:xfrm>
          <a:prstGeom prst="rect">
            <a:avLst/>
          </a:prstGeom>
          <a:noFill/>
        </p:spPr>
        <p:txBody>
          <a:bodyPr wrap="square" rtlCol="0">
            <a:spAutoFit/>
          </a:bodyPr>
          <a:lstStyle/>
          <a:p>
            <a:pPr algn="ctr">
              <a:lnSpc>
                <a:spcPct val="150000"/>
              </a:lnSpc>
            </a:pPr>
            <a:r>
              <a:rPr lang="en-US" sz="2800" b="1">
                <a:solidFill>
                  <a:srgbClr val="0070C0"/>
                </a:solidFill>
                <a:latin typeface="Arial" panose="020B0604020202020204" pitchFamily="34" charset="0"/>
                <a:cs typeface="Arial" panose="020B0604020202020204" pitchFamily="34" charset="0"/>
              </a:rPr>
              <a:t>Bảng 3. </a:t>
            </a:r>
            <a:r>
              <a:rPr lang="en-US" sz="2800">
                <a:solidFill>
                  <a:srgbClr val="0070C0"/>
                </a:solidFill>
                <a:latin typeface="Arial" panose="020B0604020202020204" pitchFamily="34" charset="0"/>
                <a:cs typeface="Arial" panose="020B0604020202020204" pitchFamily="34" charset="0"/>
              </a:rPr>
              <a:t>Số lượng trâu, bò ở Tây Nguyên năm 2020</a:t>
            </a:r>
          </a:p>
        </p:txBody>
      </p:sp>
      <p:grpSp>
        <p:nvGrpSpPr>
          <p:cNvPr id="30" name="Group 29">
            <a:extLst>
              <a:ext uri="{FF2B5EF4-FFF2-40B4-BE49-F238E27FC236}">
                <a16:creationId xmlns:a16="http://schemas.microsoft.com/office/drawing/2014/main" id="{7DE134DC-1601-46C3-F5C3-5C4C186AE93B}"/>
              </a:ext>
            </a:extLst>
          </p:cNvPr>
          <p:cNvGrpSpPr/>
          <p:nvPr/>
        </p:nvGrpSpPr>
        <p:grpSpPr>
          <a:xfrm>
            <a:off x="577121" y="2264338"/>
            <a:ext cx="8610600" cy="7004579"/>
            <a:chOff x="457200" y="2283843"/>
            <a:chExt cx="8610600" cy="7004579"/>
          </a:xfrm>
        </p:grpSpPr>
        <p:sp>
          <p:nvSpPr>
            <p:cNvPr id="28" name="Rectangle 27">
              <a:extLst>
                <a:ext uri="{FF2B5EF4-FFF2-40B4-BE49-F238E27FC236}">
                  <a16:creationId xmlns:a16="http://schemas.microsoft.com/office/drawing/2014/main" id="{AF40E8C8-8C23-7A02-B121-1CADB05DBA3E}"/>
                </a:ext>
              </a:extLst>
            </p:cNvPr>
            <p:cNvSpPr/>
            <p:nvPr/>
          </p:nvSpPr>
          <p:spPr>
            <a:xfrm>
              <a:off x="457200" y="3497222"/>
              <a:ext cx="8610600" cy="5791200"/>
            </a:xfrm>
            <a:prstGeom prst="rect">
              <a:avLst/>
            </a:prstGeom>
            <a:solidFill>
              <a:schemeClr val="bg1"/>
            </a:solid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108C466-2624-302A-0AEB-2CB43F217856}"/>
                </a:ext>
              </a:extLst>
            </p:cNvPr>
            <p:cNvSpPr txBox="1"/>
            <p:nvPr/>
          </p:nvSpPr>
          <p:spPr>
            <a:xfrm>
              <a:off x="666750" y="4160974"/>
              <a:ext cx="8401050" cy="4975657"/>
            </a:xfrm>
            <a:prstGeom prst="rect">
              <a:avLst/>
            </a:prstGeom>
            <a:noFill/>
          </p:spPr>
          <p:txBody>
            <a:bodyPr wrap="square">
              <a:spAutoFit/>
            </a:bodyPr>
            <a:lstStyle/>
            <a:p>
              <a:pPr algn="just">
                <a:lnSpc>
                  <a:spcPct val="150000"/>
                </a:lnSpc>
              </a:pPr>
              <a:r>
                <a:rPr lang="en-US" sz="3600" i="1" dirty="0" err="1">
                  <a:latin typeface="Arial" panose="020B0604020202020204" pitchFamily="34" charset="0"/>
                  <a:cs typeface="Arial" panose="020B0604020202020204" pitchFamily="34" charset="0"/>
                </a:rPr>
                <a:t>Thảo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luận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nhóm</a:t>
              </a:r>
              <a:r>
                <a:rPr lang="vi-VN" sz="3600" i="1" dirty="0">
                  <a:latin typeface="Arial" panose="020B0604020202020204" pitchFamily="34" charset="0"/>
                  <a:cs typeface="Arial" panose="020B0604020202020204" pitchFamily="34" charset="0"/>
                </a:rPr>
                <a:t> đôi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Đọc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thông</a:t>
              </a:r>
              <a:r>
                <a:rPr lang="en-US" sz="3600" i="1" dirty="0">
                  <a:latin typeface="Arial" panose="020B0604020202020204" pitchFamily="34" charset="0"/>
                  <a:cs typeface="Arial" panose="020B0604020202020204" pitchFamily="34" charset="0"/>
                </a:rPr>
                <a:t> tin, </a:t>
              </a:r>
              <a:r>
                <a:rPr lang="en-US" sz="3600" i="1" dirty="0" err="1">
                  <a:latin typeface="Arial" panose="020B0604020202020204" pitchFamily="34" charset="0"/>
                  <a:cs typeface="Arial" panose="020B0604020202020204" pitchFamily="34" charset="0"/>
                </a:rPr>
                <a:t>quan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sát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hình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ảnh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và</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thực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hiện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yêu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cầu</a:t>
              </a:r>
              <a:r>
                <a:rPr lang="en-US" sz="3600" i="1" dirty="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Cho biết gia súc nào được nuôi nhiều ở vùng Tây Nguyên.</a:t>
              </a:r>
            </a:p>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Trình bày hoạt động chăn nuôi gia súc ở vùng Tây Nguyên.</a:t>
              </a:r>
            </a:p>
          </p:txBody>
        </p:sp>
        <p:sp>
          <p:nvSpPr>
            <p:cNvPr id="29" name="Freeform 7">
              <a:extLst>
                <a:ext uri="{FF2B5EF4-FFF2-40B4-BE49-F238E27FC236}">
                  <a16:creationId xmlns:a16="http://schemas.microsoft.com/office/drawing/2014/main" id="{4BD63962-466D-13CD-5AE1-3D148561FAB4}"/>
                </a:ext>
              </a:extLst>
            </p:cNvPr>
            <p:cNvSpPr/>
            <p:nvPr/>
          </p:nvSpPr>
          <p:spPr>
            <a:xfrm>
              <a:off x="3585957" y="2283843"/>
              <a:ext cx="2562636" cy="1877131"/>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2648677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sp>
      <p:sp>
        <p:nvSpPr>
          <p:cNvPr id="90" name="Google Shape;90;p1"/>
          <p:cNvSpPr/>
          <p:nvPr/>
        </p:nvSpPr>
        <p:spPr>
          <a:xfrm>
            <a:off x="1384298" y="604074"/>
            <a:ext cx="15519404" cy="9078851"/>
          </a:xfrm>
          <a:custGeom>
            <a:avLst/>
            <a:gdLst/>
            <a:ahLst/>
            <a:cxnLst/>
            <a:rect l="l" t="t" r="r" b="b"/>
            <a:pathLst>
              <a:path w="15519404" h="9078851" extrusionOk="0">
                <a:moveTo>
                  <a:pt x="0" y="0"/>
                </a:moveTo>
                <a:lnTo>
                  <a:pt x="15519404" y="0"/>
                </a:lnTo>
                <a:lnTo>
                  <a:pt x="15519404" y="9078852"/>
                </a:lnTo>
                <a:lnTo>
                  <a:pt x="0" y="907885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
          <p:cNvSpPr txBox="1"/>
          <p:nvPr/>
        </p:nvSpPr>
        <p:spPr>
          <a:xfrm>
            <a:off x="1190132" y="1768055"/>
            <a:ext cx="15805150" cy="3973588"/>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8800" b="1">
                <a:solidFill>
                  <a:srgbClr val="FFFFFF"/>
                </a:solidFill>
                <a:latin typeface="Arial"/>
                <a:ea typeface="Arial"/>
                <a:cs typeface="Arial"/>
                <a:sym typeface="Arial"/>
              </a:rPr>
              <a:t>TRÒ CHƠI</a:t>
            </a:r>
            <a:endParaRPr/>
          </a:p>
          <a:p>
            <a:pPr marL="0" marR="0" lvl="0" indent="0" algn="ctr" rtl="0">
              <a:lnSpc>
                <a:spcPct val="150000"/>
              </a:lnSpc>
              <a:spcBef>
                <a:spcPts val="0"/>
              </a:spcBef>
              <a:spcAft>
                <a:spcPts val="0"/>
              </a:spcAft>
              <a:buNone/>
            </a:pPr>
            <a:r>
              <a:rPr lang="en-US" sz="9600" b="1">
                <a:solidFill>
                  <a:srgbClr val="ECDD94"/>
                </a:solidFill>
                <a:latin typeface="Arial"/>
                <a:ea typeface="Arial"/>
                <a:cs typeface="Arial"/>
                <a:sym typeface="Arial"/>
              </a:rPr>
              <a:t>LỚP HỌC THÔNG THÁI</a:t>
            </a:r>
            <a:endParaRPr/>
          </a:p>
        </p:txBody>
      </p:sp>
      <p:sp>
        <p:nvSpPr>
          <p:cNvPr id="92" name="Google Shape;92;p1"/>
          <p:cNvSpPr/>
          <p:nvPr/>
        </p:nvSpPr>
        <p:spPr>
          <a:xfrm>
            <a:off x="6587723" y="7815632"/>
            <a:ext cx="5112553" cy="836600"/>
          </a:xfrm>
          <a:custGeom>
            <a:avLst/>
            <a:gdLst/>
            <a:ahLst/>
            <a:cxnLst/>
            <a:rect l="l" t="t" r="r" b="b"/>
            <a:pathLst>
              <a:path w="5112553" h="836600" extrusionOk="0">
                <a:moveTo>
                  <a:pt x="0" y="0"/>
                </a:moveTo>
                <a:lnTo>
                  <a:pt x="5112554" y="0"/>
                </a:lnTo>
                <a:lnTo>
                  <a:pt x="5112554" y="836600"/>
                </a:lnTo>
                <a:lnTo>
                  <a:pt x="0" y="836600"/>
                </a:lnTo>
                <a:lnTo>
                  <a:pt x="0" y="0"/>
                </a:lnTo>
                <a:close/>
              </a:path>
            </a:pathLst>
          </a:custGeom>
          <a:blipFill rotWithShape="1">
            <a:blip r:embed="rId5">
              <a:alphaModFix/>
            </a:blip>
            <a:stretch>
              <a:fillRect/>
            </a:stretch>
          </a:blipFill>
          <a:ln>
            <a:noFill/>
          </a:ln>
        </p:spPr>
      </p:sp>
      <p:sp>
        <p:nvSpPr>
          <p:cNvPr id="93" name="Google Shape;93;p1"/>
          <p:cNvSpPr/>
          <p:nvPr/>
        </p:nvSpPr>
        <p:spPr>
          <a:xfrm>
            <a:off x="13591986" y="1768055"/>
            <a:ext cx="2352017" cy="2075655"/>
          </a:xfrm>
          <a:custGeom>
            <a:avLst/>
            <a:gdLst/>
            <a:ahLst/>
            <a:cxnLst/>
            <a:rect l="l" t="t" r="r" b="b"/>
            <a:pathLst>
              <a:path w="2352017" h="2075655" extrusionOk="0">
                <a:moveTo>
                  <a:pt x="0" y="0"/>
                </a:moveTo>
                <a:lnTo>
                  <a:pt x="2352017" y="0"/>
                </a:lnTo>
                <a:lnTo>
                  <a:pt x="2352017" y="2075655"/>
                </a:lnTo>
                <a:lnTo>
                  <a:pt x="0" y="2075655"/>
                </a:lnTo>
                <a:lnTo>
                  <a:pt x="0" y="0"/>
                </a:lnTo>
                <a:close/>
              </a:path>
            </a:pathLst>
          </a:custGeom>
          <a:blipFill rotWithShape="1">
            <a:blip r:embed="rId6">
              <a:alphaModFix/>
            </a:blip>
            <a:stretch>
              <a:fillRect/>
            </a:stretch>
          </a:blipFill>
          <a:ln>
            <a:noFill/>
          </a:ln>
        </p:spPr>
      </p:sp>
      <p:sp>
        <p:nvSpPr>
          <p:cNvPr id="94" name="Google Shape;94;p1"/>
          <p:cNvSpPr/>
          <p:nvPr/>
        </p:nvSpPr>
        <p:spPr>
          <a:xfrm rot="-416655">
            <a:off x="2880286" y="6102342"/>
            <a:ext cx="2038972" cy="2059568"/>
          </a:xfrm>
          <a:custGeom>
            <a:avLst/>
            <a:gdLst/>
            <a:ahLst/>
            <a:cxnLst/>
            <a:rect l="l" t="t" r="r" b="b"/>
            <a:pathLst>
              <a:path w="2038972" h="2059568" extrusionOk="0">
                <a:moveTo>
                  <a:pt x="0" y="0"/>
                </a:moveTo>
                <a:lnTo>
                  <a:pt x="2038972" y="0"/>
                </a:lnTo>
                <a:lnTo>
                  <a:pt x="2038972" y="2059568"/>
                </a:lnTo>
                <a:lnTo>
                  <a:pt x="0" y="2059568"/>
                </a:lnTo>
                <a:lnTo>
                  <a:pt x="0" y="0"/>
                </a:lnTo>
                <a:close/>
              </a:path>
            </a:pathLst>
          </a:custGeom>
          <a:blipFill rotWithShape="1">
            <a:blip r:embed="rId7">
              <a:alphaModFix/>
            </a:blip>
            <a:stretch>
              <a:fillRect/>
            </a:stretch>
          </a:blipFill>
          <a:ln>
            <a:noFill/>
          </a:ln>
        </p:spPr>
      </p:sp>
      <p:sp>
        <p:nvSpPr>
          <p:cNvPr id="95" name="Google Shape;95;p1"/>
          <p:cNvSpPr/>
          <p:nvPr/>
        </p:nvSpPr>
        <p:spPr>
          <a:xfrm rot="1273791">
            <a:off x="13524922" y="6352436"/>
            <a:ext cx="1205744" cy="1728665"/>
          </a:xfrm>
          <a:custGeom>
            <a:avLst/>
            <a:gdLst/>
            <a:ahLst/>
            <a:cxnLst/>
            <a:rect l="l" t="t" r="r" b="b"/>
            <a:pathLst>
              <a:path w="1205744" h="1728665" extrusionOk="0">
                <a:moveTo>
                  <a:pt x="0" y="0"/>
                </a:moveTo>
                <a:lnTo>
                  <a:pt x="1205743" y="0"/>
                </a:lnTo>
                <a:lnTo>
                  <a:pt x="1205743" y="1728665"/>
                </a:lnTo>
                <a:lnTo>
                  <a:pt x="0" y="1728665"/>
                </a:lnTo>
                <a:lnTo>
                  <a:pt x="0" y="0"/>
                </a:lnTo>
                <a:close/>
              </a:path>
            </a:pathLst>
          </a:custGeom>
          <a:blipFill rotWithShape="1">
            <a:blip r:embed="rId8">
              <a:alphaModFix/>
            </a:blip>
            <a:stretch>
              <a:fillRect/>
            </a:stretch>
          </a:blipFill>
          <a:ln>
            <a:noFill/>
          </a:ln>
        </p:spPr>
      </p:sp>
      <p:sp>
        <p:nvSpPr>
          <p:cNvPr id="96" name="Google Shape;96;p1"/>
          <p:cNvSpPr/>
          <p:nvPr/>
        </p:nvSpPr>
        <p:spPr>
          <a:xfrm>
            <a:off x="2789312" y="1768055"/>
            <a:ext cx="1110460" cy="1655157"/>
          </a:xfrm>
          <a:custGeom>
            <a:avLst/>
            <a:gdLst/>
            <a:ahLst/>
            <a:cxnLst/>
            <a:rect l="l" t="t" r="r" b="b"/>
            <a:pathLst>
              <a:path w="1110460" h="1655157" extrusionOk="0">
                <a:moveTo>
                  <a:pt x="0" y="0"/>
                </a:moveTo>
                <a:lnTo>
                  <a:pt x="1110460" y="0"/>
                </a:lnTo>
                <a:lnTo>
                  <a:pt x="1110460" y="1655157"/>
                </a:lnTo>
                <a:lnTo>
                  <a:pt x="0" y="165515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1"/>
          <p:cNvSpPr txBox="1"/>
          <p:nvPr/>
        </p:nvSpPr>
        <p:spPr>
          <a:xfrm>
            <a:off x="7109320" y="7914993"/>
            <a:ext cx="4069360"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a:solidFill>
                  <a:srgbClr val="7B581E"/>
                </a:solidFill>
                <a:latin typeface="Arial"/>
                <a:ea typeface="Arial"/>
                <a:cs typeface="Arial"/>
                <a:sym typeface="Arial"/>
              </a:rPr>
              <a:t>BẮT ĐẦU</a:t>
            </a:r>
            <a:endParaRPr/>
          </a:p>
        </p:txBody>
      </p:sp>
    </p:spTree>
    <p:extLst>
      <p:ext uri="{BB962C8B-B14F-4D97-AF65-F5344CB8AC3E}">
        <p14:creationId xmlns:p14="http://schemas.microsoft.com/office/powerpoint/2010/main" val="324029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8288000" cy="10287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3701" y="4463074"/>
            <a:ext cx="6878826" cy="5823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5196222" y="1982363"/>
            <a:ext cx="9867231" cy="3950550"/>
          </a:xfrm>
          <a:prstGeom prst="rect">
            <a:avLst/>
          </a:prstGeom>
        </p:spPr>
      </p:pic>
    </p:spTree>
    <p:extLst>
      <p:ext uri="{BB962C8B-B14F-4D97-AF65-F5344CB8AC3E}">
        <p14:creationId xmlns:p14="http://schemas.microsoft.com/office/powerpoint/2010/main" val="36251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sp>
      <p:sp>
        <p:nvSpPr>
          <p:cNvPr id="3" name="Freeform 3"/>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5"/>
            <a:stretch>
              <a:fillRect/>
            </a:stretch>
          </a:blipFill>
        </p:spPr>
      </p:sp>
      <p:sp>
        <p:nvSpPr>
          <p:cNvPr id="4" name="TextBox 4"/>
          <p:cNvSpPr txBox="1"/>
          <p:nvPr/>
        </p:nvSpPr>
        <p:spPr>
          <a:xfrm>
            <a:off x="2695270" y="2653789"/>
            <a:ext cx="8763611" cy="5153121"/>
          </a:xfrm>
          <a:prstGeom prst="rect">
            <a:avLst/>
          </a:prstGeom>
        </p:spPr>
        <p:txBody>
          <a:bodyPr lIns="0" tIns="0" rIns="0" bIns="0" rtlCol="0" anchor="t">
            <a:spAutoFit/>
          </a:bodyPr>
          <a:lstStyle/>
          <a:p>
            <a:pPr algn="ctr">
              <a:lnSpc>
                <a:spcPts val="19145"/>
              </a:lnSpc>
            </a:pPr>
            <a:r>
              <a:rPr lang="en-US" sz="22262" spc="244">
                <a:solidFill>
                  <a:srgbClr val="402B2B"/>
                </a:solidFill>
                <a:latin typeface="Sugo Display"/>
                <a:ea typeface="Sugo Display"/>
                <a:cs typeface="Sugo Display"/>
                <a:sym typeface="Sugo Display"/>
              </a:rPr>
              <a:t>Thank</a:t>
            </a:r>
          </a:p>
          <a:p>
            <a:pPr algn="ctr">
              <a:lnSpc>
                <a:spcPts val="19145"/>
              </a:lnSpc>
            </a:pPr>
            <a:r>
              <a:rPr lang="en-US" sz="22262" spc="244">
                <a:solidFill>
                  <a:srgbClr val="402B2B"/>
                </a:solidFill>
                <a:latin typeface="Sugo Display"/>
                <a:ea typeface="Sugo Display"/>
                <a:cs typeface="Sugo Display"/>
                <a:sym typeface="Sugo Display"/>
              </a:rPr>
              <a:t>you!</a:t>
            </a:r>
          </a:p>
        </p:txBody>
      </p:sp>
      <p:grpSp>
        <p:nvGrpSpPr>
          <p:cNvPr id="5" name="Group 5"/>
          <p:cNvGrpSpPr>
            <a:grpSpLocks noChangeAspect="1"/>
          </p:cNvGrpSpPr>
          <p:nvPr/>
        </p:nvGrpSpPr>
        <p:grpSpPr>
          <a:xfrm rot="9691701">
            <a:off x="-1983934" y="2886816"/>
            <a:ext cx="12070546" cy="8359971"/>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8" name="Group 8"/>
          <p:cNvGrpSpPr>
            <a:grpSpLocks noChangeAspect="1"/>
          </p:cNvGrpSpPr>
          <p:nvPr/>
        </p:nvGrpSpPr>
        <p:grpSpPr>
          <a:xfrm rot="9691701">
            <a:off x="8332375" y="-653131"/>
            <a:ext cx="12070546" cy="8359971"/>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1" name="Group 11"/>
          <p:cNvGrpSpPr>
            <a:grpSpLocks noChangeAspect="1"/>
          </p:cNvGrpSpPr>
          <p:nvPr/>
        </p:nvGrpSpPr>
        <p:grpSpPr>
          <a:xfrm rot="-4741817">
            <a:off x="12972527" y="-2777875"/>
            <a:ext cx="4921956" cy="7315995"/>
            <a:chOff x="0" y="0"/>
            <a:chExt cx="3175000" cy="4719320"/>
          </a:xfrm>
        </p:grpSpPr>
        <p:sp>
          <p:nvSpPr>
            <p:cNvPr id="12" name="Freeform 12"/>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sp>
        <p:sp>
          <p:nvSpPr>
            <p:cNvPr id="13" name="Freeform 13"/>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sp>
      </p:grpSp>
      <p:sp>
        <p:nvSpPr>
          <p:cNvPr id="14" name="Freeform 14"/>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10"/>
            <a:stretch>
              <a:fillRect/>
            </a:stretch>
          </a:blipFill>
        </p:spPr>
      </p:sp>
      <p:sp>
        <p:nvSpPr>
          <p:cNvPr id="15" name="Freeform 15"/>
          <p:cNvSpPr/>
          <p:nvPr/>
        </p:nvSpPr>
        <p:spPr>
          <a:xfrm rot="1021146">
            <a:off x="-1913061" y="269171"/>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11"/>
            <a:stretch>
              <a:fillRect/>
            </a:stretch>
          </a:blipFill>
        </p:spPr>
      </p:sp>
      <p:grpSp>
        <p:nvGrpSpPr>
          <p:cNvPr id="16" name="Group 16"/>
          <p:cNvGrpSpPr>
            <a:grpSpLocks noChangeAspect="1"/>
          </p:cNvGrpSpPr>
          <p:nvPr/>
        </p:nvGrpSpPr>
        <p:grpSpPr>
          <a:xfrm rot="6201465">
            <a:off x="-1432278" y="5600302"/>
            <a:ext cx="4921956" cy="7315995"/>
            <a:chOff x="0" y="0"/>
            <a:chExt cx="3175000" cy="4719320"/>
          </a:xfrm>
        </p:grpSpPr>
        <p:sp>
          <p:nvSpPr>
            <p:cNvPr id="17" name="Freeform 1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sp>
        <p:sp>
          <p:nvSpPr>
            <p:cNvPr id="18" name="Freeform 1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sp>
      </p:grpSp>
      <p:sp>
        <p:nvSpPr>
          <p:cNvPr id="19" name="Freeform 19"/>
          <p:cNvSpPr/>
          <p:nvPr/>
        </p:nvSpPr>
        <p:spPr>
          <a:xfrm rot="-5400000">
            <a:off x="5163572" y="-2917803"/>
            <a:ext cx="8747527" cy="16906610"/>
          </a:xfrm>
          <a:custGeom>
            <a:avLst/>
            <a:gdLst/>
            <a:ahLst/>
            <a:cxnLst/>
            <a:rect l="l" t="t" r="r" b="b"/>
            <a:pathLst>
              <a:path w="8747527" h="16906610">
                <a:moveTo>
                  <a:pt x="0" y="0"/>
                </a:moveTo>
                <a:lnTo>
                  <a:pt x="8747527" y="0"/>
                </a:lnTo>
                <a:lnTo>
                  <a:pt x="8747527" y="16906611"/>
                </a:lnTo>
                <a:lnTo>
                  <a:pt x="0" y="16906611"/>
                </a:lnTo>
                <a:lnTo>
                  <a:pt x="0" y="0"/>
                </a:lnTo>
                <a:close/>
              </a:path>
            </a:pathLst>
          </a:custGeom>
          <a:blipFill>
            <a:blip r:embed="rId12"/>
            <a:stretch>
              <a:fillRect l="-2008" r="-2008"/>
            </a:stretch>
          </a:blipFill>
        </p:spPr>
      </p:sp>
      <p:sp>
        <p:nvSpPr>
          <p:cNvPr id="20" name="TextBox 20"/>
          <p:cNvSpPr txBox="1"/>
          <p:nvPr/>
        </p:nvSpPr>
        <p:spPr>
          <a:xfrm>
            <a:off x="5813377" y="1882529"/>
            <a:ext cx="6938338" cy="722505"/>
          </a:xfrm>
          <a:prstGeom prst="rect">
            <a:avLst/>
          </a:prstGeom>
        </p:spPr>
        <p:txBody>
          <a:bodyPr wrap="square" lIns="0" tIns="0" rIns="0" bIns="0" rtlCol="0" anchor="t">
            <a:spAutoFit/>
          </a:bodyPr>
          <a:lstStyle/>
          <a:p>
            <a:pPr algn="ctr">
              <a:lnSpc>
                <a:spcPts val="4943"/>
              </a:lnSpc>
            </a:pPr>
            <a:r>
              <a:rPr lang="en-US" sz="7200" b="1" spc="-109" dirty="0">
                <a:solidFill>
                  <a:srgbClr val="BB8F0A"/>
                </a:solidFill>
                <a:latin typeface="American Typewriter" panose="02090604020004020304" pitchFamily="18" charset="77"/>
                <a:ea typeface="ITC Benguiat Bold"/>
                <a:cs typeface="ITC Benguiat Bold"/>
                <a:sym typeface="ITC Benguiat Bold"/>
              </a:rPr>
              <a:t>LUẬT CHƠI</a:t>
            </a:r>
          </a:p>
        </p:txBody>
      </p:sp>
      <p:sp>
        <p:nvSpPr>
          <p:cNvPr id="21" name="TextBox 21"/>
          <p:cNvSpPr txBox="1"/>
          <p:nvPr/>
        </p:nvSpPr>
        <p:spPr>
          <a:xfrm rot="-69856">
            <a:off x="3465539" y="3466089"/>
            <a:ext cx="11966040" cy="4616648"/>
          </a:xfrm>
          <a:prstGeom prst="rect">
            <a:avLst/>
          </a:prstGeom>
        </p:spPr>
        <p:txBody>
          <a:bodyPr wrap="square" lIns="0" tIns="0" rIns="0" bIns="0" rtlCol="0" anchor="t">
            <a:spAutoFit/>
          </a:bodyPr>
          <a:lstStyle/>
          <a:p>
            <a:pPr marL="1104230" lvl="1" indent="-552115" algn="l">
              <a:lnSpc>
                <a:spcPts val="7160"/>
              </a:lnSpc>
              <a:buFont typeface="Arial"/>
              <a:buChar char="•"/>
            </a:pP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Có</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vi-VN" sz="5400" dirty="0">
                <a:solidFill>
                  <a:srgbClr val="000000"/>
                </a:solidFill>
                <a:latin typeface="Times New Roman" panose="02020603050405020304" pitchFamily="18" charset="0"/>
                <a:ea typeface="Charm Bold"/>
                <a:cs typeface="Times New Roman" panose="02020603050405020304" pitchFamily="18" charset="0"/>
                <a:sym typeface="Charm Bold"/>
              </a:rPr>
              <a:t>3</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câu</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hỏi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thời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gian</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trả</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lời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cho</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mỗi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câu</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hỏi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là</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vi-VN" sz="5400" dirty="0">
                <a:solidFill>
                  <a:srgbClr val="000000"/>
                </a:solidFill>
                <a:latin typeface="Times New Roman" panose="02020603050405020304" pitchFamily="18" charset="0"/>
                <a:ea typeface="Charm Bold"/>
                <a:cs typeface="Times New Roman" panose="02020603050405020304" pitchFamily="18" charset="0"/>
                <a:sym typeface="Charm Bold"/>
              </a:rPr>
              <a:t>5</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giây</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a:t>
            </a:r>
          </a:p>
          <a:p>
            <a:pPr marL="1104230" lvl="1" indent="-552115" algn="l">
              <a:lnSpc>
                <a:spcPts val="7160"/>
              </a:lnSpc>
              <a:buFont typeface="Arial"/>
              <a:buChar char="•"/>
            </a:pP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Trong</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vi-VN" sz="5400" dirty="0">
                <a:solidFill>
                  <a:srgbClr val="000000"/>
                </a:solidFill>
                <a:latin typeface="Times New Roman" panose="02020603050405020304" pitchFamily="18" charset="0"/>
                <a:ea typeface="Charm Bold"/>
                <a:cs typeface="Times New Roman" panose="02020603050405020304" pitchFamily="18" charset="0"/>
                <a:sym typeface="Charm Bold"/>
              </a:rPr>
              <a:t>5</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giây</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các</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em</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hãy</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dùng</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ngôn</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ngữ</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hình</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thể</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để</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đưa</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ra</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đáp</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án</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chính</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xác</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a:t>
            </a:r>
          </a:p>
        </p:txBody>
      </p:sp>
      <p:pic>
        <p:nvPicPr>
          <p:cNvPr id="22" name="co_3_cau_hoi_thoi_gian_tra_loi_cho_moi_cau_hoi_1188baba-b184-40f8-afe4-b5283444cf6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333157" y="8743086"/>
            <a:ext cx="487363" cy="487363"/>
          </a:xfrm>
          <a:prstGeom prst="rect">
            <a:avLst/>
          </a:prstGeom>
        </p:spPr>
      </p:pic>
    </p:spTree>
    <p:extLst>
      <p:ext uri="{BB962C8B-B14F-4D97-AF65-F5344CB8AC3E}">
        <p14:creationId xmlns:p14="http://schemas.microsoft.com/office/powerpoint/2010/main" val="11359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952" fill="hold"/>
                                        <p:tgtEl>
                                          <p:spTgt spid="22"/>
                                        </p:tgtEl>
                                      </p:cBhvr>
                                    </p:cmd>
                                  </p:childTnLst>
                                </p:cTn>
                              </p:par>
                            </p:childTnLst>
                          </p:cTn>
                        </p:par>
                      </p:childTnLst>
                    </p:cTn>
                  </p:par>
                </p:childTnLst>
              </p:cTn>
              <p:nextCondLst>
                <p:cond evt="onClick" delay="0">
                  <p:tgtEl>
                    <p:spTgt spid="22"/>
                  </p:tgtEl>
                </p:cond>
              </p:nextCondLst>
            </p:seq>
            <p:audio>
              <p:cMediaNode vol="80000">
                <p:cTn id="12" fill="hold" display="0">
                  <p:stCondLst>
                    <p:cond delay="indefinite"/>
                  </p:stCondLst>
                  <p:endCondLst>
                    <p:cond evt="onStopAudio" delay="0">
                      <p:tgtEl>
                        <p:sldTgt/>
                      </p:tgtEl>
                    </p:cond>
                  </p:endCondLst>
                </p:cTn>
                <p:tgtEl>
                  <p:spTgt spid="2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093985" y="1552714"/>
            <a:ext cx="15644740" cy="1985959"/>
          </a:xfrm>
          <a:prstGeom prst="roundRect">
            <a:avLst>
              <a:gd name="adj" fmla="val 16667"/>
            </a:avLst>
          </a:prstGeom>
          <a:solidFill>
            <a:schemeClr val="bg2"/>
          </a:solidFill>
          <a:ln w="9525">
            <a:solidFill>
              <a:srgbClr val="FF6600"/>
            </a:solidFill>
            <a:round/>
            <a:headEnd/>
            <a:tailEnd/>
          </a:ln>
        </p:spPr>
        <p:txBody>
          <a:bodyPr wrap="none" anchor="ctr"/>
          <a:lstStyle/>
          <a:p>
            <a:pPr algn="ctr"/>
            <a:r>
              <a:rPr lang="vi-VN" altLang="en-US" sz="4800" b="1" dirty="0">
                <a:latin typeface="Times New Roman" pitchFamily="18" charset="0"/>
              </a:rPr>
              <a:t>Câu 1</a:t>
            </a:r>
            <a:r>
              <a:rPr lang="vi-VN" altLang="en-US" sz="4800" b="1">
                <a:latin typeface="Times New Roman" pitchFamily="18" charset="0"/>
              </a:rPr>
              <a:t>: Gia súc được nuôi nhiều nhất vùng Tây Nguyên là?</a:t>
            </a:r>
            <a:endParaRPr lang="en-US" altLang="en-US" sz="4800" b="1" dirty="0">
              <a:latin typeface="Times New Roman" pitchFamily="18" charset="0"/>
            </a:endParaRPr>
          </a:p>
        </p:txBody>
      </p:sp>
      <p:grpSp>
        <p:nvGrpSpPr>
          <p:cNvPr id="7171" name="Group 51"/>
          <p:cNvGrpSpPr>
            <a:grpSpLocks/>
          </p:cNvGrpSpPr>
          <p:nvPr/>
        </p:nvGrpSpPr>
        <p:grpSpPr bwMode="auto">
          <a:xfrm>
            <a:off x="393701" y="21432"/>
            <a:ext cx="641351" cy="10287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3048094" y="3844847"/>
            <a:ext cx="11903075" cy="173839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b="1" dirty="0">
                <a:solidFill>
                  <a:schemeClr val="bg1"/>
                </a:solidFill>
                <a:latin typeface="Times New Roman" pitchFamily="18" charset="0"/>
                <a:cs typeface="Times New Roman" pitchFamily="18" charset="0"/>
              </a:rPr>
              <a:t>Con chó và con gà</a:t>
            </a:r>
            <a:endParaRPr lang="en-US" altLang="en-US" sz="6000" dirty="0"/>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3" y="4456510"/>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90578" y="4163534"/>
            <a:ext cx="2705099"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919261" y="4305217"/>
            <a:ext cx="1416172"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044" name="WordArt 226"/>
          <p:cNvSpPr>
            <a:spLocks noChangeArrowheads="1" noChangeShapeType="1" noTextEdit="1"/>
          </p:cNvSpPr>
          <p:nvPr/>
        </p:nvSpPr>
        <p:spPr bwMode="auto">
          <a:xfrm>
            <a:off x="1286338" y="445815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4" name="AutoShape 51"/>
          <p:cNvSpPr>
            <a:spLocks noChangeArrowheads="1"/>
          </p:cNvSpPr>
          <p:nvPr/>
        </p:nvSpPr>
        <p:spPr bwMode="auto">
          <a:xfrm>
            <a:off x="3048094" y="5913195"/>
            <a:ext cx="11903075" cy="159758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b="1" dirty="0">
                <a:solidFill>
                  <a:schemeClr val="bg1"/>
                </a:solidFill>
                <a:latin typeface="Times New Roman" pitchFamily="18" charset="0"/>
                <a:cs typeface="Times New Roman" pitchFamily="18" charset="0"/>
              </a:rPr>
              <a:t>Con bò và con trâu </a:t>
            </a:r>
            <a:endParaRPr lang="en-US" altLang="en-US" sz="6000" dirty="0">
              <a:solidFill>
                <a:schemeClr val="bg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690" y="6435331"/>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08275" y="6101134"/>
            <a:ext cx="2587402"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982845" y="6193846"/>
            <a:ext cx="1425618"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1337740" y="634886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sp>
        <p:nvSpPr>
          <p:cNvPr id="9" name="AutoShape 51"/>
          <p:cNvSpPr>
            <a:spLocks noChangeArrowheads="1"/>
          </p:cNvSpPr>
          <p:nvPr/>
        </p:nvSpPr>
        <p:spPr bwMode="auto">
          <a:xfrm>
            <a:off x="3048094" y="7886516"/>
            <a:ext cx="11899636" cy="137196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b="1" dirty="0">
                <a:solidFill>
                  <a:schemeClr val="bg1"/>
                </a:solidFill>
                <a:latin typeface="Times New Roman" pitchFamily="18" charset="0"/>
                <a:cs typeface="Times New Roman" pitchFamily="18" charset="0"/>
              </a:rPr>
              <a:t>Con trâu và con lợn </a:t>
            </a:r>
            <a:endParaRPr lang="en-US" altLang="en-US" sz="6000"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82" y="8274307"/>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53447" y="7999153"/>
            <a:ext cx="2497057"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98620" y="8112918"/>
            <a:ext cx="1496153"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5" name="WordArt 226"/>
          <p:cNvSpPr>
            <a:spLocks noChangeArrowheads="1" noChangeShapeType="1" noTextEdit="1"/>
          </p:cNvSpPr>
          <p:nvPr/>
        </p:nvSpPr>
        <p:spPr bwMode="auto">
          <a:xfrm>
            <a:off x="1394450" y="824692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pic>
        <p:nvPicPr>
          <p:cNvPr id="718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33477"/>
            <a:ext cx="18288002"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6344900" y="8572500"/>
            <a:ext cx="194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776" y="-278607"/>
            <a:ext cx="3305177" cy="25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5098807" y="4365254"/>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7203" name="WordArt 35"/>
          <p:cNvSpPr>
            <a:spLocks noChangeArrowheads="1" noChangeShapeType="1" noTextEdit="1"/>
          </p:cNvSpPr>
          <p:nvPr/>
        </p:nvSpPr>
        <p:spPr bwMode="auto">
          <a:xfrm>
            <a:off x="15268575"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2</a:t>
            </a:r>
          </a:p>
        </p:txBody>
      </p:sp>
      <p:sp>
        <p:nvSpPr>
          <p:cNvPr id="7204" name="WordArt 36"/>
          <p:cNvSpPr>
            <a:spLocks noChangeArrowheads="1" noChangeShapeType="1" noTextEdit="1"/>
          </p:cNvSpPr>
          <p:nvPr/>
        </p:nvSpPr>
        <p:spPr bwMode="auto">
          <a:xfrm>
            <a:off x="15339173" y="4471988"/>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3</a:t>
            </a:r>
          </a:p>
        </p:txBody>
      </p:sp>
      <p:sp>
        <p:nvSpPr>
          <p:cNvPr id="7205" name="WordArt 37"/>
          <p:cNvSpPr>
            <a:spLocks noChangeArrowheads="1" noChangeShapeType="1" noTextEdit="1"/>
          </p:cNvSpPr>
          <p:nvPr/>
        </p:nvSpPr>
        <p:spPr bwMode="auto">
          <a:xfrm>
            <a:off x="15507260" y="4361192"/>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4</a:t>
            </a:r>
          </a:p>
        </p:txBody>
      </p:sp>
      <p:sp>
        <p:nvSpPr>
          <p:cNvPr id="7206" name="WordArt 38"/>
          <p:cNvSpPr>
            <a:spLocks noChangeArrowheads="1" noChangeShapeType="1" noTextEdit="1"/>
          </p:cNvSpPr>
          <p:nvPr/>
        </p:nvSpPr>
        <p:spPr bwMode="auto">
          <a:xfrm>
            <a:off x="15435359"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5</a:t>
            </a:r>
          </a:p>
        </p:txBody>
      </p:sp>
      <p:grpSp>
        <p:nvGrpSpPr>
          <p:cNvPr id="25" name="Group 49"/>
          <p:cNvGrpSpPr>
            <a:grpSpLocks/>
          </p:cNvGrpSpPr>
          <p:nvPr/>
        </p:nvGrpSpPr>
        <p:grpSpPr bwMode="auto">
          <a:xfrm>
            <a:off x="14849475" y="5798344"/>
            <a:ext cx="3505200" cy="2628900"/>
            <a:chOff x="4431" y="2945"/>
            <a:chExt cx="1104" cy="1104"/>
          </a:xfrm>
        </p:grpSpPr>
        <p:sp>
          <p:nvSpPr>
            <p:cNvPr id="7200" name="AutoShape 50"/>
            <p:cNvSpPr>
              <a:spLocks noChangeArrowheads="1"/>
            </p:cNvSpPr>
            <p:nvPr/>
          </p:nvSpPr>
          <p:spPr bwMode="auto">
            <a:xfrm>
              <a:off x="4431" y="2945"/>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16" name="WordArt 51"/>
            <p:cNvSpPr>
              <a:spLocks noChangeArrowheads="1" noChangeShapeType="1" noTextEdit="1"/>
            </p:cNvSpPr>
            <p:nvPr/>
          </p:nvSpPr>
          <p:spPr bwMode="auto">
            <a:xfrm>
              <a:off x="4669" y="3181"/>
              <a:ext cx="672" cy="576"/>
            </a:xfrm>
            <a:prstGeom prst="rect">
              <a:avLst/>
            </a:prstGeom>
          </p:spPr>
          <p:txBody>
            <a:bodyPr wrap="none" fromWordArt="1">
              <a:prstTxWarp prst="textPlain">
                <a:avLst>
                  <a:gd name="adj" fmla="val 50000"/>
                </a:avLst>
              </a:prstTxWarp>
            </a:bodyPr>
            <a:lstStyle/>
            <a:p>
              <a:pPr algn="ctr"/>
              <a:r>
                <a:rPr lang="vi-VN" sz="5400" kern="10" dirty="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253214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9" presetID="5" presetClass="entr" presetSubtype="10" fill="hold" nodeType="withEffect">
                                  <p:stCondLst>
                                    <p:cond delay="2000"/>
                                  </p:stCondLst>
                                  <p:childTnLst>
                                    <p:set>
                                      <p:cBhvr>
                                        <p:cTn id="10" dur="1" fill="hold">
                                          <p:stCondLst>
                                            <p:cond delay="0"/>
                                          </p:stCondLst>
                                        </p:cTn>
                                        <p:tgtEl>
                                          <p:spTgt spid="39"/>
                                        </p:tgtEl>
                                        <p:attrNameLst>
                                          <p:attrName>style.visibility</p:attrName>
                                        </p:attrNameLst>
                                      </p:cBhvr>
                                      <p:to>
                                        <p:strVal val="visible"/>
                                      </p:to>
                                    </p:set>
                                    <p:animEffect transition="in" filter="checkerboard(across)">
                                      <p:cBhvr>
                                        <p:cTn id="11" dur="500"/>
                                        <p:tgtEl>
                                          <p:spTgt spid="39"/>
                                        </p:tgtEl>
                                      </p:cBhvr>
                                    </p:animEffect>
                                  </p:childTnLst>
                                </p:cTn>
                              </p:par>
                              <p:par>
                                <p:cTn id="12" presetID="5" presetClass="entr" presetSubtype="10" fill="hold" nodeType="withEffect">
                                  <p:stCondLst>
                                    <p:cond delay="2000"/>
                                  </p:stCondLst>
                                  <p:childTnLst>
                                    <p:set>
                                      <p:cBhvr>
                                        <p:cTn id="13" dur="1" fill="hold">
                                          <p:stCondLst>
                                            <p:cond delay="0"/>
                                          </p:stCondLst>
                                        </p:cTn>
                                        <p:tgtEl>
                                          <p:spTgt spid="40"/>
                                        </p:tgtEl>
                                        <p:attrNameLst>
                                          <p:attrName>style.visibility</p:attrName>
                                        </p:attrNameLst>
                                      </p:cBhvr>
                                      <p:to>
                                        <p:strVal val="visible"/>
                                      </p:to>
                                    </p:set>
                                    <p:animEffect transition="in" filter="checkerboard(across)">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 3-CL (2).wav"/>
                                        </p:tgtEl>
                                      </p:cMediaNode>
                                    </p:audio>
                                  </p:subTnLst>
                                </p:cTn>
                              </p:par>
                              <p:par>
                                <p:cTn id="15" presetID="5" presetClass="entr" presetSubtype="10" fill="hold" grpId="0" nodeType="withEffect">
                                  <p:stCondLst>
                                    <p:cond delay="2000"/>
                                  </p:stCondLst>
                                  <p:childTnLst>
                                    <p:set>
                                      <p:cBhvr>
                                        <p:cTn id="16" dur="1" fill="hold">
                                          <p:stCondLst>
                                            <p:cond delay="0"/>
                                          </p:stCondLst>
                                        </p:cTn>
                                        <p:tgtEl>
                                          <p:spTgt spid="1043"/>
                                        </p:tgtEl>
                                        <p:attrNameLst>
                                          <p:attrName>style.visibility</p:attrName>
                                        </p:attrNameLst>
                                      </p:cBhvr>
                                      <p:to>
                                        <p:strVal val="visible"/>
                                      </p:to>
                                    </p:set>
                                    <p:animEffect transition="in" filter="checkerboard(across)">
                                      <p:cBhvr>
                                        <p:cTn id="17" dur="500"/>
                                        <p:tgtEl>
                                          <p:spTgt spid="1043"/>
                                        </p:tgtEl>
                                      </p:cBhvr>
                                    </p:animEffect>
                                  </p:childTnLst>
                                </p:cTn>
                              </p:par>
                              <p:par>
                                <p:cTn id="18" presetID="5" presetClass="entr" presetSubtype="10" fill="hold" grpId="0" nodeType="withEffect">
                                  <p:stCondLst>
                                    <p:cond delay="2000"/>
                                  </p:stCondLst>
                                  <p:childTnLst>
                                    <p:set>
                                      <p:cBhvr>
                                        <p:cTn id="19" dur="1" fill="hold">
                                          <p:stCondLst>
                                            <p:cond delay="0"/>
                                          </p:stCondLst>
                                        </p:cTn>
                                        <p:tgtEl>
                                          <p:spTgt spid="1044"/>
                                        </p:tgtEl>
                                        <p:attrNameLst>
                                          <p:attrName>style.visibility</p:attrName>
                                        </p:attrNameLst>
                                      </p:cBhvr>
                                      <p:to>
                                        <p:strVal val="visible"/>
                                      </p:to>
                                    </p:set>
                                    <p:animEffect transition="in" filter="checkerboard(across)">
                                      <p:cBhvr>
                                        <p:cTn id="20" dur="500"/>
                                        <p:tgtEl>
                                          <p:spTgt spid="1044"/>
                                        </p:tgtEl>
                                      </p:cBhvr>
                                    </p:animEffect>
                                  </p:childTnLst>
                                </p:cTn>
                              </p:par>
                              <p:par>
                                <p:cTn id="21" presetID="22" presetClass="entr" presetSubtype="8" fill="hold" nodeType="withEffect">
                                  <p:stCondLst>
                                    <p:cond delay="200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5" presetClass="entr" presetSubtype="10" fill="hold" nodeType="withEffect">
                                  <p:stCondLst>
                                    <p:cond delay="300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par>
                                <p:cTn id="27" presetID="5" presetClass="entr" presetSubtype="10" fill="hold" nodeType="withEffect">
                                  <p:stCondLst>
                                    <p:cond delay="3000"/>
                                  </p:stCondLst>
                                  <p:childTnLst>
                                    <p:set>
                                      <p:cBhvr>
                                        <p:cTn id="28" dur="1" fill="hold">
                                          <p:stCondLst>
                                            <p:cond delay="0"/>
                                          </p:stCondLst>
                                        </p:cTn>
                                        <p:tgtEl>
                                          <p:spTgt spid="6"/>
                                        </p:tgtEl>
                                        <p:attrNameLst>
                                          <p:attrName>style.visibility</p:attrName>
                                        </p:attrNameLst>
                                      </p:cBhvr>
                                      <p:to>
                                        <p:strVal val="visible"/>
                                      </p:to>
                                    </p:set>
                                    <p:animEffect transition="in" filter="checkerboard(across)">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 3-CL (2).wav"/>
                                        </p:tgtEl>
                                      </p:cMediaNode>
                                    </p:audio>
                                  </p:subTnLst>
                                </p:cTn>
                              </p:par>
                              <p:par>
                                <p:cTn id="30" presetID="5" presetClass="entr" presetSubtype="10" fill="hold" grpId="0" nodeType="withEffect">
                                  <p:stCondLst>
                                    <p:cond delay="300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grpId="0" nodeType="withEffect">
                                  <p:stCondLst>
                                    <p:cond delay="300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par>
                                <p:cTn id="36" presetID="22" presetClass="entr" presetSubtype="8" fill="hold" nodeType="withEffect">
                                  <p:stCondLst>
                                    <p:cond delay="3000"/>
                                  </p:stCondLst>
                                  <p:iterate type="lt">
                                    <p:tmPct val="0"/>
                                  </p:iterate>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5" presetClass="entr" presetSubtype="10" fill="hold" nodeType="withEffect">
                                  <p:stCondLst>
                                    <p:cond delay="400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par>
                                <p:cTn id="42" presetID="5" presetClass="entr" presetSubtype="10" fill="hold" nodeType="withEffect">
                                  <p:stCondLst>
                                    <p:cond delay="4000"/>
                                  </p:stCondLst>
                                  <p:childTnLst>
                                    <p:set>
                                      <p:cBhvr>
                                        <p:cTn id="43" dur="1" fill="hold">
                                          <p:stCondLst>
                                            <p:cond delay="0"/>
                                          </p:stCondLst>
                                        </p:cTn>
                                        <p:tgtEl>
                                          <p:spTgt spid="12"/>
                                        </p:tgtEl>
                                        <p:attrNameLst>
                                          <p:attrName>style.visibility</p:attrName>
                                        </p:attrNameLst>
                                      </p:cBhvr>
                                      <p:to>
                                        <p:strVal val="visible"/>
                                      </p:to>
                                    </p:set>
                                    <p:animEffect transition="in" filter="checkerboard(across)">
                                      <p:cBhvr>
                                        <p:cTn id="44" dur="500"/>
                                        <p:tgtEl>
                                          <p:spTgt spid="12"/>
                                        </p:tgtEl>
                                      </p:cBhvr>
                                    </p:animEffect>
                                  </p:childTnLst>
                                  <p:subTnLst>
                                    <p:audio>
                                      <p:cMediaNode>
                                        <p:cTn display="0" masterRel="sameClick">
                                          <p:stCondLst>
                                            <p:cond evt="begin" delay="0">
                                              <p:tn val="42"/>
                                            </p:cond>
                                          </p:stCondLst>
                                          <p:endCondLst>
                                            <p:cond evt="onStopAudio" delay="0">
                                              <p:tgtEl>
                                                <p:sldTgt/>
                                              </p:tgtEl>
                                            </p:cond>
                                          </p:endCondLst>
                                        </p:cTn>
                                        <p:tgtEl>
                                          <p:sndTgt r:embed="rId4" name="Chimes 3-CL (2).wav"/>
                                        </p:tgtEl>
                                      </p:cMediaNode>
                                    </p:audio>
                                  </p:subTnLst>
                                </p:cTn>
                              </p:par>
                              <p:par>
                                <p:cTn id="45" presetID="5" presetClass="entr" presetSubtype="10" fill="hold" grpId="0" nodeType="withEffect">
                                  <p:stCondLst>
                                    <p:cond delay="400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par>
                                <p:cTn id="48" presetID="5" presetClass="entr" presetSubtype="10" fill="hold" grpId="0" nodeType="withEffect">
                                  <p:stCondLst>
                                    <p:cond delay="4000"/>
                                  </p:stCondLst>
                                  <p:childTnLst>
                                    <p:set>
                                      <p:cBhvr>
                                        <p:cTn id="49" dur="1" fill="hold">
                                          <p:stCondLst>
                                            <p:cond delay="0"/>
                                          </p:stCondLst>
                                        </p:cTn>
                                        <p:tgtEl>
                                          <p:spTgt spid="15"/>
                                        </p:tgtEl>
                                        <p:attrNameLst>
                                          <p:attrName>style.visibility</p:attrName>
                                        </p:attrNameLst>
                                      </p:cBhvr>
                                      <p:to>
                                        <p:strVal val="visible"/>
                                      </p:to>
                                    </p:set>
                                    <p:animEffect transition="in" filter="checkerboard(across)">
                                      <p:cBhvr>
                                        <p:cTn id="50" dur="500"/>
                                        <p:tgtEl>
                                          <p:spTgt spid="15"/>
                                        </p:tgtEl>
                                      </p:cBhvr>
                                    </p:animEffect>
                                  </p:childTnLst>
                                </p:cTn>
                              </p:par>
                              <p:par>
                                <p:cTn id="51" presetID="22" presetClass="entr" presetSubtype="8" fill="hold" nodeType="withEffect">
                                  <p:stCondLst>
                                    <p:cond delay="400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par>
                          <p:cTn id="54" fill="hold" nodeType="afterGroup">
                            <p:stCondLst>
                              <p:cond delay="4500"/>
                            </p:stCondLst>
                            <p:childTnLst>
                              <p:par>
                                <p:cTn id="55" presetID="9" presetClass="entr" presetSubtype="0" fill="hold" grpId="0" nodeType="afterEffect">
                                  <p:stCondLst>
                                    <p:cond delay="0"/>
                                  </p:stCondLst>
                                  <p:childTnLst>
                                    <p:set>
                                      <p:cBhvr>
                                        <p:cTn id="56" dur="1" fill="hold">
                                          <p:stCondLst>
                                            <p:cond delay="0"/>
                                          </p:stCondLst>
                                        </p:cTn>
                                        <p:tgtEl>
                                          <p:spTgt spid="7206"/>
                                        </p:tgtEl>
                                        <p:attrNameLst>
                                          <p:attrName>style.visibility</p:attrName>
                                        </p:attrNameLst>
                                      </p:cBhvr>
                                      <p:to>
                                        <p:strVal val="visible"/>
                                      </p:to>
                                    </p:set>
                                    <p:animEffect transition="in" filter="dissolve">
                                      <p:cBhvr>
                                        <p:cTn id="57" dur="500"/>
                                        <p:tgtEl>
                                          <p:spTgt spid="7206"/>
                                        </p:tgtEl>
                                      </p:cBhvr>
                                    </p:animEffect>
                                  </p:childTnLst>
                                  <p:subTnLst>
                                    <p:audio>
                                      <p:cMediaNode>
                                        <p:cTn display="0" masterRel="sameClick">
                                          <p:stCondLst>
                                            <p:cond evt="begin" delay="0">
                                              <p:tn val="55"/>
                                            </p:cond>
                                          </p:stCondLst>
                                          <p:endCondLst>
                                            <p:cond evt="onStopAudio" delay="0">
                                              <p:tgtEl>
                                                <p:sldTgt/>
                                              </p:tgtEl>
                                            </p:cond>
                                          </p:endCondLst>
                                        </p:cTn>
                                        <p:tgtEl>
                                          <p:sndTgt r:embed="rId5" name="camera.wav"/>
                                        </p:tgtEl>
                                      </p:cMediaNode>
                                    </p:audio>
                                  </p:subTnLst>
                                </p:cTn>
                              </p:par>
                            </p:childTnLst>
                          </p:cTn>
                        </p:par>
                        <p:par>
                          <p:cTn id="58" fill="hold" nodeType="afterGroup">
                            <p:stCondLst>
                              <p:cond delay="5000"/>
                            </p:stCondLst>
                            <p:childTnLst>
                              <p:par>
                                <p:cTn id="59" presetID="53" presetClass="exit" presetSubtype="0" fill="hold" grpId="1" nodeType="afterEffect">
                                  <p:stCondLst>
                                    <p:cond delay="0"/>
                                  </p:stCondLst>
                                  <p:childTnLst>
                                    <p:anim calcmode="lin" valueType="num">
                                      <p:cBhvr>
                                        <p:cTn id="60" dur="500"/>
                                        <p:tgtEl>
                                          <p:spTgt spid="7206"/>
                                        </p:tgtEl>
                                        <p:attrNameLst>
                                          <p:attrName>ppt_w</p:attrName>
                                        </p:attrNameLst>
                                      </p:cBhvr>
                                      <p:tavLst>
                                        <p:tav tm="0">
                                          <p:val>
                                            <p:strVal val="ppt_w"/>
                                          </p:val>
                                        </p:tav>
                                        <p:tav tm="100000">
                                          <p:val>
                                            <p:fltVal val="0"/>
                                          </p:val>
                                        </p:tav>
                                      </p:tavLst>
                                    </p:anim>
                                    <p:anim calcmode="lin" valueType="num">
                                      <p:cBhvr>
                                        <p:cTn id="61" dur="500"/>
                                        <p:tgtEl>
                                          <p:spTgt spid="7206"/>
                                        </p:tgtEl>
                                        <p:attrNameLst>
                                          <p:attrName>ppt_h</p:attrName>
                                        </p:attrNameLst>
                                      </p:cBhvr>
                                      <p:tavLst>
                                        <p:tav tm="0">
                                          <p:val>
                                            <p:strVal val="ppt_h"/>
                                          </p:val>
                                        </p:tav>
                                        <p:tav tm="100000">
                                          <p:val>
                                            <p:fltVal val="0"/>
                                          </p:val>
                                        </p:tav>
                                      </p:tavLst>
                                    </p:anim>
                                    <p:animEffect transition="out" filter="fade">
                                      <p:cBhvr>
                                        <p:cTn id="62" dur="500"/>
                                        <p:tgtEl>
                                          <p:spTgt spid="7206"/>
                                        </p:tgtEl>
                                      </p:cBhvr>
                                    </p:animEffect>
                                    <p:set>
                                      <p:cBhvr>
                                        <p:cTn id="63" dur="1" fill="hold">
                                          <p:stCondLst>
                                            <p:cond delay="499"/>
                                          </p:stCondLst>
                                        </p:cTn>
                                        <p:tgtEl>
                                          <p:spTgt spid="7206"/>
                                        </p:tgtEl>
                                        <p:attrNameLst>
                                          <p:attrName>style.visibility</p:attrName>
                                        </p:attrNameLst>
                                      </p:cBhvr>
                                      <p:to>
                                        <p:strVal val="hidden"/>
                                      </p:to>
                                    </p:set>
                                  </p:childTnLst>
                                </p:cTn>
                              </p:par>
                            </p:childTnLst>
                          </p:cTn>
                        </p:par>
                        <p:par>
                          <p:cTn id="64" fill="hold" nodeType="afterGroup">
                            <p:stCondLst>
                              <p:cond delay="5500"/>
                            </p:stCondLst>
                            <p:childTnLst>
                              <p:par>
                                <p:cTn id="65" presetID="9" presetClass="entr" presetSubtype="0" fill="hold" grpId="0" nodeType="afterEffect">
                                  <p:stCondLst>
                                    <p:cond delay="0"/>
                                  </p:stCondLst>
                                  <p:childTnLst>
                                    <p:set>
                                      <p:cBhvr>
                                        <p:cTn id="66" dur="1" fill="hold">
                                          <p:stCondLst>
                                            <p:cond delay="0"/>
                                          </p:stCondLst>
                                        </p:cTn>
                                        <p:tgtEl>
                                          <p:spTgt spid="7205"/>
                                        </p:tgtEl>
                                        <p:attrNameLst>
                                          <p:attrName>style.visibility</p:attrName>
                                        </p:attrNameLst>
                                      </p:cBhvr>
                                      <p:to>
                                        <p:strVal val="visible"/>
                                      </p:to>
                                    </p:set>
                                    <p:animEffect transition="in" filter="dissolve">
                                      <p:cBhvr>
                                        <p:cTn id="67" dur="500"/>
                                        <p:tgtEl>
                                          <p:spTgt spid="7205"/>
                                        </p:tgtEl>
                                      </p:cBhvr>
                                    </p:animEffect>
                                  </p:childTnLst>
                                  <p:subTnLst>
                                    <p:audio>
                                      <p:cMediaNode>
                                        <p:cTn display="0" masterRel="sameClick">
                                          <p:stCondLst>
                                            <p:cond evt="begin" delay="0">
                                              <p:tn val="65"/>
                                            </p:cond>
                                          </p:stCondLst>
                                          <p:endCondLst>
                                            <p:cond evt="onStopAudio" delay="0">
                                              <p:tgtEl>
                                                <p:sldTgt/>
                                              </p:tgtEl>
                                            </p:cond>
                                          </p:endCondLst>
                                        </p:cTn>
                                        <p:tgtEl>
                                          <p:sndTgt r:embed="rId5" name="camera.wav"/>
                                        </p:tgtEl>
                                      </p:cMediaNode>
                                    </p:audio>
                                  </p:subTnLst>
                                </p:cTn>
                              </p:par>
                            </p:childTnLst>
                          </p:cTn>
                        </p:par>
                        <p:par>
                          <p:cTn id="68" fill="hold" nodeType="afterGroup">
                            <p:stCondLst>
                              <p:cond delay="6000"/>
                            </p:stCondLst>
                            <p:childTnLst>
                              <p:par>
                                <p:cTn id="69" presetID="53" presetClass="exit" presetSubtype="0" fill="hold" grpId="1" nodeType="afterEffect">
                                  <p:stCondLst>
                                    <p:cond delay="0"/>
                                  </p:stCondLst>
                                  <p:childTnLst>
                                    <p:anim calcmode="lin" valueType="num">
                                      <p:cBhvr>
                                        <p:cTn id="70" dur="500"/>
                                        <p:tgtEl>
                                          <p:spTgt spid="7205"/>
                                        </p:tgtEl>
                                        <p:attrNameLst>
                                          <p:attrName>ppt_w</p:attrName>
                                        </p:attrNameLst>
                                      </p:cBhvr>
                                      <p:tavLst>
                                        <p:tav tm="0">
                                          <p:val>
                                            <p:strVal val="ppt_w"/>
                                          </p:val>
                                        </p:tav>
                                        <p:tav tm="100000">
                                          <p:val>
                                            <p:fltVal val="0"/>
                                          </p:val>
                                        </p:tav>
                                      </p:tavLst>
                                    </p:anim>
                                    <p:anim calcmode="lin" valueType="num">
                                      <p:cBhvr>
                                        <p:cTn id="71" dur="500"/>
                                        <p:tgtEl>
                                          <p:spTgt spid="7205"/>
                                        </p:tgtEl>
                                        <p:attrNameLst>
                                          <p:attrName>ppt_h</p:attrName>
                                        </p:attrNameLst>
                                      </p:cBhvr>
                                      <p:tavLst>
                                        <p:tav tm="0">
                                          <p:val>
                                            <p:strVal val="ppt_h"/>
                                          </p:val>
                                        </p:tav>
                                        <p:tav tm="100000">
                                          <p:val>
                                            <p:fltVal val="0"/>
                                          </p:val>
                                        </p:tav>
                                      </p:tavLst>
                                    </p:anim>
                                    <p:animEffect transition="out" filter="fade">
                                      <p:cBhvr>
                                        <p:cTn id="72" dur="500"/>
                                        <p:tgtEl>
                                          <p:spTgt spid="7205"/>
                                        </p:tgtEl>
                                      </p:cBhvr>
                                    </p:animEffect>
                                    <p:set>
                                      <p:cBhvr>
                                        <p:cTn id="73" dur="1" fill="hold">
                                          <p:stCondLst>
                                            <p:cond delay="499"/>
                                          </p:stCondLst>
                                        </p:cTn>
                                        <p:tgtEl>
                                          <p:spTgt spid="7205"/>
                                        </p:tgtEl>
                                        <p:attrNameLst>
                                          <p:attrName>style.visibility</p:attrName>
                                        </p:attrNameLst>
                                      </p:cBhvr>
                                      <p:to>
                                        <p:strVal val="hidden"/>
                                      </p:to>
                                    </p:set>
                                  </p:childTnLst>
                                </p:cTn>
                              </p:par>
                            </p:childTnLst>
                          </p:cTn>
                        </p:par>
                        <p:par>
                          <p:cTn id="74" fill="hold" nodeType="afterGroup">
                            <p:stCondLst>
                              <p:cond delay="6500"/>
                            </p:stCondLst>
                            <p:childTnLst>
                              <p:par>
                                <p:cTn id="75" presetID="9" presetClass="entr" presetSubtype="0" fill="hold" grpId="0" nodeType="afterEffect">
                                  <p:stCondLst>
                                    <p:cond delay="0"/>
                                  </p:stCondLst>
                                  <p:childTnLst>
                                    <p:set>
                                      <p:cBhvr>
                                        <p:cTn id="76" dur="1" fill="hold">
                                          <p:stCondLst>
                                            <p:cond delay="0"/>
                                          </p:stCondLst>
                                        </p:cTn>
                                        <p:tgtEl>
                                          <p:spTgt spid="7204"/>
                                        </p:tgtEl>
                                        <p:attrNameLst>
                                          <p:attrName>style.visibility</p:attrName>
                                        </p:attrNameLst>
                                      </p:cBhvr>
                                      <p:to>
                                        <p:strVal val="visible"/>
                                      </p:to>
                                    </p:set>
                                    <p:animEffect transition="in" filter="dissolve">
                                      <p:cBhvr>
                                        <p:cTn id="77" dur="500"/>
                                        <p:tgtEl>
                                          <p:spTgt spid="7204"/>
                                        </p:tgtEl>
                                      </p:cBhvr>
                                    </p:animEffect>
                                  </p:childTnLst>
                                  <p:subTnLst>
                                    <p:audio>
                                      <p:cMediaNode>
                                        <p:cTn display="0" masterRel="sameClick">
                                          <p:stCondLst>
                                            <p:cond evt="begin" delay="0">
                                              <p:tn val="75"/>
                                            </p:cond>
                                          </p:stCondLst>
                                          <p:endCondLst>
                                            <p:cond evt="onStopAudio" delay="0">
                                              <p:tgtEl>
                                                <p:sldTgt/>
                                              </p:tgtEl>
                                            </p:cond>
                                          </p:endCondLst>
                                        </p:cTn>
                                        <p:tgtEl>
                                          <p:sndTgt r:embed="rId5" name="camera.wav"/>
                                        </p:tgtEl>
                                      </p:cMediaNode>
                                    </p:audio>
                                  </p:subTnLst>
                                </p:cTn>
                              </p:par>
                            </p:childTnLst>
                          </p:cTn>
                        </p:par>
                        <p:par>
                          <p:cTn id="78" fill="hold" nodeType="afterGroup">
                            <p:stCondLst>
                              <p:cond delay="7000"/>
                            </p:stCondLst>
                            <p:childTnLst>
                              <p:par>
                                <p:cTn id="79" presetID="53" presetClass="exit" presetSubtype="0" fill="hold" grpId="1" nodeType="afterEffect">
                                  <p:stCondLst>
                                    <p:cond delay="0"/>
                                  </p:stCondLst>
                                  <p:childTnLst>
                                    <p:anim calcmode="lin" valueType="num">
                                      <p:cBhvr>
                                        <p:cTn id="80" dur="500"/>
                                        <p:tgtEl>
                                          <p:spTgt spid="7204"/>
                                        </p:tgtEl>
                                        <p:attrNameLst>
                                          <p:attrName>ppt_w</p:attrName>
                                        </p:attrNameLst>
                                      </p:cBhvr>
                                      <p:tavLst>
                                        <p:tav tm="0">
                                          <p:val>
                                            <p:strVal val="ppt_w"/>
                                          </p:val>
                                        </p:tav>
                                        <p:tav tm="100000">
                                          <p:val>
                                            <p:fltVal val="0"/>
                                          </p:val>
                                        </p:tav>
                                      </p:tavLst>
                                    </p:anim>
                                    <p:anim calcmode="lin" valueType="num">
                                      <p:cBhvr>
                                        <p:cTn id="81" dur="500"/>
                                        <p:tgtEl>
                                          <p:spTgt spid="7204"/>
                                        </p:tgtEl>
                                        <p:attrNameLst>
                                          <p:attrName>ppt_h</p:attrName>
                                        </p:attrNameLst>
                                      </p:cBhvr>
                                      <p:tavLst>
                                        <p:tav tm="0">
                                          <p:val>
                                            <p:strVal val="ppt_h"/>
                                          </p:val>
                                        </p:tav>
                                        <p:tav tm="100000">
                                          <p:val>
                                            <p:fltVal val="0"/>
                                          </p:val>
                                        </p:tav>
                                      </p:tavLst>
                                    </p:anim>
                                    <p:animEffect transition="out" filter="fade">
                                      <p:cBhvr>
                                        <p:cTn id="82" dur="500"/>
                                        <p:tgtEl>
                                          <p:spTgt spid="7204"/>
                                        </p:tgtEl>
                                      </p:cBhvr>
                                    </p:animEffect>
                                    <p:set>
                                      <p:cBhvr>
                                        <p:cTn id="83" dur="1" fill="hold">
                                          <p:stCondLst>
                                            <p:cond delay="499"/>
                                          </p:stCondLst>
                                        </p:cTn>
                                        <p:tgtEl>
                                          <p:spTgt spid="7204"/>
                                        </p:tgtEl>
                                        <p:attrNameLst>
                                          <p:attrName>style.visibility</p:attrName>
                                        </p:attrNameLst>
                                      </p:cBhvr>
                                      <p:to>
                                        <p:strVal val="hidden"/>
                                      </p:to>
                                    </p:set>
                                  </p:childTnLst>
                                </p:cTn>
                              </p:par>
                            </p:childTnLst>
                          </p:cTn>
                        </p:par>
                        <p:par>
                          <p:cTn id="84" fill="hold" nodeType="afterGroup">
                            <p:stCondLst>
                              <p:cond delay="7500"/>
                            </p:stCondLst>
                            <p:childTnLst>
                              <p:par>
                                <p:cTn id="85" presetID="9" presetClass="entr" presetSubtype="0" fill="hold" grpId="0" nodeType="afterEffect">
                                  <p:stCondLst>
                                    <p:cond delay="0"/>
                                  </p:stCondLst>
                                  <p:childTnLst>
                                    <p:set>
                                      <p:cBhvr>
                                        <p:cTn id="86" dur="1" fill="hold">
                                          <p:stCondLst>
                                            <p:cond delay="0"/>
                                          </p:stCondLst>
                                        </p:cTn>
                                        <p:tgtEl>
                                          <p:spTgt spid="7203"/>
                                        </p:tgtEl>
                                        <p:attrNameLst>
                                          <p:attrName>style.visibility</p:attrName>
                                        </p:attrNameLst>
                                      </p:cBhvr>
                                      <p:to>
                                        <p:strVal val="visible"/>
                                      </p:to>
                                    </p:set>
                                    <p:animEffect transition="in" filter="dissolve">
                                      <p:cBhvr>
                                        <p:cTn id="87" dur="500"/>
                                        <p:tgtEl>
                                          <p:spTgt spid="7203"/>
                                        </p:tgtEl>
                                      </p:cBhvr>
                                    </p:animEffect>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childTnLst>
                          </p:cTn>
                        </p:par>
                        <p:par>
                          <p:cTn id="88" fill="hold" nodeType="afterGroup">
                            <p:stCondLst>
                              <p:cond delay="8000"/>
                            </p:stCondLst>
                            <p:childTnLst>
                              <p:par>
                                <p:cTn id="89" presetID="53" presetClass="exit" presetSubtype="0" fill="hold" grpId="1" nodeType="afterEffect">
                                  <p:stCondLst>
                                    <p:cond delay="0"/>
                                  </p:stCondLst>
                                  <p:childTnLst>
                                    <p:anim calcmode="lin" valueType="num">
                                      <p:cBhvr>
                                        <p:cTn id="90" dur="500"/>
                                        <p:tgtEl>
                                          <p:spTgt spid="7203"/>
                                        </p:tgtEl>
                                        <p:attrNameLst>
                                          <p:attrName>ppt_w</p:attrName>
                                        </p:attrNameLst>
                                      </p:cBhvr>
                                      <p:tavLst>
                                        <p:tav tm="0">
                                          <p:val>
                                            <p:strVal val="ppt_w"/>
                                          </p:val>
                                        </p:tav>
                                        <p:tav tm="100000">
                                          <p:val>
                                            <p:fltVal val="0"/>
                                          </p:val>
                                        </p:tav>
                                      </p:tavLst>
                                    </p:anim>
                                    <p:anim calcmode="lin" valueType="num">
                                      <p:cBhvr>
                                        <p:cTn id="91" dur="500"/>
                                        <p:tgtEl>
                                          <p:spTgt spid="7203"/>
                                        </p:tgtEl>
                                        <p:attrNameLst>
                                          <p:attrName>ppt_h</p:attrName>
                                        </p:attrNameLst>
                                      </p:cBhvr>
                                      <p:tavLst>
                                        <p:tav tm="0">
                                          <p:val>
                                            <p:strVal val="ppt_h"/>
                                          </p:val>
                                        </p:tav>
                                        <p:tav tm="100000">
                                          <p:val>
                                            <p:fltVal val="0"/>
                                          </p:val>
                                        </p:tav>
                                      </p:tavLst>
                                    </p:anim>
                                    <p:animEffect transition="out" filter="fade">
                                      <p:cBhvr>
                                        <p:cTn id="92" dur="500"/>
                                        <p:tgtEl>
                                          <p:spTgt spid="7203"/>
                                        </p:tgtEl>
                                      </p:cBhvr>
                                    </p:animEffect>
                                    <p:set>
                                      <p:cBhvr>
                                        <p:cTn id="93" dur="1" fill="hold">
                                          <p:stCondLst>
                                            <p:cond delay="499"/>
                                          </p:stCondLst>
                                        </p:cTn>
                                        <p:tgtEl>
                                          <p:spTgt spid="7203"/>
                                        </p:tgtEl>
                                        <p:attrNameLst>
                                          <p:attrName>style.visibility</p:attrName>
                                        </p:attrNameLst>
                                      </p:cBhvr>
                                      <p:to>
                                        <p:strVal val="hidden"/>
                                      </p:to>
                                    </p:set>
                                  </p:childTnLst>
                                </p:cTn>
                              </p:par>
                            </p:childTnLst>
                          </p:cTn>
                        </p:par>
                        <p:par>
                          <p:cTn id="94" fill="hold" nodeType="afterGroup">
                            <p:stCondLst>
                              <p:cond delay="8500"/>
                            </p:stCondLst>
                            <p:childTnLst>
                              <p:par>
                                <p:cTn id="95" presetID="9" presetClass="entr" presetSubtype="0" fill="hold" grpId="0" nodeType="afterEffect">
                                  <p:stCondLst>
                                    <p:cond delay="0"/>
                                  </p:stCondLst>
                                  <p:childTnLst>
                                    <p:set>
                                      <p:cBhvr>
                                        <p:cTn id="96" dur="1" fill="hold">
                                          <p:stCondLst>
                                            <p:cond delay="0"/>
                                          </p:stCondLst>
                                        </p:cTn>
                                        <p:tgtEl>
                                          <p:spTgt spid="7202"/>
                                        </p:tgtEl>
                                        <p:attrNameLst>
                                          <p:attrName>style.visibility</p:attrName>
                                        </p:attrNameLst>
                                      </p:cBhvr>
                                      <p:to>
                                        <p:strVal val="visible"/>
                                      </p:to>
                                    </p:set>
                                    <p:animEffect transition="in" filter="dissolve">
                                      <p:cBhvr>
                                        <p:cTn id="97" dur="500"/>
                                        <p:tgtEl>
                                          <p:spTgt spid="7202"/>
                                        </p:tgtEl>
                                      </p:cBhvr>
                                    </p:animEffect>
                                  </p:childTnLst>
                                  <p:subTnLst>
                                    <p:audio>
                                      <p:cMediaNode>
                                        <p:cTn display="0" masterRel="sameClick">
                                          <p:stCondLst>
                                            <p:cond evt="begin" delay="0">
                                              <p:tn val="95"/>
                                            </p:cond>
                                          </p:stCondLst>
                                          <p:endCondLst>
                                            <p:cond evt="onStopAudio" delay="0">
                                              <p:tgtEl>
                                                <p:sldTgt/>
                                              </p:tgtEl>
                                            </p:cond>
                                          </p:endCondLst>
                                        </p:cTn>
                                        <p:tgtEl>
                                          <p:sndTgt r:embed="rId5" name="camera.wav"/>
                                        </p:tgtEl>
                                      </p:cMediaNode>
                                    </p:audio>
                                  </p:subTnLst>
                                </p:cTn>
                              </p:par>
                            </p:childTnLst>
                          </p:cTn>
                        </p:par>
                        <p:par>
                          <p:cTn id="98" fill="hold" nodeType="afterGroup">
                            <p:stCondLst>
                              <p:cond delay="9000"/>
                            </p:stCondLst>
                            <p:childTnLst>
                              <p:par>
                                <p:cTn id="99" presetID="53" presetClass="exit" presetSubtype="0" fill="hold" grpId="1" nodeType="afterEffect">
                                  <p:stCondLst>
                                    <p:cond delay="0"/>
                                  </p:stCondLst>
                                  <p:childTnLst>
                                    <p:anim calcmode="lin" valueType="num">
                                      <p:cBhvr>
                                        <p:cTn id="100" dur="500"/>
                                        <p:tgtEl>
                                          <p:spTgt spid="7202"/>
                                        </p:tgtEl>
                                        <p:attrNameLst>
                                          <p:attrName>ppt_w</p:attrName>
                                        </p:attrNameLst>
                                      </p:cBhvr>
                                      <p:tavLst>
                                        <p:tav tm="0">
                                          <p:val>
                                            <p:strVal val="ppt_w"/>
                                          </p:val>
                                        </p:tav>
                                        <p:tav tm="100000">
                                          <p:val>
                                            <p:fltVal val="0"/>
                                          </p:val>
                                        </p:tav>
                                      </p:tavLst>
                                    </p:anim>
                                    <p:anim calcmode="lin" valueType="num">
                                      <p:cBhvr>
                                        <p:cTn id="101" dur="500"/>
                                        <p:tgtEl>
                                          <p:spTgt spid="7202"/>
                                        </p:tgtEl>
                                        <p:attrNameLst>
                                          <p:attrName>ppt_h</p:attrName>
                                        </p:attrNameLst>
                                      </p:cBhvr>
                                      <p:tavLst>
                                        <p:tav tm="0">
                                          <p:val>
                                            <p:strVal val="ppt_h"/>
                                          </p:val>
                                        </p:tav>
                                        <p:tav tm="100000">
                                          <p:val>
                                            <p:fltVal val="0"/>
                                          </p:val>
                                        </p:tav>
                                      </p:tavLst>
                                    </p:anim>
                                    <p:animEffect transition="out" filter="fade">
                                      <p:cBhvr>
                                        <p:cTn id="102" dur="500"/>
                                        <p:tgtEl>
                                          <p:spTgt spid="7202"/>
                                        </p:tgtEl>
                                      </p:cBhvr>
                                    </p:animEffect>
                                    <p:set>
                                      <p:cBhvr>
                                        <p:cTn id="103" dur="1" fill="hold">
                                          <p:stCondLst>
                                            <p:cond delay="499"/>
                                          </p:stCondLst>
                                        </p:cTn>
                                        <p:tgtEl>
                                          <p:spTgt spid="7202"/>
                                        </p:tgtEl>
                                        <p:attrNameLst>
                                          <p:attrName>style.visibility</p:attrName>
                                        </p:attrNameLst>
                                      </p:cBhvr>
                                      <p:to>
                                        <p:strVal val="hidden"/>
                                      </p:to>
                                    </p:set>
                                  </p:childTnLst>
                                </p:cTn>
                              </p:par>
                              <p:par>
                                <p:cTn id="104" presetID="53" presetClass="entr" presetSubtype="0" fill="hold" nodeType="with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p:cTn id="106" dur="500" fill="hold"/>
                                        <p:tgtEl>
                                          <p:spTgt spid="25"/>
                                        </p:tgtEl>
                                        <p:attrNameLst>
                                          <p:attrName>ppt_w</p:attrName>
                                        </p:attrNameLst>
                                      </p:cBhvr>
                                      <p:tavLst>
                                        <p:tav tm="0">
                                          <p:val>
                                            <p:fltVal val="0"/>
                                          </p:val>
                                        </p:tav>
                                        <p:tav tm="100000">
                                          <p:val>
                                            <p:strVal val="#ppt_w"/>
                                          </p:val>
                                        </p:tav>
                                      </p:tavLst>
                                    </p:anim>
                                    <p:anim calcmode="lin" valueType="num">
                                      <p:cBhvr>
                                        <p:cTn id="107" dur="500" fill="hold"/>
                                        <p:tgtEl>
                                          <p:spTgt spid="25"/>
                                        </p:tgtEl>
                                        <p:attrNameLst>
                                          <p:attrName>ppt_h</p:attrName>
                                        </p:attrNameLst>
                                      </p:cBhvr>
                                      <p:tavLst>
                                        <p:tav tm="0">
                                          <p:val>
                                            <p:fltVal val="0"/>
                                          </p:val>
                                        </p:tav>
                                        <p:tav tm="100000">
                                          <p:val>
                                            <p:strVal val="#ppt_h"/>
                                          </p:val>
                                        </p:tav>
                                      </p:tavLst>
                                    </p:anim>
                                    <p:animEffect transition="in" filter="fade">
                                      <p:cBhvr>
                                        <p:cTn id="108" dur="500"/>
                                        <p:tgtEl>
                                          <p:spTgt spid="25"/>
                                        </p:tgtEl>
                                      </p:cBhvr>
                                    </p:animEffect>
                                  </p:childTnLst>
                                  <p:subTnLst>
                                    <p:audio>
                                      <p:cMediaNode>
                                        <p:cTn display="0" masterRel="sameClick">
                                          <p:stCondLst>
                                            <p:cond evt="begin" delay="0">
                                              <p:tn val="104"/>
                                            </p:cond>
                                          </p:stCondLst>
                                          <p:endCondLst>
                                            <p:cond evt="onStopAudio" delay="0">
                                              <p:tgtEl>
                                                <p:sldTgt/>
                                              </p:tgtEl>
                                            </p:cond>
                                          </p:endCondLst>
                                        </p:cTn>
                                        <p:tgtEl>
                                          <p:sndTgt r:embed="rId6" name="chimes.wav"/>
                                        </p:tgtEl>
                                      </p:cMediaNode>
                                    </p:audio>
                                  </p:sub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xit" presetSubtype="2" fill="hold" nodeType="clickEffect">
                                  <p:stCondLst>
                                    <p:cond delay="0"/>
                                  </p:stCondLst>
                                  <p:childTnLst>
                                    <p:anim calcmode="lin" valueType="num">
                                      <p:cBhvr additive="base">
                                        <p:cTn id="112" dur="500"/>
                                        <p:tgtEl>
                                          <p:spTgt spid="25"/>
                                        </p:tgtEl>
                                        <p:attrNameLst>
                                          <p:attrName>ppt_x</p:attrName>
                                        </p:attrNameLst>
                                      </p:cBhvr>
                                      <p:tavLst>
                                        <p:tav tm="0">
                                          <p:val>
                                            <p:strVal val="ppt_x"/>
                                          </p:val>
                                        </p:tav>
                                        <p:tav tm="100000">
                                          <p:val>
                                            <p:strVal val="1+ppt_w/2"/>
                                          </p:val>
                                        </p:tav>
                                      </p:tavLst>
                                    </p:anim>
                                    <p:anim calcmode="lin" valueType="num">
                                      <p:cBhvr additive="base">
                                        <p:cTn id="113" dur="500"/>
                                        <p:tgtEl>
                                          <p:spTgt spid="25"/>
                                        </p:tgtEl>
                                        <p:attrNameLst>
                                          <p:attrName>ppt_y</p:attrName>
                                        </p:attrNameLst>
                                      </p:cBhvr>
                                      <p:tavLst>
                                        <p:tav tm="0">
                                          <p:val>
                                            <p:strVal val="ppt_y"/>
                                          </p:val>
                                        </p:tav>
                                        <p:tav tm="100000">
                                          <p:val>
                                            <p:strVal val="ppt_y"/>
                                          </p:val>
                                        </p:tav>
                                      </p:tavLst>
                                    </p:anim>
                                    <p:set>
                                      <p:cBhvr>
                                        <p:cTn id="114" dur="1" fill="hold">
                                          <p:stCondLst>
                                            <p:cond delay="499"/>
                                          </p:stCondLst>
                                        </p:cTn>
                                        <p:tgtEl>
                                          <p:spTgt spid="25"/>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mph" presetSubtype="0" fill="hold" grpId="0" nodeType="clickEffect">
                                  <p:stCondLst>
                                    <p:cond delay="0"/>
                                  </p:stCondLst>
                                  <p:iterate type="lt">
                                    <p:tmPct val="0"/>
                                  </p:iterate>
                                  <p:childTnLst>
                                    <p:animClr clrSpc="hsl" dir="cw">
                                      <p:cBhvr override="childStyle">
                                        <p:cTn id="118" dur="500" fill="hold"/>
                                        <p:tgtEl>
                                          <p:spTgt spid="4"/>
                                        </p:tgtEl>
                                        <p:attrNameLst>
                                          <p:attrName>style.color</p:attrName>
                                        </p:attrNameLst>
                                      </p:cBhvr>
                                      <p:by>
                                        <p:hsl h="10842353" s="0" l="0"/>
                                      </p:by>
                                    </p:animClr>
                                    <p:animClr clrSpc="hsl" dir="cw">
                                      <p:cBhvr>
                                        <p:cTn id="119" dur="500" fill="hold"/>
                                        <p:tgtEl>
                                          <p:spTgt spid="4"/>
                                        </p:tgtEl>
                                        <p:attrNameLst>
                                          <p:attrName>fillcolor</p:attrName>
                                        </p:attrNameLst>
                                      </p:cBhvr>
                                      <p:by>
                                        <p:hsl h="10842353" s="0" l="0"/>
                                      </p:by>
                                    </p:animClr>
                                    <p:animClr clrSpc="hsl" dir="cw">
                                      <p:cBhvr>
                                        <p:cTn id="120" dur="500" fill="hold"/>
                                        <p:tgtEl>
                                          <p:spTgt spid="4"/>
                                        </p:tgtEl>
                                        <p:attrNameLst>
                                          <p:attrName>stroke.color</p:attrName>
                                        </p:attrNameLst>
                                      </p:cBhvr>
                                      <p:by>
                                        <p:hsl h="10842353" s="0" l="0"/>
                                      </p:by>
                                    </p:animClr>
                                    <p:set>
                                      <p:cBhvr>
                                        <p:cTn id="121" dur="500" fill="hold"/>
                                        <p:tgtEl>
                                          <p:spTgt spid="4"/>
                                        </p:tgtEl>
                                        <p:attrNameLst>
                                          <p:attrName>fill.type</p:attrName>
                                        </p:attrNameLst>
                                      </p:cBhvr>
                                      <p:to>
                                        <p:strVal val="solid"/>
                                      </p:to>
                                    </p:set>
                                  </p:childTnLst>
                                  <p:subTnLst>
                                    <p:audio>
                                      <p:cMediaNode>
                                        <p:cTn display="0" masterRel="sameClick">
                                          <p:stCondLst>
                                            <p:cond evt="begin" delay="0">
                                              <p:tn val="117"/>
                                            </p:cond>
                                          </p:stCondLst>
                                          <p:endCondLst>
                                            <p:cond evt="onStopAudio" delay="0">
                                              <p:tgtEl>
                                                <p:sldTgt/>
                                              </p:tgtEl>
                                            </p:cond>
                                          </p:endCondLst>
                                        </p:cTn>
                                        <p:tgtEl>
                                          <p:sndTgt r:embed="rId7" name="FELIZ2.WAV"/>
                                        </p:tgtEl>
                                      </p:cMediaNode>
                                    </p:audio>
                                  </p:subTnLst>
                                </p:cTn>
                              </p:par>
                              <p:par>
                                <p:cTn id="122" presetID="34" presetClass="emph" presetSubtype="0" fill="hold" grpId="1" nodeType="withEffect">
                                  <p:stCondLst>
                                    <p:cond delay="0"/>
                                  </p:stCondLst>
                                  <p:iterate type="lt">
                                    <p:tmPct val="10000"/>
                                  </p:iterate>
                                  <p:childTnLst>
                                    <p:animMotion origin="layout" path="M -6.94444E-7 8.64198E-7 L -6.94444E-7 -0.07207 " pathEditMode="relative" rAng="0" ptsTypes="AA">
                                      <p:cBhvr>
                                        <p:cTn id="123" dur="250" accel="50000" decel="50000" autoRev="1" fill="hold">
                                          <p:stCondLst>
                                            <p:cond delay="0"/>
                                          </p:stCondLst>
                                        </p:cTn>
                                        <p:tgtEl>
                                          <p:spTgt spid="4"/>
                                        </p:tgtEl>
                                        <p:attrNameLst>
                                          <p:attrName>ppt_x</p:attrName>
                                          <p:attrName>ppt_y</p:attrName>
                                        </p:attrNameLst>
                                      </p:cBhvr>
                                      <p:rCtr x="0" y="-3611"/>
                                    </p:animMotion>
                                    <p:animRot by="1500000">
                                      <p:cBhvr>
                                        <p:cTn id="124" dur="125" fill="hold">
                                          <p:stCondLst>
                                            <p:cond delay="0"/>
                                          </p:stCondLst>
                                        </p:cTn>
                                        <p:tgtEl>
                                          <p:spTgt spid="4"/>
                                        </p:tgtEl>
                                        <p:attrNameLst>
                                          <p:attrName>r</p:attrName>
                                        </p:attrNameLst>
                                      </p:cBhvr>
                                    </p:animRot>
                                    <p:animRot by="-1500000">
                                      <p:cBhvr>
                                        <p:cTn id="125" dur="125" fill="hold">
                                          <p:stCondLst>
                                            <p:cond delay="125"/>
                                          </p:stCondLst>
                                        </p:cTn>
                                        <p:tgtEl>
                                          <p:spTgt spid="4"/>
                                        </p:tgtEl>
                                        <p:attrNameLst>
                                          <p:attrName>r</p:attrName>
                                        </p:attrNameLst>
                                      </p:cBhvr>
                                    </p:animRot>
                                    <p:animRot by="-1500000">
                                      <p:cBhvr>
                                        <p:cTn id="126" dur="125" fill="hold">
                                          <p:stCondLst>
                                            <p:cond delay="250"/>
                                          </p:stCondLst>
                                        </p:cTn>
                                        <p:tgtEl>
                                          <p:spTgt spid="4"/>
                                        </p:tgtEl>
                                        <p:attrNameLst>
                                          <p:attrName>r</p:attrName>
                                        </p:attrNameLst>
                                      </p:cBhvr>
                                    </p:animRot>
                                    <p:animRot by="1500000">
                                      <p:cBhvr>
                                        <p:cTn id="127" dur="125" fill="hold">
                                          <p:stCondLst>
                                            <p:cond delay="375"/>
                                          </p:stCondLst>
                                        </p:cTn>
                                        <p:tgtEl>
                                          <p:spTgt spid="4"/>
                                        </p:tgtEl>
                                        <p:attrNameLst>
                                          <p:attrName>r</p:attrName>
                                        </p:attrNameLst>
                                      </p:cBhvr>
                                    </p:animRot>
                                  </p:childTnLst>
                                </p:cTn>
                              </p:par>
                              <p:par>
                                <p:cTn id="128" presetID="2" presetClass="exit" presetSubtype="4" fill="hold" grpId="1" nodeType="withEffect">
                                  <p:stCondLst>
                                    <p:cond delay="0"/>
                                  </p:stCondLst>
                                  <p:childTnLst>
                                    <p:anim calcmode="lin" valueType="num">
                                      <p:cBhvr additive="base">
                                        <p:cTn id="129" dur="500"/>
                                        <p:tgtEl>
                                          <p:spTgt spid="37"/>
                                        </p:tgtEl>
                                        <p:attrNameLst>
                                          <p:attrName>ppt_x</p:attrName>
                                        </p:attrNameLst>
                                      </p:cBhvr>
                                      <p:tavLst>
                                        <p:tav tm="0">
                                          <p:val>
                                            <p:strVal val="ppt_x"/>
                                          </p:val>
                                        </p:tav>
                                        <p:tav tm="100000">
                                          <p:val>
                                            <p:strVal val="ppt_x"/>
                                          </p:val>
                                        </p:tav>
                                      </p:tavLst>
                                    </p:anim>
                                    <p:anim calcmode="lin" valueType="num">
                                      <p:cBhvr additive="base">
                                        <p:cTn id="130" dur="500"/>
                                        <p:tgtEl>
                                          <p:spTgt spid="37"/>
                                        </p:tgtEl>
                                        <p:attrNameLst>
                                          <p:attrName>ppt_y</p:attrName>
                                        </p:attrNameLst>
                                      </p:cBhvr>
                                      <p:tavLst>
                                        <p:tav tm="0">
                                          <p:val>
                                            <p:strVal val="ppt_y"/>
                                          </p:val>
                                        </p:tav>
                                        <p:tav tm="100000">
                                          <p:val>
                                            <p:strVal val="1+ppt_h/2"/>
                                          </p:val>
                                        </p:tav>
                                      </p:tavLst>
                                    </p:anim>
                                    <p:set>
                                      <p:cBhvr>
                                        <p:cTn id="131" dur="1" fill="hold">
                                          <p:stCondLst>
                                            <p:cond delay="499"/>
                                          </p:stCondLst>
                                        </p:cTn>
                                        <p:tgtEl>
                                          <p:spTgt spid="37"/>
                                        </p:tgtEl>
                                        <p:attrNameLst>
                                          <p:attrName>style.visibility</p:attrName>
                                        </p:attrNameLst>
                                      </p:cBhvr>
                                      <p:to>
                                        <p:strVal val="hidden"/>
                                      </p:to>
                                    </p:set>
                                  </p:childTnLst>
                                </p:cTn>
                              </p:par>
                              <p:par>
                                <p:cTn id="132" presetID="2" presetClass="exit" presetSubtype="4" fill="hold" nodeType="withEffect">
                                  <p:stCondLst>
                                    <p:cond delay="0"/>
                                  </p:stCondLst>
                                  <p:childTnLst>
                                    <p:anim calcmode="lin" valueType="num">
                                      <p:cBhvr additive="base">
                                        <p:cTn id="133" dur="500"/>
                                        <p:tgtEl>
                                          <p:spTgt spid="39"/>
                                        </p:tgtEl>
                                        <p:attrNameLst>
                                          <p:attrName>ppt_x</p:attrName>
                                        </p:attrNameLst>
                                      </p:cBhvr>
                                      <p:tavLst>
                                        <p:tav tm="0">
                                          <p:val>
                                            <p:strVal val="ppt_x"/>
                                          </p:val>
                                        </p:tav>
                                        <p:tav tm="100000">
                                          <p:val>
                                            <p:strVal val="ppt_x"/>
                                          </p:val>
                                        </p:tav>
                                      </p:tavLst>
                                    </p:anim>
                                    <p:anim calcmode="lin" valueType="num">
                                      <p:cBhvr additive="base">
                                        <p:cTn id="134" dur="500"/>
                                        <p:tgtEl>
                                          <p:spTgt spid="39"/>
                                        </p:tgtEl>
                                        <p:attrNameLst>
                                          <p:attrName>ppt_y</p:attrName>
                                        </p:attrNameLst>
                                      </p:cBhvr>
                                      <p:tavLst>
                                        <p:tav tm="0">
                                          <p:val>
                                            <p:strVal val="ppt_y"/>
                                          </p:val>
                                        </p:tav>
                                        <p:tav tm="100000">
                                          <p:val>
                                            <p:strVal val="1+ppt_h/2"/>
                                          </p:val>
                                        </p:tav>
                                      </p:tavLst>
                                    </p:anim>
                                    <p:set>
                                      <p:cBhvr>
                                        <p:cTn id="135" dur="1" fill="hold">
                                          <p:stCondLst>
                                            <p:cond delay="499"/>
                                          </p:stCondLst>
                                        </p:cTn>
                                        <p:tgtEl>
                                          <p:spTgt spid="39"/>
                                        </p:tgtEl>
                                        <p:attrNameLst>
                                          <p:attrName>style.visibility</p:attrName>
                                        </p:attrNameLst>
                                      </p:cBhvr>
                                      <p:to>
                                        <p:strVal val="hidden"/>
                                      </p:to>
                                    </p:set>
                                  </p:childTnLst>
                                </p:cTn>
                              </p:par>
                              <p:par>
                                <p:cTn id="136" presetID="2" presetClass="exit" presetSubtype="4" fill="hold" nodeType="withEffect">
                                  <p:stCondLst>
                                    <p:cond delay="0"/>
                                  </p:stCondLst>
                                  <p:childTnLst>
                                    <p:anim calcmode="lin" valueType="num">
                                      <p:cBhvr additive="base">
                                        <p:cTn id="137" dur="500"/>
                                        <p:tgtEl>
                                          <p:spTgt spid="40"/>
                                        </p:tgtEl>
                                        <p:attrNameLst>
                                          <p:attrName>ppt_x</p:attrName>
                                        </p:attrNameLst>
                                      </p:cBhvr>
                                      <p:tavLst>
                                        <p:tav tm="0">
                                          <p:val>
                                            <p:strVal val="ppt_x"/>
                                          </p:val>
                                        </p:tav>
                                        <p:tav tm="100000">
                                          <p:val>
                                            <p:strVal val="ppt_x"/>
                                          </p:val>
                                        </p:tav>
                                      </p:tavLst>
                                    </p:anim>
                                    <p:anim calcmode="lin" valueType="num">
                                      <p:cBhvr additive="base">
                                        <p:cTn id="138" dur="500"/>
                                        <p:tgtEl>
                                          <p:spTgt spid="40"/>
                                        </p:tgtEl>
                                        <p:attrNameLst>
                                          <p:attrName>ppt_y</p:attrName>
                                        </p:attrNameLst>
                                      </p:cBhvr>
                                      <p:tavLst>
                                        <p:tav tm="0">
                                          <p:val>
                                            <p:strVal val="ppt_y"/>
                                          </p:val>
                                        </p:tav>
                                        <p:tav tm="100000">
                                          <p:val>
                                            <p:strVal val="1+ppt_h/2"/>
                                          </p:val>
                                        </p:tav>
                                      </p:tavLst>
                                    </p:anim>
                                    <p:set>
                                      <p:cBhvr>
                                        <p:cTn id="139" dur="1" fill="hold">
                                          <p:stCondLst>
                                            <p:cond delay="499"/>
                                          </p:stCondLst>
                                        </p:cTn>
                                        <p:tgtEl>
                                          <p:spTgt spid="40"/>
                                        </p:tgtEl>
                                        <p:attrNameLst>
                                          <p:attrName>style.visibility</p:attrName>
                                        </p:attrNameLst>
                                      </p:cBhvr>
                                      <p:to>
                                        <p:strVal val="hidden"/>
                                      </p:to>
                                    </p:set>
                                  </p:childTnLst>
                                </p:cTn>
                              </p:par>
                              <p:par>
                                <p:cTn id="140" presetID="2" presetClass="exit" presetSubtype="4" fill="hold" grpId="1" nodeType="withEffect">
                                  <p:stCondLst>
                                    <p:cond delay="0"/>
                                  </p:stCondLst>
                                  <p:childTnLst>
                                    <p:anim calcmode="lin" valueType="num">
                                      <p:cBhvr additive="base">
                                        <p:cTn id="141" dur="500"/>
                                        <p:tgtEl>
                                          <p:spTgt spid="1043"/>
                                        </p:tgtEl>
                                        <p:attrNameLst>
                                          <p:attrName>ppt_x</p:attrName>
                                        </p:attrNameLst>
                                      </p:cBhvr>
                                      <p:tavLst>
                                        <p:tav tm="0">
                                          <p:val>
                                            <p:strVal val="ppt_x"/>
                                          </p:val>
                                        </p:tav>
                                        <p:tav tm="100000">
                                          <p:val>
                                            <p:strVal val="ppt_x"/>
                                          </p:val>
                                        </p:tav>
                                      </p:tavLst>
                                    </p:anim>
                                    <p:anim calcmode="lin" valueType="num">
                                      <p:cBhvr additive="base">
                                        <p:cTn id="142" dur="500"/>
                                        <p:tgtEl>
                                          <p:spTgt spid="1043"/>
                                        </p:tgtEl>
                                        <p:attrNameLst>
                                          <p:attrName>ppt_y</p:attrName>
                                        </p:attrNameLst>
                                      </p:cBhvr>
                                      <p:tavLst>
                                        <p:tav tm="0">
                                          <p:val>
                                            <p:strVal val="ppt_y"/>
                                          </p:val>
                                        </p:tav>
                                        <p:tav tm="100000">
                                          <p:val>
                                            <p:strVal val="1+ppt_h/2"/>
                                          </p:val>
                                        </p:tav>
                                      </p:tavLst>
                                    </p:anim>
                                    <p:set>
                                      <p:cBhvr>
                                        <p:cTn id="143" dur="1" fill="hold">
                                          <p:stCondLst>
                                            <p:cond delay="499"/>
                                          </p:stCondLst>
                                        </p:cTn>
                                        <p:tgtEl>
                                          <p:spTgt spid="1043"/>
                                        </p:tgtEl>
                                        <p:attrNameLst>
                                          <p:attrName>style.visibility</p:attrName>
                                        </p:attrNameLst>
                                      </p:cBhvr>
                                      <p:to>
                                        <p:strVal val="hidden"/>
                                      </p:to>
                                    </p:set>
                                  </p:childTnLst>
                                </p:cTn>
                              </p:par>
                              <p:par>
                                <p:cTn id="144" presetID="2" presetClass="exit" presetSubtype="4" fill="hold" grpId="1" nodeType="withEffect">
                                  <p:stCondLst>
                                    <p:cond delay="0"/>
                                  </p:stCondLst>
                                  <p:childTnLst>
                                    <p:anim calcmode="lin" valueType="num">
                                      <p:cBhvr additive="base">
                                        <p:cTn id="145" dur="500"/>
                                        <p:tgtEl>
                                          <p:spTgt spid="1044"/>
                                        </p:tgtEl>
                                        <p:attrNameLst>
                                          <p:attrName>ppt_x</p:attrName>
                                        </p:attrNameLst>
                                      </p:cBhvr>
                                      <p:tavLst>
                                        <p:tav tm="0">
                                          <p:val>
                                            <p:strVal val="ppt_x"/>
                                          </p:val>
                                        </p:tav>
                                        <p:tav tm="100000">
                                          <p:val>
                                            <p:strVal val="ppt_x"/>
                                          </p:val>
                                        </p:tav>
                                      </p:tavLst>
                                    </p:anim>
                                    <p:anim calcmode="lin" valueType="num">
                                      <p:cBhvr additive="base">
                                        <p:cTn id="146" dur="500"/>
                                        <p:tgtEl>
                                          <p:spTgt spid="1044"/>
                                        </p:tgtEl>
                                        <p:attrNameLst>
                                          <p:attrName>ppt_y</p:attrName>
                                        </p:attrNameLst>
                                      </p:cBhvr>
                                      <p:tavLst>
                                        <p:tav tm="0">
                                          <p:val>
                                            <p:strVal val="ppt_y"/>
                                          </p:val>
                                        </p:tav>
                                        <p:tav tm="100000">
                                          <p:val>
                                            <p:strVal val="1+ppt_h/2"/>
                                          </p:val>
                                        </p:tav>
                                      </p:tavLst>
                                    </p:anim>
                                    <p:set>
                                      <p:cBhvr>
                                        <p:cTn id="147" dur="1" fill="hold">
                                          <p:stCondLst>
                                            <p:cond delay="499"/>
                                          </p:stCondLst>
                                        </p:cTn>
                                        <p:tgtEl>
                                          <p:spTgt spid="1044"/>
                                        </p:tgtEl>
                                        <p:attrNameLst>
                                          <p:attrName>style.visibility</p:attrName>
                                        </p:attrNameLst>
                                      </p:cBhvr>
                                      <p:to>
                                        <p:strVal val="hidden"/>
                                      </p:to>
                                    </p:set>
                                  </p:childTnLst>
                                </p:cTn>
                              </p:par>
                              <p:par>
                                <p:cTn id="148" presetID="2" presetClass="exit" presetSubtype="4" fill="hold" grpId="0" nodeType="withEffect">
                                  <p:stCondLst>
                                    <p:cond delay="0"/>
                                  </p:stCondLst>
                                  <p:iterate type="lt">
                                    <p:tmPct val="0"/>
                                  </p:iterate>
                                  <p:childTnLst>
                                    <p:anim calcmode="lin" valueType="num">
                                      <p:cBhvr additive="base">
                                        <p:cTn id="149" dur="500"/>
                                        <p:tgtEl>
                                          <p:spTgt spid="3"/>
                                        </p:tgtEl>
                                        <p:attrNameLst>
                                          <p:attrName>ppt_x</p:attrName>
                                        </p:attrNameLst>
                                      </p:cBhvr>
                                      <p:tavLst>
                                        <p:tav tm="0">
                                          <p:val>
                                            <p:strVal val="ppt_x"/>
                                          </p:val>
                                        </p:tav>
                                        <p:tav tm="100000">
                                          <p:val>
                                            <p:strVal val="ppt_x"/>
                                          </p:val>
                                        </p:tav>
                                      </p:tavLst>
                                    </p:anim>
                                    <p:anim calcmode="lin" valueType="num">
                                      <p:cBhvr additive="base">
                                        <p:cTn id="150" dur="500"/>
                                        <p:tgtEl>
                                          <p:spTgt spid="3"/>
                                        </p:tgtEl>
                                        <p:attrNameLst>
                                          <p:attrName>ppt_y</p:attrName>
                                        </p:attrNameLst>
                                      </p:cBhvr>
                                      <p:tavLst>
                                        <p:tav tm="0">
                                          <p:val>
                                            <p:strVal val="ppt_y"/>
                                          </p:val>
                                        </p:tav>
                                        <p:tav tm="100000">
                                          <p:val>
                                            <p:strVal val="1+ppt_h/2"/>
                                          </p:val>
                                        </p:tav>
                                      </p:tavLst>
                                    </p:anim>
                                    <p:set>
                                      <p:cBhvr>
                                        <p:cTn id="151" dur="1" fill="hold">
                                          <p:stCondLst>
                                            <p:cond delay="499"/>
                                          </p:stCondLst>
                                        </p:cTn>
                                        <p:tgtEl>
                                          <p:spTgt spid="3"/>
                                        </p:tgtEl>
                                        <p:attrNameLst>
                                          <p:attrName>style.visibility</p:attrName>
                                        </p:attrNameLst>
                                      </p:cBhvr>
                                      <p:to>
                                        <p:strVal val="hidden"/>
                                      </p:to>
                                    </p:set>
                                  </p:childTnLst>
                                </p:cTn>
                              </p:par>
                              <p:par>
                                <p:cTn id="152" presetID="2" presetClass="exit" presetSubtype="4" fill="hold" nodeType="withEffect">
                                  <p:stCondLst>
                                    <p:cond delay="0"/>
                                  </p:stCondLst>
                                  <p:childTnLst>
                                    <p:anim calcmode="lin" valueType="num">
                                      <p:cBhvr additive="base">
                                        <p:cTn id="153" dur="500"/>
                                        <p:tgtEl>
                                          <p:spTgt spid="5"/>
                                        </p:tgtEl>
                                        <p:attrNameLst>
                                          <p:attrName>ppt_x</p:attrName>
                                        </p:attrNameLst>
                                      </p:cBhvr>
                                      <p:tavLst>
                                        <p:tav tm="0">
                                          <p:val>
                                            <p:strVal val="ppt_x"/>
                                          </p:val>
                                        </p:tav>
                                        <p:tav tm="100000">
                                          <p:val>
                                            <p:strVal val="ppt_x"/>
                                          </p:val>
                                        </p:tav>
                                      </p:tavLst>
                                    </p:anim>
                                    <p:anim calcmode="lin" valueType="num">
                                      <p:cBhvr additive="base">
                                        <p:cTn id="154" dur="500"/>
                                        <p:tgtEl>
                                          <p:spTgt spid="5"/>
                                        </p:tgtEl>
                                        <p:attrNameLst>
                                          <p:attrName>ppt_y</p:attrName>
                                        </p:attrNameLst>
                                      </p:cBhvr>
                                      <p:tavLst>
                                        <p:tav tm="0">
                                          <p:val>
                                            <p:strVal val="ppt_y"/>
                                          </p:val>
                                        </p:tav>
                                        <p:tav tm="100000">
                                          <p:val>
                                            <p:strVal val="1+ppt_h/2"/>
                                          </p:val>
                                        </p:tav>
                                      </p:tavLst>
                                    </p:anim>
                                    <p:set>
                                      <p:cBhvr>
                                        <p:cTn id="155" dur="1" fill="hold">
                                          <p:stCondLst>
                                            <p:cond delay="499"/>
                                          </p:stCondLst>
                                        </p:cTn>
                                        <p:tgtEl>
                                          <p:spTgt spid="5"/>
                                        </p:tgtEl>
                                        <p:attrNameLst>
                                          <p:attrName>style.visibility</p:attrName>
                                        </p:attrNameLst>
                                      </p:cBhvr>
                                      <p:to>
                                        <p:strVal val="hidden"/>
                                      </p:to>
                                    </p:set>
                                  </p:childTnLst>
                                </p:cTn>
                              </p:par>
                              <p:par>
                                <p:cTn id="156" presetID="2" presetClass="exit" presetSubtype="4" fill="hold" nodeType="withEffect">
                                  <p:stCondLst>
                                    <p:cond delay="0"/>
                                  </p:stCondLst>
                                  <p:childTnLst>
                                    <p:anim calcmode="lin" valueType="num">
                                      <p:cBhvr additive="base">
                                        <p:cTn id="157" dur="500"/>
                                        <p:tgtEl>
                                          <p:spTgt spid="6"/>
                                        </p:tgtEl>
                                        <p:attrNameLst>
                                          <p:attrName>ppt_x</p:attrName>
                                        </p:attrNameLst>
                                      </p:cBhvr>
                                      <p:tavLst>
                                        <p:tav tm="0">
                                          <p:val>
                                            <p:strVal val="ppt_x"/>
                                          </p:val>
                                        </p:tav>
                                        <p:tav tm="100000">
                                          <p:val>
                                            <p:strVal val="ppt_x"/>
                                          </p:val>
                                        </p:tav>
                                      </p:tavLst>
                                    </p:anim>
                                    <p:anim calcmode="lin" valueType="num">
                                      <p:cBhvr additive="base">
                                        <p:cTn id="158" dur="500"/>
                                        <p:tgtEl>
                                          <p:spTgt spid="6"/>
                                        </p:tgtEl>
                                        <p:attrNameLst>
                                          <p:attrName>ppt_y</p:attrName>
                                        </p:attrNameLst>
                                      </p:cBhvr>
                                      <p:tavLst>
                                        <p:tav tm="0">
                                          <p:val>
                                            <p:strVal val="ppt_y"/>
                                          </p:val>
                                        </p:tav>
                                        <p:tav tm="100000">
                                          <p:val>
                                            <p:strVal val="1+ppt_h/2"/>
                                          </p:val>
                                        </p:tav>
                                      </p:tavLst>
                                    </p:anim>
                                    <p:set>
                                      <p:cBhvr>
                                        <p:cTn id="159" dur="1" fill="hold">
                                          <p:stCondLst>
                                            <p:cond delay="499"/>
                                          </p:stCondLst>
                                        </p:cTn>
                                        <p:tgtEl>
                                          <p:spTgt spid="6"/>
                                        </p:tgtEl>
                                        <p:attrNameLst>
                                          <p:attrName>style.visibility</p:attrName>
                                        </p:attrNameLst>
                                      </p:cBhvr>
                                      <p:to>
                                        <p:strVal val="hidden"/>
                                      </p:to>
                                    </p:set>
                                  </p:childTnLst>
                                </p:cTn>
                              </p:par>
                              <p:par>
                                <p:cTn id="160" presetID="2" presetClass="exit" presetSubtype="4" fill="hold" grpId="1" nodeType="withEffect">
                                  <p:stCondLst>
                                    <p:cond delay="0"/>
                                  </p:stCondLst>
                                  <p:childTnLst>
                                    <p:anim calcmode="lin" valueType="num">
                                      <p:cBhvr additive="base">
                                        <p:cTn id="161" dur="500"/>
                                        <p:tgtEl>
                                          <p:spTgt spid="7"/>
                                        </p:tgtEl>
                                        <p:attrNameLst>
                                          <p:attrName>ppt_x</p:attrName>
                                        </p:attrNameLst>
                                      </p:cBhvr>
                                      <p:tavLst>
                                        <p:tav tm="0">
                                          <p:val>
                                            <p:strVal val="ppt_x"/>
                                          </p:val>
                                        </p:tav>
                                        <p:tav tm="100000">
                                          <p:val>
                                            <p:strVal val="ppt_x"/>
                                          </p:val>
                                        </p:tav>
                                      </p:tavLst>
                                    </p:anim>
                                    <p:anim calcmode="lin" valueType="num">
                                      <p:cBhvr additive="base">
                                        <p:cTn id="162" dur="500"/>
                                        <p:tgtEl>
                                          <p:spTgt spid="7"/>
                                        </p:tgtEl>
                                        <p:attrNameLst>
                                          <p:attrName>ppt_y</p:attrName>
                                        </p:attrNameLst>
                                      </p:cBhvr>
                                      <p:tavLst>
                                        <p:tav tm="0">
                                          <p:val>
                                            <p:strVal val="ppt_y"/>
                                          </p:val>
                                        </p:tav>
                                        <p:tav tm="100000">
                                          <p:val>
                                            <p:strVal val="1+ppt_h/2"/>
                                          </p:val>
                                        </p:tav>
                                      </p:tavLst>
                                    </p:anim>
                                    <p:set>
                                      <p:cBhvr>
                                        <p:cTn id="163" dur="1" fill="hold">
                                          <p:stCondLst>
                                            <p:cond delay="499"/>
                                          </p:stCondLst>
                                        </p:cTn>
                                        <p:tgtEl>
                                          <p:spTgt spid="7"/>
                                        </p:tgtEl>
                                        <p:attrNameLst>
                                          <p:attrName>style.visibility</p:attrName>
                                        </p:attrNameLst>
                                      </p:cBhvr>
                                      <p:to>
                                        <p:strVal val="hidden"/>
                                      </p:to>
                                    </p:set>
                                  </p:childTnLst>
                                </p:cTn>
                              </p:par>
                              <p:par>
                                <p:cTn id="164" presetID="2" presetClass="exit" presetSubtype="4" fill="hold" grpId="1" nodeType="withEffect">
                                  <p:stCondLst>
                                    <p:cond delay="0"/>
                                  </p:stCondLst>
                                  <p:childTnLst>
                                    <p:anim calcmode="lin" valueType="num">
                                      <p:cBhvr additive="base">
                                        <p:cTn id="165" dur="500"/>
                                        <p:tgtEl>
                                          <p:spTgt spid="8"/>
                                        </p:tgtEl>
                                        <p:attrNameLst>
                                          <p:attrName>ppt_x</p:attrName>
                                        </p:attrNameLst>
                                      </p:cBhvr>
                                      <p:tavLst>
                                        <p:tav tm="0">
                                          <p:val>
                                            <p:strVal val="ppt_x"/>
                                          </p:val>
                                        </p:tav>
                                        <p:tav tm="100000">
                                          <p:val>
                                            <p:strVal val="ppt_x"/>
                                          </p:val>
                                        </p:tav>
                                      </p:tavLst>
                                    </p:anim>
                                    <p:anim calcmode="lin" valueType="num">
                                      <p:cBhvr additive="base">
                                        <p:cTn id="166" dur="500"/>
                                        <p:tgtEl>
                                          <p:spTgt spid="8"/>
                                        </p:tgtEl>
                                        <p:attrNameLst>
                                          <p:attrName>ppt_y</p:attrName>
                                        </p:attrNameLst>
                                      </p:cBhvr>
                                      <p:tavLst>
                                        <p:tav tm="0">
                                          <p:val>
                                            <p:strVal val="ppt_y"/>
                                          </p:val>
                                        </p:tav>
                                        <p:tav tm="100000">
                                          <p:val>
                                            <p:strVal val="1+ppt_h/2"/>
                                          </p:val>
                                        </p:tav>
                                      </p:tavLst>
                                    </p:anim>
                                    <p:set>
                                      <p:cBhvr>
                                        <p:cTn id="167" dur="1" fill="hold">
                                          <p:stCondLst>
                                            <p:cond delay="499"/>
                                          </p:stCondLst>
                                        </p:cTn>
                                        <p:tgtEl>
                                          <p:spTgt spid="8"/>
                                        </p:tgtEl>
                                        <p:attrNameLst>
                                          <p:attrName>style.visibility</p:attrName>
                                        </p:attrNameLst>
                                      </p:cBhvr>
                                      <p:to>
                                        <p:strVal val="hidden"/>
                                      </p:to>
                                    </p:set>
                                  </p:childTnLst>
                                </p:cTn>
                              </p:par>
                              <p:par>
                                <p:cTn id="168" presetID="2" presetClass="exit" presetSubtype="4" fill="hold" grpId="2" nodeType="withEffect">
                                  <p:stCondLst>
                                    <p:cond delay="0"/>
                                  </p:stCondLst>
                                  <p:iterate type="lt">
                                    <p:tmPct val="0"/>
                                  </p:iterate>
                                  <p:childTnLst>
                                    <p:anim calcmode="lin" valueType="num">
                                      <p:cBhvr additive="base">
                                        <p:cTn id="169" dur="500"/>
                                        <p:tgtEl>
                                          <p:spTgt spid="4"/>
                                        </p:tgtEl>
                                        <p:attrNameLst>
                                          <p:attrName>ppt_x</p:attrName>
                                        </p:attrNameLst>
                                      </p:cBhvr>
                                      <p:tavLst>
                                        <p:tav tm="0">
                                          <p:val>
                                            <p:strVal val="ppt_x"/>
                                          </p:val>
                                        </p:tav>
                                        <p:tav tm="100000">
                                          <p:val>
                                            <p:strVal val="ppt_x"/>
                                          </p:val>
                                        </p:tav>
                                      </p:tavLst>
                                    </p:anim>
                                    <p:anim calcmode="lin" valueType="num">
                                      <p:cBhvr additive="base">
                                        <p:cTn id="170" dur="500"/>
                                        <p:tgtEl>
                                          <p:spTgt spid="4"/>
                                        </p:tgtEl>
                                        <p:attrNameLst>
                                          <p:attrName>ppt_y</p:attrName>
                                        </p:attrNameLst>
                                      </p:cBhvr>
                                      <p:tavLst>
                                        <p:tav tm="0">
                                          <p:val>
                                            <p:strVal val="ppt_y"/>
                                          </p:val>
                                        </p:tav>
                                        <p:tav tm="100000">
                                          <p:val>
                                            <p:strVal val="1+ppt_h/2"/>
                                          </p:val>
                                        </p:tav>
                                      </p:tavLst>
                                    </p:anim>
                                    <p:set>
                                      <p:cBhvr>
                                        <p:cTn id="171" dur="1" fill="hold">
                                          <p:stCondLst>
                                            <p:cond delay="499"/>
                                          </p:stCondLst>
                                        </p:cTn>
                                        <p:tgtEl>
                                          <p:spTgt spid="4"/>
                                        </p:tgtEl>
                                        <p:attrNameLst>
                                          <p:attrName>style.visibility</p:attrName>
                                        </p:attrNameLst>
                                      </p:cBhvr>
                                      <p:to>
                                        <p:strVal val="hidden"/>
                                      </p:to>
                                    </p:set>
                                  </p:childTnLst>
                                </p:cTn>
                              </p:par>
                              <p:par>
                                <p:cTn id="172" presetID="2" presetClass="exit" presetSubtype="4" fill="hold" nodeType="withEffect">
                                  <p:stCondLst>
                                    <p:cond delay="0"/>
                                  </p:stCondLst>
                                  <p:childTnLst>
                                    <p:anim calcmode="lin" valueType="num">
                                      <p:cBhvr additive="base">
                                        <p:cTn id="173" dur="500"/>
                                        <p:tgtEl>
                                          <p:spTgt spid="11"/>
                                        </p:tgtEl>
                                        <p:attrNameLst>
                                          <p:attrName>ppt_x</p:attrName>
                                        </p:attrNameLst>
                                      </p:cBhvr>
                                      <p:tavLst>
                                        <p:tav tm="0">
                                          <p:val>
                                            <p:strVal val="ppt_x"/>
                                          </p:val>
                                        </p:tav>
                                        <p:tav tm="100000">
                                          <p:val>
                                            <p:strVal val="ppt_x"/>
                                          </p:val>
                                        </p:tav>
                                      </p:tavLst>
                                    </p:anim>
                                    <p:anim calcmode="lin" valueType="num">
                                      <p:cBhvr additive="base">
                                        <p:cTn id="174" dur="500"/>
                                        <p:tgtEl>
                                          <p:spTgt spid="11"/>
                                        </p:tgtEl>
                                        <p:attrNameLst>
                                          <p:attrName>ppt_y</p:attrName>
                                        </p:attrNameLst>
                                      </p:cBhvr>
                                      <p:tavLst>
                                        <p:tav tm="0">
                                          <p:val>
                                            <p:strVal val="ppt_y"/>
                                          </p:val>
                                        </p:tav>
                                        <p:tav tm="100000">
                                          <p:val>
                                            <p:strVal val="1+ppt_h/2"/>
                                          </p:val>
                                        </p:tav>
                                      </p:tavLst>
                                    </p:anim>
                                    <p:set>
                                      <p:cBhvr>
                                        <p:cTn id="175" dur="1" fill="hold">
                                          <p:stCondLst>
                                            <p:cond delay="499"/>
                                          </p:stCondLst>
                                        </p:cTn>
                                        <p:tgtEl>
                                          <p:spTgt spid="11"/>
                                        </p:tgtEl>
                                        <p:attrNameLst>
                                          <p:attrName>style.visibility</p:attrName>
                                        </p:attrNameLst>
                                      </p:cBhvr>
                                      <p:to>
                                        <p:strVal val="hidden"/>
                                      </p:to>
                                    </p:set>
                                  </p:childTnLst>
                                </p:cTn>
                              </p:par>
                              <p:par>
                                <p:cTn id="176" presetID="2" presetClass="exit" presetSubtype="4" fill="hold" nodeType="withEffect">
                                  <p:stCondLst>
                                    <p:cond delay="0"/>
                                  </p:stCondLst>
                                  <p:childTnLst>
                                    <p:anim calcmode="lin" valueType="num">
                                      <p:cBhvr additive="base">
                                        <p:cTn id="177" dur="500"/>
                                        <p:tgtEl>
                                          <p:spTgt spid="12"/>
                                        </p:tgtEl>
                                        <p:attrNameLst>
                                          <p:attrName>ppt_x</p:attrName>
                                        </p:attrNameLst>
                                      </p:cBhvr>
                                      <p:tavLst>
                                        <p:tav tm="0">
                                          <p:val>
                                            <p:strVal val="ppt_x"/>
                                          </p:val>
                                        </p:tav>
                                        <p:tav tm="100000">
                                          <p:val>
                                            <p:strVal val="ppt_x"/>
                                          </p:val>
                                        </p:tav>
                                      </p:tavLst>
                                    </p:anim>
                                    <p:anim calcmode="lin" valueType="num">
                                      <p:cBhvr additive="base">
                                        <p:cTn id="178" dur="500"/>
                                        <p:tgtEl>
                                          <p:spTgt spid="12"/>
                                        </p:tgtEl>
                                        <p:attrNameLst>
                                          <p:attrName>ppt_y</p:attrName>
                                        </p:attrNameLst>
                                      </p:cBhvr>
                                      <p:tavLst>
                                        <p:tav tm="0">
                                          <p:val>
                                            <p:strVal val="ppt_y"/>
                                          </p:val>
                                        </p:tav>
                                        <p:tav tm="100000">
                                          <p:val>
                                            <p:strVal val="1+ppt_h/2"/>
                                          </p:val>
                                        </p:tav>
                                      </p:tavLst>
                                    </p:anim>
                                    <p:set>
                                      <p:cBhvr>
                                        <p:cTn id="179" dur="1" fill="hold">
                                          <p:stCondLst>
                                            <p:cond delay="499"/>
                                          </p:stCondLst>
                                        </p:cTn>
                                        <p:tgtEl>
                                          <p:spTgt spid="12"/>
                                        </p:tgtEl>
                                        <p:attrNameLst>
                                          <p:attrName>style.visibility</p:attrName>
                                        </p:attrNameLst>
                                      </p:cBhvr>
                                      <p:to>
                                        <p:strVal val="hidden"/>
                                      </p:to>
                                    </p:set>
                                  </p:childTnLst>
                                </p:cTn>
                              </p:par>
                              <p:par>
                                <p:cTn id="180" presetID="2" presetClass="exit" presetSubtype="4" fill="hold" grpId="1" nodeType="withEffect">
                                  <p:stCondLst>
                                    <p:cond delay="0"/>
                                  </p:stCondLst>
                                  <p:childTnLst>
                                    <p:anim calcmode="lin" valueType="num">
                                      <p:cBhvr additive="base">
                                        <p:cTn id="181" dur="500"/>
                                        <p:tgtEl>
                                          <p:spTgt spid="13"/>
                                        </p:tgtEl>
                                        <p:attrNameLst>
                                          <p:attrName>ppt_x</p:attrName>
                                        </p:attrNameLst>
                                      </p:cBhvr>
                                      <p:tavLst>
                                        <p:tav tm="0">
                                          <p:val>
                                            <p:strVal val="ppt_x"/>
                                          </p:val>
                                        </p:tav>
                                        <p:tav tm="100000">
                                          <p:val>
                                            <p:strVal val="ppt_x"/>
                                          </p:val>
                                        </p:tav>
                                      </p:tavLst>
                                    </p:anim>
                                    <p:anim calcmode="lin" valueType="num">
                                      <p:cBhvr additive="base">
                                        <p:cTn id="182" dur="500"/>
                                        <p:tgtEl>
                                          <p:spTgt spid="13"/>
                                        </p:tgtEl>
                                        <p:attrNameLst>
                                          <p:attrName>ppt_y</p:attrName>
                                        </p:attrNameLst>
                                      </p:cBhvr>
                                      <p:tavLst>
                                        <p:tav tm="0">
                                          <p:val>
                                            <p:strVal val="ppt_y"/>
                                          </p:val>
                                        </p:tav>
                                        <p:tav tm="100000">
                                          <p:val>
                                            <p:strVal val="1+ppt_h/2"/>
                                          </p:val>
                                        </p:tav>
                                      </p:tavLst>
                                    </p:anim>
                                    <p:set>
                                      <p:cBhvr>
                                        <p:cTn id="183" dur="1" fill="hold">
                                          <p:stCondLst>
                                            <p:cond delay="499"/>
                                          </p:stCondLst>
                                        </p:cTn>
                                        <p:tgtEl>
                                          <p:spTgt spid="13"/>
                                        </p:tgtEl>
                                        <p:attrNameLst>
                                          <p:attrName>style.visibility</p:attrName>
                                        </p:attrNameLst>
                                      </p:cBhvr>
                                      <p:to>
                                        <p:strVal val="hidden"/>
                                      </p:to>
                                    </p:set>
                                  </p:childTnLst>
                                </p:cTn>
                              </p:par>
                              <p:par>
                                <p:cTn id="184" presetID="2" presetClass="exit" presetSubtype="4" fill="hold" grpId="1" nodeType="withEffect">
                                  <p:stCondLst>
                                    <p:cond delay="0"/>
                                  </p:stCondLst>
                                  <p:childTnLst>
                                    <p:anim calcmode="lin" valueType="num">
                                      <p:cBhvr additive="base">
                                        <p:cTn id="185" dur="500"/>
                                        <p:tgtEl>
                                          <p:spTgt spid="15"/>
                                        </p:tgtEl>
                                        <p:attrNameLst>
                                          <p:attrName>ppt_x</p:attrName>
                                        </p:attrNameLst>
                                      </p:cBhvr>
                                      <p:tavLst>
                                        <p:tav tm="0">
                                          <p:val>
                                            <p:strVal val="ppt_x"/>
                                          </p:val>
                                        </p:tav>
                                        <p:tav tm="100000">
                                          <p:val>
                                            <p:strVal val="ppt_x"/>
                                          </p:val>
                                        </p:tav>
                                      </p:tavLst>
                                    </p:anim>
                                    <p:anim calcmode="lin" valueType="num">
                                      <p:cBhvr additive="base">
                                        <p:cTn id="186" dur="500"/>
                                        <p:tgtEl>
                                          <p:spTgt spid="15"/>
                                        </p:tgtEl>
                                        <p:attrNameLst>
                                          <p:attrName>ppt_y</p:attrName>
                                        </p:attrNameLst>
                                      </p:cBhvr>
                                      <p:tavLst>
                                        <p:tav tm="0">
                                          <p:val>
                                            <p:strVal val="ppt_y"/>
                                          </p:val>
                                        </p:tav>
                                        <p:tav tm="100000">
                                          <p:val>
                                            <p:strVal val="1+ppt_h/2"/>
                                          </p:val>
                                        </p:tav>
                                      </p:tavLst>
                                    </p:anim>
                                    <p:set>
                                      <p:cBhvr>
                                        <p:cTn id="187" dur="1" fill="hold">
                                          <p:stCondLst>
                                            <p:cond delay="499"/>
                                          </p:stCondLst>
                                        </p:cTn>
                                        <p:tgtEl>
                                          <p:spTgt spid="15"/>
                                        </p:tgtEl>
                                        <p:attrNameLst>
                                          <p:attrName>style.visibility</p:attrName>
                                        </p:attrNameLst>
                                      </p:cBhvr>
                                      <p:to>
                                        <p:strVal val="hidden"/>
                                      </p:to>
                                    </p:set>
                                  </p:childTnLst>
                                </p:cTn>
                              </p:par>
                              <p:par>
                                <p:cTn id="188" presetID="2" presetClass="exit" presetSubtype="4" fill="hold" grpId="0" nodeType="withEffect">
                                  <p:stCondLst>
                                    <p:cond delay="0"/>
                                  </p:stCondLst>
                                  <p:childTnLst>
                                    <p:anim calcmode="lin" valueType="num">
                                      <p:cBhvr additive="base">
                                        <p:cTn id="189" dur="500"/>
                                        <p:tgtEl>
                                          <p:spTgt spid="9"/>
                                        </p:tgtEl>
                                        <p:attrNameLst>
                                          <p:attrName>ppt_x</p:attrName>
                                        </p:attrNameLst>
                                      </p:cBhvr>
                                      <p:tavLst>
                                        <p:tav tm="0">
                                          <p:val>
                                            <p:strVal val="ppt_x"/>
                                          </p:val>
                                        </p:tav>
                                        <p:tav tm="100000">
                                          <p:val>
                                            <p:strVal val="ppt_x"/>
                                          </p:val>
                                        </p:tav>
                                      </p:tavLst>
                                    </p:anim>
                                    <p:anim calcmode="lin" valueType="num">
                                      <p:cBhvr additive="base">
                                        <p:cTn id="190" dur="500"/>
                                        <p:tgtEl>
                                          <p:spTgt spid="9"/>
                                        </p:tgtEl>
                                        <p:attrNameLst>
                                          <p:attrName>ppt_y</p:attrName>
                                        </p:attrNameLst>
                                      </p:cBhvr>
                                      <p:tavLst>
                                        <p:tav tm="0">
                                          <p:val>
                                            <p:strVal val="ppt_y"/>
                                          </p:val>
                                        </p:tav>
                                        <p:tav tm="100000">
                                          <p:val>
                                            <p:strVal val="1+ppt_h/2"/>
                                          </p:val>
                                        </p:tav>
                                      </p:tavLst>
                                    </p:anim>
                                    <p:set>
                                      <p:cBhvr>
                                        <p:cTn id="191" dur="1" fill="hold">
                                          <p:stCondLst>
                                            <p:cond delay="499"/>
                                          </p:stCondLst>
                                        </p:cTn>
                                        <p:tgtEl>
                                          <p:spTgt spid="9"/>
                                        </p:tgtEl>
                                        <p:attrNameLst>
                                          <p:attrName>style.visibility</p:attrName>
                                        </p:attrNameLst>
                                      </p:cBhvr>
                                      <p:to>
                                        <p:strVal val="hidden"/>
                                      </p:to>
                                    </p:set>
                                  </p:childTnLst>
                                </p:cTn>
                              </p:par>
                              <p:par>
                                <p:cTn id="192" presetID="2" presetClass="exit" presetSubtype="4" fill="hold" grpId="2" nodeType="withEffect">
                                  <p:stCondLst>
                                    <p:cond delay="0"/>
                                  </p:stCondLst>
                                  <p:childTnLst>
                                    <p:anim calcmode="lin" valueType="num">
                                      <p:cBhvr additive="base">
                                        <p:cTn id="193" dur="500"/>
                                        <p:tgtEl>
                                          <p:spTgt spid="7206"/>
                                        </p:tgtEl>
                                        <p:attrNameLst>
                                          <p:attrName>ppt_x</p:attrName>
                                        </p:attrNameLst>
                                      </p:cBhvr>
                                      <p:tavLst>
                                        <p:tav tm="0">
                                          <p:val>
                                            <p:strVal val="ppt_x"/>
                                          </p:val>
                                        </p:tav>
                                        <p:tav tm="100000">
                                          <p:val>
                                            <p:strVal val="ppt_x"/>
                                          </p:val>
                                        </p:tav>
                                      </p:tavLst>
                                    </p:anim>
                                    <p:anim calcmode="lin" valueType="num">
                                      <p:cBhvr additive="base">
                                        <p:cTn id="194" dur="500"/>
                                        <p:tgtEl>
                                          <p:spTgt spid="7206"/>
                                        </p:tgtEl>
                                        <p:attrNameLst>
                                          <p:attrName>ppt_y</p:attrName>
                                        </p:attrNameLst>
                                      </p:cBhvr>
                                      <p:tavLst>
                                        <p:tav tm="0">
                                          <p:val>
                                            <p:strVal val="ppt_y"/>
                                          </p:val>
                                        </p:tav>
                                        <p:tav tm="100000">
                                          <p:val>
                                            <p:strVal val="1+ppt_h/2"/>
                                          </p:val>
                                        </p:tav>
                                      </p:tavLst>
                                    </p:anim>
                                    <p:set>
                                      <p:cBhvr>
                                        <p:cTn id="195" dur="1" fill="hold">
                                          <p:stCondLst>
                                            <p:cond delay="499"/>
                                          </p:stCondLst>
                                        </p:cTn>
                                        <p:tgtEl>
                                          <p:spTgt spid="7206"/>
                                        </p:tgtEl>
                                        <p:attrNameLst>
                                          <p:attrName>style.visibility</p:attrName>
                                        </p:attrNameLst>
                                      </p:cBhvr>
                                      <p:to>
                                        <p:strVal val="hidden"/>
                                      </p:to>
                                    </p:set>
                                  </p:childTnLst>
                                </p:cTn>
                              </p:par>
                              <p:par>
                                <p:cTn id="196" presetID="2" presetClass="exit" presetSubtype="4" fill="hold" grpId="2" nodeType="withEffect">
                                  <p:stCondLst>
                                    <p:cond delay="0"/>
                                  </p:stCondLst>
                                  <p:childTnLst>
                                    <p:anim calcmode="lin" valueType="num">
                                      <p:cBhvr additive="base">
                                        <p:cTn id="197" dur="500"/>
                                        <p:tgtEl>
                                          <p:spTgt spid="7205"/>
                                        </p:tgtEl>
                                        <p:attrNameLst>
                                          <p:attrName>ppt_x</p:attrName>
                                        </p:attrNameLst>
                                      </p:cBhvr>
                                      <p:tavLst>
                                        <p:tav tm="0">
                                          <p:val>
                                            <p:strVal val="ppt_x"/>
                                          </p:val>
                                        </p:tav>
                                        <p:tav tm="100000">
                                          <p:val>
                                            <p:strVal val="ppt_x"/>
                                          </p:val>
                                        </p:tav>
                                      </p:tavLst>
                                    </p:anim>
                                    <p:anim calcmode="lin" valueType="num">
                                      <p:cBhvr additive="base">
                                        <p:cTn id="198" dur="500"/>
                                        <p:tgtEl>
                                          <p:spTgt spid="7205"/>
                                        </p:tgtEl>
                                        <p:attrNameLst>
                                          <p:attrName>ppt_y</p:attrName>
                                        </p:attrNameLst>
                                      </p:cBhvr>
                                      <p:tavLst>
                                        <p:tav tm="0">
                                          <p:val>
                                            <p:strVal val="ppt_y"/>
                                          </p:val>
                                        </p:tav>
                                        <p:tav tm="100000">
                                          <p:val>
                                            <p:strVal val="1+ppt_h/2"/>
                                          </p:val>
                                        </p:tav>
                                      </p:tavLst>
                                    </p:anim>
                                    <p:set>
                                      <p:cBhvr>
                                        <p:cTn id="199" dur="1" fill="hold">
                                          <p:stCondLst>
                                            <p:cond delay="499"/>
                                          </p:stCondLst>
                                        </p:cTn>
                                        <p:tgtEl>
                                          <p:spTgt spid="7205"/>
                                        </p:tgtEl>
                                        <p:attrNameLst>
                                          <p:attrName>style.visibility</p:attrName>
                                        </p:attrNameLst>
                                      </p:cBhvr>
                                      <p:to>
                                        <p:strVal val="hidden"/>
                                      </p:to>
                                    </p:set>
                                  </p:childTnLst>
                                </p:cTn>
                              </p:par>
                              <p:par>
                                <p:cTn id="200" presetID="2" presetClass="exit" presetSubtype="4" fill="hold" grpId="2" nodeType="withEffect">
                                  <p:stCondLst>
                                    <p:cond delay="0"/>
                                  </p:stCondLst>
                                  <p:childTnLst>
                                    <p:anim calcmode="lin" valueType="num">
                                      <p:cBhvr additive="base">
                                        <p:cTn id="201" dur="500"/>
                                        <p:tgtEl>
                                          <p:spTgt spid="7204"/>
                                        </p:tgtEl>
                                        <p:attrNameLst>
                                          <p:attrName>ppt_x</p:attrName>
                                        </p:attrNameLst>
                                      </p:cBhvr>
                                      <p:tavLst>
                                        <p:tav tm="0">
                                          <p:val>
                                            <p:strVal val="ppt_x"/>
                                          </p:val>
                                        </p:tav>
                                        <p:tav tm="100000">
                                          <p:val>
                                            <p:strVal val="ppt_x"/>
                                          </p:val>
                                        </p:tav>
                                      </p:tavLst>
                                    </p:anim>
                                    <p:anim calcmode="lin" valueType="num">
                                      <p:cBhvr additive="base">
                                        <p:cTn id="202" dur="500"/>
                                        <p:tgtEl>
                                          <p:spTgt spid="7204"/>
                                        </p:tgtEl>
                                        <p:attrNameLst>
                                          <p:attrName>ppt_y</p:attrName>
                                        </p:attrNameLst>
                                      </p:cBhvr>
                                      <p:tavLst>
                                        <p:tav tm="0">
                                          <p:val>
                                            <p:strVal val="ppt_y"/>
                                          </p:val>
                                        </p:tav>
                                        <p:tav tm="100000">
                                          <p:val>
                                            <p:strVal val="1+ppt_h/2"/>
                                          </p:val>
                                        </p:tav>
                                      </p:tavLst>
                                    </p:anim>
                                    <p:set>
                                      <p:cBhvr>
                                        <p:cTn id="203" dur="1" fill="hold">
                                          <p:stCondLst>
                                            <p:cond delay="499"/>
                                          </p:stCondLst>
                                        </p:cTn>
                                        <p:tgtEl>
                                          <p:spTgt spid="7204"/>
                                        </p:tgtEl>
                                        <p:attrNameLst>
                                          <p:attrName>style.visibility</p:attrName>
                                        </p:attrNameLst>
                                      </p:cBhvr>
                                      <p:to>
                                        <p:strVal val="hidden"/>
                                      </p:to>
                                    </p:set>
                                  </p:childTnLst>
                                </p:cTn>
                              </p:par>
                              <p:par>
                                <p:cTn id="204" presetID="2" presetClass="exit" presetSubtype="4" fill="hold" grpId="2" nodeType="withEffect">
                                  <p:stCondLst>
                                    <p:cond delay="0"/>
                                  </p:stCondLst>
                                  <p:childTnLst>
                                    <p:anim calcmode="lin" valueType="num">
                                      <p:cBhvr additive="base">
                                        <p:cTn id="205" dur="500"/>
                                        <p:tgtEl>
                                          <p:spTgt spid="7203"/>
                                        </p:tgtEl>
                                        <p:attrNameLst>
                                          <p:attrName>ppt_x</p:attrName>
                                        </p:attrNameLst>
                                      </p:cBhvr>
                                      <p:tavLst>
                                        <p:tav tm="0">
                                          <p:val>
                                            <p:strVal val="ppt_x"/>
                                          </p:val>
                                        </p:tav>
                                        <p:tav tm="100000">
                                          <p:val>
                                            <p:strVal val="ppt_x"/>
                                          </p:val>
                                        </p:tav>
                                      </p:tavLst>
                                    </p:anim>
                                    <p:anim calcmode="lin" valueType="num">
                                      <p:cBhvr additive="base">
                                        <p:cTn id="206" dur="500"/>
                                        <p:tgtEl>
                                          <p:spTgt spid="7203"/>
                                        </p:tgtEl>
                                        <p:attrNameLst>
                                          <p:attrName>ppt_y</p:attrName>
                                        </p:attrNameLst>
                                      </p:cBhvr>
                                      <p:tavLst>
                                        <p:tav tm="0">
                                          <p:val>
                                            <p:strVal val="ppt_y"/>
                                          </p:val>
                                        </p:tav>
                                        <p:tav tm="100000">
                                          <p:val>
                                            <p:strVal val="1+ppt_h/2"/>
                                          </p:val>
                                        </p:tav>
                                      </p:tavLst>
                                    </p:anim>
                                    <p:set>
                                      <p:cBhvr>
                                        <p:cTn id="207" dur="1" fill="hold">
                                          <p:stCondLst>
                                            <p:cond delay="499"/>
                                          </p:stCondLst>
                                        </p:cTn>
                                        <p:tgtEl>
                                          <p:spTgt spid="7203"/>
                                        </p:tgtEl>
                                        <p:attrNameLst>
                                          <p:attrName>style.visibility</p:attrName>
                                        </p:attrNameLst>
                                      </p:cBhvr>
                                      <p:to>
                                        <p:strVal val="hidden"/>
                                      </p:to>
                                    </p:set>
                                  </p:childTnLst>
                                </p:cTn>
                              </p:par>
                              <p:par>
                                <p:cTn id="208" presetID="2" presetClass="exit" presetSubtype="4" fill="hold" grpId="2" nodeType="withEffect">
                                  <p:stCondLst>
                                    <p:cond delay="0"/>
                                  </p:stCondLst>
                                  <p:childTnLst>
                                    <p:anim calcmode="lin" valueType="num">
                                      <p:cBhvr additive="base">
                                        <p:cTn id="209" dur="500"/>
                                        <p:tgtEl>
                                          <p:spTgt spid="7202"/>
                                        </p:tgtEl>
                                        <p:attrNameLst>
                                          <p:attrName>ppt_x</p:attrName>
                                        </p:attrNameLst>
                                      </p:cBhvr>
                                      <p:tavLst>
                                        <p:tav tm="0">
                                          <p:val>
                                            <p:strVal val="ppt_x"/>
                                          </p:val>
                                        </p:tav>
                                        <p:tav tm="100000">
                                          <p:val>
                                            <p:strVal val="ppt_x"/>
                                          </p:val>
                                        </p:tav>
                                      </p:tavLst>
                                    </p:anim>
                                    <p:anim calcmode="lin" valueType="num">
                                      <p:cBhvr additive="base">
                                        <p:cTn id="210" dur="500"/>
                                        <p:tgtEl>
                                          <p:spTgt spid="7202"/>
                                        </p:tgtEl>
                                        <p:attrNameLst>
                                          <p:attrName>ppt_y</p:attrName>
                                        </p:attrNameLst>
                                      </p:cBhvr>
                                      <p:tavLst>
                                        <p:tav tm="0">
                                          <p:val>
                                            <p:strVal val="ppt_y"/>
                                          </p:val>
                                        </p:tav>
                                        <p:tav tm="100000">
                                          <p:val>
                                            <p:strVal val="1+ppt_h/2"/>
                                          </p:val>
                                        </p:tav>
                                      </p:tavLst>
                                    </p:anim>
                                    <p:set>
                                      <p:cBhvr>
                                        <p:cTn id="211" dur="1" fill="hold">
                                          <p:stCondLst>
                                            <p:cond delay="499"/>
                                          </p:stCondLst>
                                        </p:cTn>
                                        <p:tgtEl>
                                          <p:spTgt spid="7202"/>
                                        </p:tgtEl>
                                        <p:attrNameLst>
                                          <p:attrName>style.visibility</p:attrName>
                                        </p:attrNameLst>
                                      </p:cBhvr>
                                      <p:to>
                                        <p:strVal val="hidden"/>
                                      </p:to>
                                    </p:set>
                                  </p:childTnLst>
                                </p:cTn>
                              </p:par>
                              <p:par>
                                <p:cTn id="212" presetID="2" presetClass="exit" presetSubtype="4" fill="hold" nodeType="withEffect">
                                  <p:stCondLst>
                                    <p:cond delay="0"/>
                                  </p:stCondLst>
                                  <p:childTnLst>
                                    <p:anim calcmode="lin" valueType="num">
                                      <p:cBhvr additive="base">
                                        <p:cTn id="213" dur="500"/>
                                        <p:tgtEl>
                                          <p:spTgt spid="25"/>
                                        </p:tgtEl>
                                        <p:attrNameLst>
                                          <p:attrName>ppt_x</p:attrName>
                                        </p:attrNameLst>
                                      </p:cBhvr>
                                      <p:tavLst>
                                        <p:tav tm="0">
                                          <p:val>
                                            <p:strVal val="ppt_x"/>
                                          </p:val>
                                        </p:tav>
                                        <p:tav tm="100000">
                                          <p:val>
                                            <p:strVal val="ppt_x"/>
                                          </p:val>
                                        </p:tav>
                                      </p:tavLst>
                                    </p:anim>
                                    <p:anim calcmode="lin" valueType="num">
                                      <p:cBhvr additive="base">
                                        <p:cTn id="214" dur="500"/>
                                        <p:tgtEl>
                                          <p:spTgt spid="25"/>
                                        </p:tgtEl>
                                        <p:attrNameLst>
                                          <p:attrName>ppt_y</p:attrName>
                                        </p:attrNameLst>
                                      </p:cBhvr>
                                      <p:tavLst>
                                        <p:tav tm="0">
                                          <p:val>
                                            <p:strVal val="ppt_y"/>
                                          </p:val>
                                        </p:tav>
                                        <p:tav tm="100000">
                                          <p:val>
                                            <p:strVal val="1+ppt_h/2"/>
                                          </p:val>
                                        </p:tav>
                                      </p:tavLst>
                                    </p:anim>
                                    <p:set>
                                      <p:cBhvr>
                                        <p:cTn id="215" dur="1" fill="hold">
                                          <p:stCondLst>
                                            <p:cond delay="499"/>
                                          </p:stCondLst>
                                        </p:cTn>
                                        <p:tgtEl>
                                          <p:spTgt spid="25"/>
                                        </p:tgtEl>
                                        <p:attrNameLst>
                                          <p:attrName>style.visibility</p:attrName>
                                        </p:attrNameLst>
                                      </p:cBhvr>
                                      <p:to>
                                        <p:strVal val="hidden"/>
                                      </p:to>
                                    </p:set>
                                  </p:childTnLst>
                                </p:cTn>
                              </p:par>
                              <p:par>
                                <p:cTn id="216" presetID="2" presetClass="exit" presetSubtype="4" fill="hold" nodeType="withEffect">
                                  <p:stCondLst>
                                    <p:cond delay="0"/>
                                  </p:stCondLst>
                                  <p:childTnLst>
                                    <p:anim calcmode="lin" valueType="num">
                                      <p:cBhvr additive="base">
                                        <p:cTn id="217" dur="500"/>
                                        <p:tgtEl>
                                          <p:spTgt spid="7171"/>
                                        </p:tgtEl>
                                        <p:attrNameLst>
                                          <p:attrName>ppt_x</p:attrName>
                                        </p:attrNameLst>
                                      </p:cBhvr>
                                      <p:tavLst>
                                        <p:tav tm="0">
                                          <p:val>
                                            <p:strVal val="ppt_x"/>
                                          </p:val>
                                        </p:tav>
                                        <p:tav tm="100000">
                                          <p:val>
                                            <p:strVal val="ppt_x"/>
                                          </p:val>
                                        </p:tav>
                                      </p:tavLst>
                                    </p:anim>
                                    <p:anim calcmode="lin" valueType="num">
                                      <p:cBhvr additive="base">
                                        <p:cTn id="218" dur="500"/>
                                        <p:tgtEl>
                                          <p:spTgt spid="7171"/>
                                        </p:tgtEl>
                                        <p:attrNameLst>
                                          <p:attrName>ppt_y</p:attrName>
                                        </p:attrNameLst>
                                      </p:cBhvr>
                                      <p:tavLst>
                                        <p:tav tm="0">
                                          <p:val>
                                            <p:strVal val="ppt_y"/>
                                          </p:val>
                                        </p:tav>
                                        <p:tav tm="100000">
                                          <p:val>
                                            <p:strVal val="1+ppt_h/2"/>
                                          </p:val>
                                        </p:tav>
                                      </p:tavLst>
                                    </p:anim>
                                    <p:set>
                                      <p:cBhvr>
                                        <p:cTn id="219" dur="1" fill="hold">
                                          <p:stCondLst>
                                            <p:cond delay="499"/>
                                          </p:stCondLst>
                                        </p:cTn>
                                        <p:tgtEl>
                                          <p:spTgt spid="7171"/>
                                        </p:tgtEl>
                                        <p:attrNameLst>
                                          <p:attrName>style.visibility</p:attrName>
                                        </p:attrNameLst>
                                      </p:cBhvr>
                                      <p:to>
                                        <p:strVal val="hidden"/>
                                      </p:to>
                                    </p:set>
                                  </p:childTnLst>
                                </p:cTn>
                              </p:par>
                              <p:par>
                                <p:cTn id="220" presetID="2" presetClass="exit" presetSubtype="4" fill="hold" nodeType="withEffect">
                                  <p:stCondLst>
                                    <p:cond delay="0"/>
                                  </p:stCondLst>
                                  <p:childTnLst>
                                    <p:anim calcmode="lin" valueType="num">
                                      <p:cBhvr additive="base">
                                        <p:cTn id="221" dur="500"/>
                                        <p:tgtEl>
                                          <p:spTgt spid="7189"/>
                                        </p:tgtEl>
                                        <p:attrNameLst>
                                          <p:attrName>ppt_x</p:attrName>
                                        </p:attrNameLst>
                                      </p:cBhvr>
                                      <p:tavLst>
                                        <p:tav tm="0">
                                          <p:val>
                                            <p:strVal val="ppt_x"/>
                                          </p:val>
                                        </p:tav>
                                        <p:tav tm="100000">
                                          <p:val>
                                            <p:strVal val="ppt_x"/>
                                          </p:val>
                                        </p:tav>
                                      </p:tavLst>
                                    </p:anim>
                                    <p:anim calcmode="lin" valueType="num">
                                      <p:cBhvr additive="base">
                                        <p:cTn id="222" dur="500"/>
                                        <p:tgtEl>
                                          <p:spTgt spid="7189"/>
                                        </p:tgtEl>
                                        <p:attrNameLst>
                                          <p:attrName>ppt_y</p:attrName>
                                        </p:attrNameLst>
                                      </p:cBhvr>
                                      <p:tavLst>
                                        <p:tav tm="0">
                                          <p:val>
                                            <p:strVal val="ppt_y"/>
                                          </p:val>
                                        </p:tav>
                                        <p:tav tm="100000">
                                          <p:val>
                                            <p:strVal val="1+ppt_h/2"/>
                                          </p:val>
                                        </p:tav>
                                      </p:tavLst>
                                    </p:anim>
                                    <p:set>
                                      <p:cBhvr>
                                        <p:cTn id="223" dur="1" fill="hold">
                                          <p:stCondLst>
                                            <p:cond delay="499"/>
                                          </p:stCondLst>
                                        </p:cTn>
                                        <p:tgtEl>
                                          <p:spTgt spid="7189"/>
                                        </p:tgtEl>
                                        <p:attrNameLst>
                                          <p:attrName>style.visibility</p:attrName>
                                        </p:attrNameLst>
                                      </p:cBhvr>
                                      <p:to>
                                        <p:strVal val="hidden"/>
                                      </p:to>
                                    </p:set>
                                  </p:childTnLst>
                                </p:cTn>
                              </p:par>
                              <p:par>
                                <p:cTn id="224" presetID="2" presetClass="exit" presetSubtype="4" fill="hold" nodeType="withEffect">
                                  <p:stCondLst>
                                    <p:cond delay="0"/>
                                  </p:stCondLst>
                                  <p:childTnLst>
                                    <p:anim calcmode="lin" valueType="num">
                                      <p:cBhvr additive="base">
                                        <p:cTn id="225" dur="500"/>
                                        <p:tgtEl>
                                          <p:spTgt spid="7191"/>
                                        </p:tgtEl>
                                        <p:attrNameLst>
                                          <p:attrName>ppt_x</p:attrName>
                                        </p:attrNameLst>
                                      </p:cBhvr>
                                      <p:tavLst>
                                        <p:tav tm="0">
                                          <p:val>
                                            <p:strVal val="ppt_x"/>
                                          </p:val>
                                        </p:tav>
                                        <p:tav tm="100000">
                                          <p:val>
                                            <p:strVal val="ppt_x"/>
                                          </p:val>
                                        </p:tav>
                                      </p:tavLst>
                                    </p:anim>
                                    <p:anim calcmode="lin" valueType="num">
                                      <p:cBhvr additive="base">
                                        <p:cTn id="226" dur="500"/>
                                        <p:tgtEl>
                                          <p:spTgt spid="7191"/>
                                        </p:tgtEl>
                                        <p:attrNameLst>
                                          <p:attrName>ppt_y</p:attrName>
                                        </p:attrNameLst>
                                      </p:cBhvr>
                                      <p:tavLst>
                                        <p:tav tm="0">
                                          <p:val>
                                            <p:strVal val="ppt_y"/>
                                          </p:val>
                                        </p:tav>
                                        <p:tav tm="100000">
                                          <p:val>
                                            <p:strVal val="1+ppt_h/2"/>
                                          </p:val>
                                        </p:tav>
                                      </p:tavLst>
                                    </p:anim>
                                    <p:set>
                                      <p:cBhvr>
                                        <p:cTn id="227" dur="1" fill="hold">
                                          <p:stCondLst>
                                            <p:cond delay="499"/>
                                          </p:stCondLst>
                                        </p:cTn>
                                        <p:tgtEl>
                                          <p:spTgt spid="7191"/>
                                        </p:tgtEl>
                                        <p:attrNameLst>
                                          <p:attrName>style.visibility</p:attrName>
                                        </p:attrNameLst>
                                      </p:cBhvr>
                                      <p:to>
                                        <p:strVal val="hidden"/>
                                      </p:to>
                                    </p:set>
                                  </p:childTnLst>
                                </p:cTn>
                              </p:par>
                              <p:par>
                                <p:cTn id="228" presetID="2" presetClass="exit" presetSubtype="4" fill="hold" nodeType="withEffect">
                                  <p:stCondLst>
                                    <p:cond delay="0"/>
                                  </p:stCondLst>
                                  <p:childTnLst>
                                    <p:anim calcmode="lin" valueType="num">
                                      <p:cBhvr additive="base">
                                        <p:cTn id="229" dur="500"/>
                                        <p:tgtEl>
                                          <p:spTgt spid="7192"/>
                                        </p:tgtEl>
                                        <p:attrNameLst>
                                          <p:attrName>ppt_x</p:attrName>
                                        </p:attrNameLst>
                                      </p:cBhvr>
                                      <p:tavLst>
                                        <p:tav tm="0">
                                          <p:val>
                                            <p:strVal val="ppt_x"/>
                                          </p:val>
                                        </p:tav>
                                        <p:tav tm="100000">
                                          <p:val>
                                            <p:strVal val="ppt_x"/>
                                          </p:val>
                                        </p:tav>
                                      </p:tavLst>
                                    </p:anim>
                                    <p:anim calcmode="lin" valueType="num">
                                      <p:cBhvr additive="base">
                                        <p:cTn id="230" dur="500"/>
                                        <p:tgtEl>
                                          <p:spTgt spid="7192"/>
                                        </p:tgtEl>
                                        <p:attrNameLst>
                                          <p:attrName>ppt_y</p:attrName>
                                        </p:attrNameLst>
                                      </p:cBhvr>
                                      <p:tavLst>
                                        <p:tav tm="0">
                                          <p:val>
                                            <p:strVal val="ppt_y"/>
                                          </p:val>
                                        </p:tav>
                                        <p:tav tm="100000">
                                          <p:val>
                                            <p:strVal val="1+ppt_h/2"/>
                                          </p:val>
                                        </p:tav>
                                      </p:tavLst>
                                    </p:anim>
                                    <p:set>
                                      <p:cBhvr>
                                        <p:cTn id="231" dur="1" fill="hold">
                                          <p:stCondLst>
                                            <p:cond delay="499"/>
                                          </p:stCondLst>
                                        </p:cTn>
                                        <p:tgtEl>
                                          <p:spTgt spid="7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 grpId="0" animBg="1"/>
      <p:bldP spid="1043" grpId="0" animBg="1"/>
      <p:bldP spid="1043" grpId="1" animBg="1"/>
      <p:bldP spid="1044" grpId="0" animBg="1"/>
      <p:bldP spid="1044" grpId="1"/>
      <p:bldP spid="4" grpId="0" animBg="1"/>
      <p:bldP spid="4" grpId="1" animBg="1"/>
      <p:bldP spid="4" grpId="2" animBg="1"/>
      <p:bldP spid="7" grpId="0" animBg="1"/>
      <p:bldP spid="7" grpId="1" animBg="1"/>
      <p:bldP spid="8" grpId="0" animBg="1"/>
      <p:bldP spid="8" grpId="1"/>
      <p:bldP spid="9" grpId="0" animBg="1"/>
      <p:bldP spid="13" grpId="0" animBg="1"/>
      <p:bldP spid="13" grpId="1" animBg="1"/>
      <p:bldP spid="15" grpId="0" animBg="1"/>
      <p:bldP spid="15" grpId="1"/>
      <p:bldP spid="7202" grpId="0" animBg="1"/>
      <p:bldP spid="7202" grpId="1" animBg="1"/>
      <p:bldP spid="7202" grpId="2"/>
      <p:bldP spid="7203" grpId="0" animBg="1"/>
      <p:bldP spid="7203" grpId="1" animBg="1"/>
      <p:bldP spid="7203" grpId="2"/>
      <p:bldP spid="7204" grpId="0" animBg="1"/>
      <p:bldP spid="7204" grpId="1" animBg="1"/>
      <p:bldP spid="7204" grpId="2"/>
      <p:bldP spid="7205" grpId="0" animBg="1"/>
      <p:bldP spid="7205" grpId="1" animBg="1"/>
      <p:bldP spid="7205" grpId="2"/>
      <p:bldP spid="7206" grpId="0" animBg="1"/>
      <p:bldP spid="7206" grpId="1" animBg="1"/>
      <p:bldP spid="7206"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1" y="1510272"/>
            <a:ext cx="18288000" cy="1850482"/>
          </a:xfrm>
          <a:prstGeom prst="roundRect">
            <a:avLst>
              <a:gd name="adj" fmla="val 16667"/>
            </a:avLst>
          </a:prstGeom>
          <a:solidFill>
            <a:schemeClr val="bg2"/>
          </a:solidFill>
          <a:ln w="9525">
            <a:solidFill>
              <a:srgbClr val="FF6600"/>
            </a:solidFill>
            <a:round/>
            <a:headEnd/>
            <a:tailEnd/>
          </a:ln>
        </p:spPr>
        <p:txBody>
          <a:bodyPr wrap="none" anchor="ctr"/>
          <a:lstStyle/>
          <a:p>
            <a:pPr algn="ctr"/>
            <a:r>
              <a:rPr lang="vi-VN" altLang="en-US" sz="5250" b="1" dirty="0">
                <a:latin typeface="Times New Roman" pitchFamily="18" charset="0"/>
              </a:rPr>
              <a:t>Câu 2: Điều kiện thuận lợi nào để Tây Nguyên phát</a:t>
            </a:r>
          </a:p>
          <a:p>
            <a:pPr algn="ctr"/>
            <a:r>
              <a:rPr lang="vi-VN" altLang="en-US" sz="5250" b="1" dirty="0">
                <a:latin typeface="Times New Roman" pitchFamily="18" charset="0"/>
              </a:rPr>
              <a:t> triển chăn nuôi gia súc?</a:t>
            </a:r>
            <a:endParaRPr lang="en-US" altLang="en-US" sz="5250" b="1" dirty="0">
              <a:latin typeface="Times New Roman" pitchFamily="18" charset="0"/>
            </a:endParaRPr>
          </a:p>
        </p:txBody>
      </p:sp>
      <p:grpSp>
        <p:nvGrpSpPr>
          <p:cNvPr id="7171" name="Group 51"/>
          <p:cNvGrpSpPr>
            <a:grpSpLocks/>
          </p:cNvGrpSpPr>
          <p:nvPr/>
        </p:nvGrpSpPr>
        <p:grpSpPr bwMode="auto">
          <a:xfrm>
            <a:off x="393701" y="21432"/>
            <a:ext cx="641351" cy="10287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2973361" y="6013457"/>
            <a:ext cx="11677703" cy="142498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5400" b="1" dirty="0">
                <a:solidFill>
                  <a:schemeClr val="bg1"/>
                </a:solidFill>
                <a:latin typeface="Times New Roman" pitchFamily="18" charset="0"/>
                <a:cs typeface="Times New Roman" pitchFamily="18" charset="0"/>
              </a:rPr>
              <a:t>Có nhiều nhà máy.</a:t>
            </a:r>
            <a:endParaRPr lang="en-US" altLang="en-US" sz="2400" dirty="0"/>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487" y="4572003"/>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15021" y="4309159"/>
            <a:ext cx="2716024"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859864" y="4325451"/>
            <a:ext cx="1507098" cy="95864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044" name="WordArt 226"/>
          <p:cNvSpPr>
            <a:spLocks noChangeArrowheads="1" noChangeShapeType="1" noTextEdit="1"/>
          </p:cNvSpPr>
          <p:nvPr/>
        </p:nvSpPr>
        <p:spPr bwMode="auto">
          <a:xfrm>
            <a:off x="1198563" y="4499314"/>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4" name="AutoShape 51"/>
          <p:cNvSpPr>
            <a:spLocks noChangeArrowheads="1"/>
          </p:cNvSpPr>
          <p:nvPr/>
        </p:nvSpPr>
        <p:spPr bwMode="auto">
          <a:xfrm>
            <a:off x="3036916" y="3765695"/>
            <a:ext cx="11614148" cy="169022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4800" b="1" dirty="0">
                <a:solidFill>
                  <a:schemeClr val="bg1"/>
                </a:solidFill>
                <a:latin typeface="Times New Roman" pitchFamily="18" charset="0"/>
                <a:cs typeface="Times New Roman" pitchFamily="18" charset="0"/>
              </a:rPr>
              <a:t>Có đồng cỏ xanh tốt.</a:t>
            </a:r>
            <a:endParaRPr lang="en-US" altLang="en-US" sz="4800" dirty="0">
              <a:solidFill>
                <a:schemeClr val="bg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190" y="6568086"/>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25735" y="6191491"/>
            <a:ext cx="2531842"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1012827" y="6329363"/>
            <a:ext cx="1354135"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1361082" y="6498431"/>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sp>
        <p:nvSpPr>
          <p:cNvPr id="9" name="AutoShape 51"/>
          <p:cNvSpPr>
            <a:spLocks noChangeArrowheads="1"/>
          </p:cNvSpPr>
          <p:nvPr/>
        </p:nvSpPr>
        <p:spPr bwMode="auto">
          <a:xfrm>
            <a:off x="2836449" y="7995979"/>
            <a:ext cx="11628822" cy="156712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dirty="0">
                <a:solidFill>
                  <a:srgbClr val="FFFDEF"/>
                </a:solidFill>
                <a:latin typeface="+mj-lt"/>
              </a:rPr>
              <a:t>Có nhiều biển.</a:t>
            </a:r>
            <a:endParaRPr lang="en-US" altLang="en-US" sz="6000" dirty="0">
              <a:solidFill>
                <a:srgbClr val="FFFDEF"/>
              </a:solidFill>
              <a:latin typeface="+mj-lt"/>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601" y="8438256"/>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88490" y="8079534"/>
            <a:ext cx="2569087"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32265" y="8199520"/>
            <a:ext cx="1416648"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5" name="WordArt 226"/>
          <p:cNvSpPr>
            <a:spLocks noChangeArrowheads="1" noChangeShapeType="1" noTextEdit="1"/>
          </p:cNvSpPr>
          <p:nvPr/>
        </p:nvSpPr>
        <p:spPr bwMode="auto">
          <a:xfrm>
            <a:off x="1221401" y="8385576"/>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pic>
        <p:nvPicPr>
          <p:cNvPr id="718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33477"/>
            <a:ext cx="18288002"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6344900" y="8572500"/>
            <a:ext cx="194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776" y="-278607"/>
            <a:ext cx="3305177" cy="25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5098807" y="4365254"/>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7203" name="WordArt 35"/>
          <p:cNvSpPr>
            <a:spLocks noChangeArrowheads="1" noChangeShapeType="1" noTextEdit="1"/>
          </p:cNvSpPr>
          <p:nvPr/>
        </p:nvSpPr>
        <p:spPr bwMode="auto">
          <a:xfrm>
            <a:off x="15268575"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2</a:t>
            </a:r>
          </a:p>
        </p:txBody>
      </p:sp>
      <p:sp>
        <p:nvSpPr>
          <p:cNvPr id="7205" name="WordArt 37"/>
          <p:cNvSpPr>
            <a:spLocks noChangeArrowheads="1" noChangeShapeType="1" noTextEdit="1"/>
          </p:cNvSpPr>
          <p:nvPr/>
        </p:nvSpPr>
        <p:spPr bwMode="auto">
          <a:xfrm>
            <a:off x="15507260" y="4361192"/>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4</a:t>
            </a:r>
          </a:p>
        </p:txBody>
      </p:sp>
      <p:sp>
        <p:nvSpPr>
          <p:cNvPr id="7206" name="WordArt 38"/>
          <p:cNvSpPr>
            <a:spLocks noChangeArrowheads="1" noChangeShapeType="1" noTextEdit="1"/>
          </p:cNvSpPr>
          <p:nvPr/>
        </p:nvSpPr>
        <p:spPr bwMode="auto">
          <a:xfrm>
            <a:off x="15435359"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5</a:t>
            </a:r>
          </a:p>
        </p:txBody>
      </p:sp>
      <p:grpSp>
        <p:nvGrpSpPr>
          <p:cNvPr id="25" name="Group 49"/>
          <p:cNvGrpSpPr>
            <a:grpSpLocks/>
          </p:cNvGrpSpPr>
          <p:nvPr/>
        </p:nvGrpSpPr>
        <p:grpSpPr bwMode="auto">
          <a:xfrm>
            <a:off x="14497050" y="5757863"/>
            <a:ext cx="3505200" cy="2628900"/>
            <a:chOff x="4320" y="2928"/>
            <a:chExt cx="1104" cy="1104"/>
          </a:xfrm>
        </p:grpSpPr>
        <p:sp>
          <p:nvSpPr>
            <p:cNvPr id="7200"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1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vi-VN" sz="5400" kern="1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254727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9" presetID="5" presetClass="entr" presetSubtype="10" fill="hold" nodeType="withEffect">
                                  <p:stCondLst>
                                    <p:cond delay="2000"/>
                                  </p:stCondLst>
                                  <p:childTnLst>
                                    <p:set>
                                      <p:cBhvr>
                                        <p:cTn id="10" dur="1" fill="hold">
                                          <p:stCondLst>
                                            <p:cond delay="0"/>
                                          </p:stCondLst>
                                        </p:cTn>
                                        <p:tgtEl>
                                          <p:spTgt spid="39"/>
                                        </p:tgtEl>
                                        <p:attrNameLst>
                                          <p:attrName>style.visibility</p:attrName>
                                        </p:attrNameLst>
                                      </p:cBhvr>
                                      <p:to>
                                        <p:strVal val="visible"/>
                                      </p:to>
                                    </p:set>
                                    <p:animEffect transition="in" filter="checkerboard(across)">
                                      <p:cBhvr>
                                        <p:cTn id="11" dur="500"/>
                                        <p:tgtEl>
                                          <p:spTgt spid="39"/>
                                        </p:tgtEl>
                                      </p:cBhvr>
                                    </p:animEffect>
                                  </p:childTnLst>
                                </p:cTn>
                              </p:par>
                              <p:par>
                                <p:cTn id="12" presetID="5" presetClass="entr" presetSubtype="10" fill="hold" nodeType="withEffect">
                                  <p:stCondLst>
                                    <p:cond delay="2000"/>
                                  </p:stCondLst>
                                  <p:childTnLst>
                                    <p:set>
                                      <p:cBhvr>
                                        <p:cTn id="13" dur="1" fill="hold">
                                          <p:stCondLst>
                                            <p:cond delay="0"/>
                                          </p:stCondLst>
                                        </p:cTn>
                                        <p:tgtEl>
                                          <p:spTgt spid="40"/>
                                        </p:tgtEl>
                                        <p:attrNameLst>
                                          <p:attrName>style.visibility</p:attrName>
                                        </p:attrNameLst>
                                      </p:cBhvr>
                                      <p:to>
                                        <p:strVal val="visible"/>
                                      </p:to>
                                    </p:set>
                                    <p:animEffect transition="in" filter="checkerboard(across)">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 3-CL (2).wav"/>
                                        </p:tgtEl>
                                      </p:cMediaNode>
                                    </p:audio>
                                  </p:subTnLst>
                                </p:cTn>
                              </p:par>
                              <p:par>
                                <p:cTn id="15" presetID="5" presetClass="entr" presetSubtype="10" fill="hold" grpId="0" nodeType="withEffect">
                                  <p:stCondLst>
                                    <p:cond delay="2000"/>
                                  </p:stCondLst>
                                  <p:childTnLst>
                                    <p:set>
                                      <p:cBhvr>
                                        <p:cTn id="16" dur="1" fill="hold">
                                          <p:stCondLst>
                                            <p:cond delay="0"/>
                                          </p:stCondLst>
                                        </p:cTn>
                                        <p:tgtEl>
                                          <p:spTgt spid="1043"/>
                                        </p:tgtEl>
                                        <p:attrNameLst>
                                          <p:attrName>style.visibility</p:attrName>
                                        </p:attrNameLst>
                                      </p:cBhvr>
                                      <p:to>
                                        <p:strVal val="visible"/>
                                      </p:to>
                                    </p:set>
                                    <p:animEffect transition="in" filter="checkerboard(across)">
                                      <p:cBhvr>
                                        <p:cTn id="17" dur="500"/>
                                        <p:tgtEl>
                                          <p:spTgt spid="1043"/>
                                        </p:tgtEl>
                                      </p:cBhvr>
                                    </p:animEffect>
                                  </p:childTnLst>
                                </p:cTn>
                              </p:par>
                              <p:par>
                                <p:cTn id="18" presetID="5" presetClass="entr" presetSubtype="10" fill="hold" grpId="0" nodeType="withEffect">
                                  <p:stCondLst>
                                    <p:cond delay="2000"/>
                                  </p:stCondLst>
                                  <p:childTnLst>
                                    <p:set>
                                      <p:cBhvr>
                                        <p:cTn id="19" dur="1" fill="hold">
                                          <p:stCondLst>
                                            <p:cond delay="0"/>
                                          </p:stCondLst>
                                        </p:cTn>
                                        <p:tgtEl>
                                          <p:spTgt spid="1044"/>
                                        </p:tgtEl>
                                        <p:attrNameLst>
                                          <p:attrName>style.visibility</p:attrName>
                                        </p:attrNameLst>
                                      </p:cBhvr>
                                      <p:to>
                                        <p:strVal val="visible"/>
                                      </p:to>
                                    </p:set>
                                    <p:animEffect transition="in" filter="checkerboard(across)">
                                      <p:cBhvr>
                                        <p:cTn id="20" dur="500"/>
                                        <p:tgtEl>
                                          <p:spTgt spid="1044"/>
                                        </p:tgtEl>
                                      </p:cBhvr>
                                    </p:animEffect>
                                  </p:childTnLst>
                                </p:cTn>
                              </p:par>
                              <p:par>
                                <p:cTn id="21" presetID="22" presetClass="entr" presetSubtype="8" fill="hold" nodeType="withEffect">
                                  <p:stCondLst>
                                    <p:cond delay="200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5" presetClass="entr" presetSubtype="10" fill="hold" nodeType="withEffect">
                                  <p:stCondLst>
                                    <p:cond delay="300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par>
                                <p:cTn id="27" presetID="5" presetClass="entr" presetSubtype="10" fill="hold" nodeType="withEffect">
                                  <p:stCondLst>
                                    <p:cond delay="3000"/>
                                  </p:stCondLst>
                                  <p:childTnLst>
                                    <p:set>
                                      <p:cBhvr>
                                        <p:cTn id="28" dur="1" fill="hold">
                                          <p:stCondLst>
                                            <p:cond delay="0"/>
                                          </p:stCondLst>
                                        </p:cTn>
                                        <p:tgtEl>
                                          <p:spTgt spid="6"/>
                                        </p:tgtEl>
                                        <p:attrNameLst>
                                          <p:attrName>style.visibility</p:attrName>
                                        </p:attrNameLst>
                                      </p:cBhvr>
                                      <p:to>
                                        <p:strVal val="visible"/>
                                      </p:to>
                                    </p:set>
                                    <p:animEffect transition="in" filter="checkerboard(across)">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 3-CL (2).wav"/>
                                        </p:tgtEl>
                                      </p:cMediaNode>
                                    </p:audio>
                                  </p:subTnLst>
                                </p:cTn>
                              </p:par>
                              <p:par>
                                <p:cTn id="30" presetID="5" presetClass="entr" presetSubtype="10" fill="hold" grpId="0" nodeType="withEffect">
                                  <p:stCondLst>
                                    <p:cond delay="300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grpId="0" nodeType="withEffect">
                                  <p:stCondLst>
                                    <p:cond delay="300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par>
                                <p:cTn id="36" presetID="22" presetClass="entr" presetSubtype="8" fill="hold" nodeType="withEffect">
                                  <p:stCondLst>
                                    <p:cond delay="3000"/>
                                  </p:stCondLst>
                                  <p:iterate type="lt">
                                    <p:tmPct val="0"/>
                                  </p:iterate>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5" presetClass="entr" presetSubtype="10" fill="hold" nodeType="withEffect">
                                  <p:stCondLst>
                                    <p:cond delay="400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par>
                                <p:cTn id="42" presetID="5" presetClass="entr" presetSubtype="10" fill="hold" nodeType="withEffect">
                                  <p:stCondLst>
                                    <p:cond delay="4000"/>
                                  </p:stCondLst>
                                  <p:childTnLst>
                                    <p:set>
                                      <p:cBhvr>
                                        <p:cTn id="43" dur="1" fill="hold">
                                          <p:stCondLst>
                                            <p:cond delay="0"/>
                                          </p:stCondLst>
                                        </p:cTn>
                                        <p:tgtEl>
                                          <p:spTgt spid="12"/>
                                        </p:tgtEl>
                                        <p:attrNameLst>
                                          <p:attrName>style.visibility</p:attrName>
                                        </p:attrNameLst>
                                      </p:cBhvr>
                                      <p:to>
                                        <p:strVal val="visible"/>
                                      </p:to>
                                    </p:set>
                                    <p:animEffect transition="in" filter="checkerboard(across)">
                                      <p:cBhvr>
                                        <p:cTn id="44" dur="500"/>
                                        <p:tgtEl>
                                          <p:spTgt spid="12"/>
                                        </p:tgtEl>
                                      </p:cBhvr>
                                    </p:animEffect>
                                  </p:childTnLst>
                                  <p:subTnLst>
                                    <p:audio>
                                      <p:cMediaNode>
                                        <p:cTn display="0" masterRel="sameClick">
                                          <p:stCondLst>
                                            <p:cond evt="begin" delay="0">
                                              <p:tn val="42"/>
                                            </p:cond>
                                          </p:stCondLst>
                                          <p:endCondLst>
                                            <p:cond evt="onStopAudio" delay="0">
                                              <p:tgtEl>
                                                <p:sldTgt/>
                                              </p:tgtEl>
                                            </p:cond>
                                          </p:endCondLst>
                                        </p:cTn>
                                        <p:tgtEl>
                                          <p:sndTgt r:embed="rId4" name="Chimes 3-CL (2).wav"/>
                                        </p:tgtEl>
                                      </p:cMediaNode>
                                    </p:audio>
                                  </p:subTnLst>
                                </p:cTn>
                              </p:par>
                              <p:par>
                                <p:cTn id="45" presetID="5" presetClass="entr" presetSubtype="10" fill="hold" grpId="0" nodeType="withEffect">
                                  <p:stCondLst>
                                    <p:cond delay="400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par>
                                <p:cTn id="48" presetID="5" presetClass="entr" presetSubtype="10" fill="hold" grpId="0" nodeType="withEffect">
                                  <p:stCondLst>
                                    <p:cond delay="4000"/>
                                  </p:stCondLst>
                                  <p:childTnLst>
                                    <p:set>
                                      <p:cBhvr>
                                        <p:cTn id="49" dur="1" fill="hold">
                                          <p:stCondLst>
                                            <p:cond delay="0"/>
                                          </p:stCondLst>
                                        </p:cTn>
                                        <p:tgtEl>
                                          <p:spTgt spid="15"/>
                                        </p:tgtEl>
                                        <p:attrNameLst>
                                          <p:attrName>style.visibility</p:attrName>
                                        </p:attrNameLst>
                                      </p:cBhvr>
                                      <p:to>
                                        <p:strVal val="visible"/>
                                      </p:to>
                                    </p:set>
                                    <p:animEffect transition="in" filter="checkerboard(across)">
                                      <p:cBhvr>
                                        <p:cTn id="50" dur="500"/>
                                        <p:tgtEl>
                                          <p:spTgt spid="15"/>
                                        </p:tgtEl>
                                      </p:cBhvr>
                                    </p:animEffect>
                                  </p:childTnLst>
                                </p:cTn>
                              </p:par>
                              <p:par>
                                <p:cTn id="51" presetID="22" presetClass="entr" presetSubtype="8" fill="hold" nodeType="withEffect">
                                  <p:stCondLst>
                                    <p:cond delay="400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par>
                          <p:cTn id="54" fill="hold" nodeType="afterGroup">
                            <p:stCondLst>
                              <p:cond delay="4500"/>
                            </p:stCondLst>
                            <p:childTnLst>
                              <p:par>
                                <p:cTn id="55" presetID="9" presetClass="entr" presetSubtype="0" fill="hold" grpId="0" nodeType="afterEffect">
                                  <p:stCondLst>
                                    <p:cond delay="0"/>
                                  </p:stCondLst>
                                  <p:childTnLst>
                                    <p:set>
                                      <p:cBhvr>
                                        <p:cTn id="56" dur="1" fill="hold">
                                          <p:stCondLst>
                                            <p:cond delay="0"/>
                                          </p:stCondLst>
                                        </p:cTn>
                                        <p:tgtEl>
                                          <p:spTgt spid="7206"/>
                                        </p:tgtEl>
                                        <p:attrNameLst>
                                          <p:attrName>style.visibility</p:attrName>
                                        </p:attrNameLst>
                                      </p:cBhvr>
                                      <p:to>
                                        <p:strVal val="visible"/>
                                      </p:to>
                                    </p:set>
                                    <p:animEffect transition="in" filter="dissolve">
                                      <p:cBhvr>
                                        <p:cTn id="57" dur="500"/>
                                        <p:tgtEl>
                                          <p:spTgt spid="7206"/>
                                        </p:tgtEl>
                                      </p:cBhvr>
                                    </p:animEffect>
                                  </p:childTnLst>
                                  <p:subTnLst>
                                    <p:audio>
                                      <p:cMediaNode>
                                        <p:cTn display="0" masterRel="sameClick">
                                          <p:stCondLst>
                                            <p:cond evt="begin" delay="0">
                                              <p:tn val="55"/>
                                            </p:cond>
                                          </p:stCondLst>
                                          <p:endCondLst>
                                            <p:cond evt="onStopAudio" delay="0">
                                              <p:tgtEl>
                                                <p:sldTgt/>
                                              </p:tgtEl>
                                            </p:cond>
                                          </p:endCondLst>
                                        </p:cTn>
                                        <p:tgtEl>
                                          <p:sndTgt r:embed="rId5" name="camera.wav"/>
                                        </p:tgtEl>
                                      </p:cMediaNode>
                                    </p:audio>
                                  </p:subTnLst>
                                </p:cTn>
                              </p:par>
                            </p:childTnLst>
                          </p:cTn>
                        </p:par>
                        <p:par>
                          <p:cTn id="58" fill="hold" nodeType="afterGroup">
                            <p:stCondLst>
                              <p:cond delay="5000"/>
                            </p:stCondLst>
                            <p:childTnLst>
                              <p:par>
                                <p:cTn id="59" presetID="53" presetClass="exit" presetSubtype="0" fill="hold" grpId="1" nodeType="afterEffect">
                                  <p:stCondLst>
                                    <p:cond delay="0"/>
                                  </p:stCondLst>
                                  <p:childTnLst>
                                    <p:anim calcmode="lin" valueType="num">
                                      <p:cBhvr>
                                        <p:cTn id="60" dur="500"/>
                                        <p:tgtEl>
                                          <p:spTgt spid="7206"/>
                                        </p:tgtEl>
                                        <p:attrNameLst>
                                          <p:attrName>ppt_w</p:attrName>
                                        </p:attrNameLst>
                                      </p:cBhvr>
                                      <p:tavLst>
                                        <p:tav tm="0">
                                          <p:val>
                                            <p:strVal val="ppt_w"/>
                                          </p:val>
                                        </p:tav>
                                        <p:tav tm="100000">
                                          <p:val>
                                            <p:fltVal val="0"/>
                                          </p:val>
                                        </p:tav>
                                      </p:tavLst>
                                    </p:anim>
                                    <p:anim calcmode="lin" valueType="num">
                                      <p:cBhvr>
                                        <p:cTn id="61" dur="500"/>
                                        <p:tgtEl>
                                          <p:spTgt spid="7206"/>
                                        </p:tgtEl>
                                        <p:attrNameLst>
                                          <p:attrName>ppt_h</p:attrName>
                                        </p:attrNameLst>
                                      </p:cBhvr>
                                      <p:tavLst>
                                        <p:tav tm="0">
                                          <p:val>
                                            <p:strVal val="ppt_h"/>
                                          </p:val>
                                        </p:tav>
                                        <p:tav tm="100000">
                                          <p:val>
                                            <p:fltVal val="0"/>
                                          </p:val>
                                        </p:tav>
                                      </p:tavLst>
                                    </p:anim>
                                    <p:animEffect transition="out" filter="fade">
                                      <p:cBhvr>
                                        <p:cTn id="62" dur="500"/>
                                        <p:tgtEl>
                                          <p:spTgt spid="7206"/>
                                        </p:tgtEl>
                                      </p:cBhvr>
                                    </p:animEffect>
                                    <p:set>
                                      <p:cBhvr>
                                        <p:cTn id="63" dur="1" fill="hold">
                                          <p:stCondLst>
                                            <p:cond delay="499"/>
                                          </p:stCondLst>
                                        </p:cTn>
                                        <p:tgtEl>
                                          <p:spTgt spid="7206"/>
                                        </p:tgtEl>
                                        <p:attrNameLst>
                                          <p:attrName>style.visibility</p:attrName>
                                        </p:attrNameLst>
                                      </p:cBhvr>
                                      <p:to>
                                        <p:strVal val="hidden"/>
                                      </p:to>
                                    </p:set>
                                  </p:childTnLst>
                                </p:cTn>
                              </p:par>
                            </p:childTnLst>
                          </p:cTn>
                        </p:par>
                        <p:par>
                          <p:cTn id="64" fill="hold" nodeType="afterGroup">
                            <p:stCondLst>
                              <p:cond delay="5500"/>
                            </p:stCondLst>
                            <p:childTnLst>
                              <p:par>
                                <p:cTn id="65" presetID="9" presetClass="entr" presetSubtype="0" fill="hold" grpId="0" nodeType="afterEffect">
                                  <p:stCondLst>
                                    <p:cond delay="0"/>
                                  </p:stCondLst>
                                  <p:childTnLst>
                                    <p:set>
                                      <p:cBhvr>
                                        <p:cTn id="66" dur="1" fill="hold">
                                          <p:stCondLst>
                                            <p:cond delay="0"/>
                                          </p:stCondLst>
                                        </p:cTn>
                                        <p:tgtEl>
                                          <p:spTgt spid="7205"/>
                                        </p:tgtEl>
                                        <p:attrNameLst>
                                          <p:attrName>style.visibility</p:attrName>
                                        </p:attrNameLst>
                                      </p:cBhvr>
                                      <p:to>
                                        <p:strVal val="visible"/>
                                      </p:to>
                                    </p:set>
                                    <p:animEffect transition="in" filter="dissolve">
                                      <p:cBhvr>
                                        <p:cTn id="67" dur="500"/>
                                        <p:tgtEl>
                                          <p:spTgt spid="7205"/>
                                        </p:tgtEl>
                                      </p:cBhvr>
                                    </p:animEffect>
                                  </p:childTnLst>
                                  <p:subTnLst>
                                    <p:audio>
                                      <p:cMediaNode>
                                        <p:cTn display="0" masterRel="sameClick">
                                          <p:stCondLst>
                                            <p:cond evt="begin" delay="0">
                                              <p:tn val="65"/>
                                            </p:cond>
                                          </p:stCondLst>
                                          <p:endCondLst>
                                            <p:cond evt="onStopAudio" delay="0">
                                              <p:tgtEl>
                                                <p:sldTgt/>
                                              </p:tgtEl>
                                            </p:cond>
                                          </p:endCondLst>
                                        </p:cTn>
                                        <p:tgtEl>
                                          <p:sndTgt r:embed="rId5" name="camera.wav"/>
                                        </p:tgtEl>
                                      </p:cMediaNode>
                                    </p:audio>
                                  </p:subTnLst>
                                </p:cTn>
                              </p:par>
                            </p:childTnLst>
                          </p:cTn>
                        </p:par>
                        <p:par>
                          <p:cTn id="68" fill="hold" nodeType="afterGroup">
                            <p:stCondLst>
                              <p:cond delay="6000"/>
                            </p:stCondLst>
                            <p:childTnLst>
                              <p:par>
                                <p:cTn id="69" presetID="53" presetClass="exit" presetSubtype="0" fill="hold" grpId="1" nodeType="afterEffect">
                                  <p:stCondLst>
                                    <p:cond delay="0"/>
                                  </p:stCondLst>
                                  <p:childTnLst>
                                    <p:anim calcmode="lin" valueType="num">
                                      <p:cBhvr>
                                        <p:cTn id="70" dur="500"/>
                                        <p:tgtEl>
                                          <p:spTgt spid="7205"/>
                                        </p:tgtEl>
                                        <p:attrNameLst>
                                          <p:attrName>ppt_w</p:attrName>
                                        </p:attrNameLst>
                                      </p:cBhvr>
                                      <p:tavLst>
                                        <p:tav tm="0">
                                          <p:val>
                                            <p:strVal val="ppt_w"/>
                                          </p:val>
                                        </p:tav>
                                        <p:tav tm="100000">
                                          <p:val>
                                            <p:fltVal val="0"/>
                                          </p:val>
                                        </p:tav>
                                      </p:tavLst>
                                    </p:anim>
                                    <p:anim calcmode="lin" valueType="num">
                                      <p:cBhvr>
                                        <p:cTn id="71" dur="500"/>
                                        <p:tgtEl>
                                          <p:spTgt spid="7205"/>
                                        </p:tgtEl>
                                        <p:attrNameLst>
                                          <p:attrName>ppt_h</p:attrName>
                                        </p:attrNameLst>
                                      </p:cBhvr>
                                      <p:tavLst>
                                        <p:tav tm="0">
                                          <p:val>
                                            <p:strVal val="ppt_h"/>
                                          </p:val>
                                        </p:tav>
                                        <p:tav tm="100000">
                                          <p:val>
                                            <p:fltVal val="0"/>
                                          </p:val>
                                        </p:tav>
                                      </p:tavLst>
                                    </p:anim>
                                    <p:animEffect transition="out" filter="fade">
                                      <p:cBhvr>
                                        <p:cTn id="72" dur="500"/>
                                        <p:tgtEl>
                                          <p:spTgt spid="7205"/>
                                        </p:tgtEl>
                                      </p:cBhvr>
                                    </p:animEffect>
                                    <p:set>
                                      <p:cBhvr>
                                        <p:cTn id="73" dur="1" fill="hold">
                                          <p:stCondLst>
                                            <p:cond delay="499"/>
                                          </p:stCondLst>
                                        </p:cTn>
                                        <p:tgtEl>
                                          <p:spTgt spid="7205"/>
                                        </p:tgtEl>
                                        <p:attrNameLst>
                                          <p:attrName>style.visibility</p:attrName>
                                        </p:attrNameLst>
                                      </p:cBhvr>
                                      <p:to>
                                        <p:strVal val="hidden"/>
                                      </p:to>
                                    </p:set>
                                  </p:childTnLst>
                                </p:cTn>
                              </p:par>
                            </p:childTnLst>
                          </p:cTn>
                        </p:par>
                        <p:par>
                          <p:cTn id="74" fill="hold" nodeType="afterGroup">
                            <p:stCondLst>
                              <p:cond delay="6500"/>
                            </p:stCondLst>
                            <p:childTnLst>
                              <p:par>
                                <p:cTn id="75" presetID="9" presetClass="entr" presetSubtype="0" fill="hold" grpId="0" nodeType="afterEffect">
                                  <p:stCondLst>
                                    <p:cond delay="0"/>
                                  </p:stCondLst>
                                  <p:childTnLst>
                                    <p:set>
                                      <p:cBhvr>
                                        <p:cTn id="76" dur="1" fill="hold">
                                          <p:stCondLst>
                                            <p:cond delay="0"/>
                                          </p:stCondLst>
                                        </p:cTn>
                                        <p:tgtEl>
                                          <p:spTgt spid="7203"/>
                                        </p:tgtEl>
                                        <p:attrNameLst>
                                          <p:attrName>style.visibility</p:attrName>
                                        </p:attrNameLst>
                                      </p:cBhvr>
                                      <p:to>
                                        <p:strVal val="visible"/>
                                      </p:to>
                                    </p:set>
                                    <p:animEffect transition="in" filter="dissolve">
                                      <p:cBhvr>
                                        <p:cTn id="77" dur="500"/>
                                        <p:tgtEl>
                                          <p:spTgt spid="7203"/>
                                        </p:tgtEl>
                                      </p:cBhvr>
                                    </p:animEffect>
                                  </p:childTnLst>
                                  <p:subTnLst>
                                    <p:audio>
                                      <p:cMediaNode>
                                        <p:cTn display="0" masterRel="sameClick">
                                          <p:stCondLst>
                                            <p:cond evt="begin" delay="0">
                                              <p:tn val="75"/>
                                            </p:cond>
                                          </p:stCondLst>
                                          <p:endCondLst>
                                            <p:cond evt="onStopAudio" delay="0">
                                              <p:tgtEl>
                                                <p:sldTgt/>
                                              </p:tgtEl>
                                            </p:cond>
                                          </p:endCondLst>
                                        </p:cTn>
                                        <p:tgtEl>
                                          <p:sndTgt r:embed="rId5" name="camera.wav"/>
                                        </p:tgtEl>
                                      </p:cMediaNode>
                                    </p:audio>
                                  </p:subTnLst>
                                </p:cTn>
                              </p:par>
                            </p:childTnLst>
                          </p:cTn>
                        </p:par>
                        <p:par>
                          <p:cTn id="78" fill="hold" nodeType="afterGroup">
                            <p:stCondLst>
                              <p:cond delay="7000"/>
                            </p:stCondLst>
                            <p:childTnLst>
                              <p:par>
                                <p:cTn id="79" presetID="53" presetClass="exit" presetSubtype="0" fill="hold" grpId="1" nodeType="afterEffect">
                                  <p:stCondLst>
                                    <p:cond delay="0"/>
                                  </p:stCondLst>
                                  <p:childTnLst>
                                    <p:anim calcmode="lin" valueType="num">
                                      <p:cBhvr>
                                        <p:cTn id="80" dur="500"/>
                                        <p:tgtEl>
                                          <p:spTgt spid="7203"/>
                                        </p:tgtEl>
                                        <p:attrNameLst>
                                          <p:attrName>ppt_w</p:attrName>
                                        </p:attrNameLst>
                                      </p:cBhvr>
                                      <p:tavLst>
                                        <p:tav tm="0">
                                          <p:val>
                                            <p:strVal val="ppt_w"/>
                                          </p:val>
                                        </p:tav>
                                        <p:tav tm="100000">
                                          <p:val>
                                            <p:fltVal val="0"/>
                                          </p:val>
                                        </p:tav>
                                      </p:tavLst>
                                    </p:anim>
                                    <p:anim calcmode="lin" valueType="num">
                                      <p:cBhvr>
                                        <p:cTn id="81" dur="500"/>
                                        <p:tgtEl>
                                          <p:spTgt spid="7203"/>
                                        </p:tgtEl>
                                        <p:attrNameLst>
                                          <p:attrName>ppt_h</p:attrName>
                                        </p:attrNameLst>
                                      </p:cBhvr>
                                      <p:tavLst>
                                        <p:tav tm="0">
                                          <p:val>
                                            <p:strVal val="ppt_h"/>
                                          </p:val>
                                        </p:tav>
                                        <p:tav tm="100000">
                                          <p:val>
                                            <p:fltVal val="0"/>
                                          </p:val>
                                        </p:tav>
                                      </p:tavLst>
                                    </p:anim>
                                    <p:animEffect transition="out" filter="fade">
                                      <p:cBhvr>
                                        <p:cTn id="82" dur="500"/>
                                        <p:tgtEl>
                                          <p:spTgt spid="7203"/>
                                        </p:tgtEl>
                                      </p:cBhvr>
                                    </p:animEffect>
                                    <p:set>
                                      <p:cBhvr>
                                        <p:cTn id="83" dur="1" fill="hold">
                                          <p:stCondLst>
                                            <p:cond delay="499"/>
                                          </p:stCondLst>
                                        </p:cTn>
                                        <p:tgtEl>
                                          <p:spTgt spid="7203"/>
                                        </p:tgtEl>
                                        <p:attrNameLst>
                                          <p:attrName>style.visibility</p:attrName>
                                        </p:attrNameLst>
                                      </p:cBhvr>
                                      <p:to>
                                        <p:strVal val="hidden"/>
                                      </p:to>
                                    </p:set>
                                  </p:childTnLst>
                                </p:cTn>
                              </p:par>
                            </p:childTnLst>
                          </p:cTn>
                        </p:par>
                        <p:par>
                          <p:cTn id="84" fill="hold" nodeType="afterGroup">
                            <p:stCondLst>
                              <p:cond delay="7500"/>
                            </p:stCondLst>
                            <p:childTnLst>
                              <p:par>
                                <p:cTn id="85" presetID="9" presetClass="entr" presetSubtype="0" fill="hold" grpId="0" nodeType="afterEffect">
                                  <p:stCondLst>
                                    <p:cond delay="0"/>
                                  </p:stCondLst>
                                  <p:childTnLst>
                                    <p:set>
                                      <p:cBhvr>
                                        <p:cTn id="86" dur="1" fill="hold">
                                          <p:stCondLst>
                                            <p:cond delay="0"/>
                                          </p:stCondLst>
                                        </p:cTn>
                                        <p:tgtEl>
                                          <p:spTgt spid="7202"/>
                                        </p:tgtEl>
                                        <p:attrNameLst>
                                          <p:attrName>style.visibility</p:attrName>
                                        </p:attrNameLst>
                                      </p:cBhvr>
                                      <p:to>
                                        <p:strVal val="visible"/>
                                      </p:to>
                                    </p:set>
                                    <p:animEffect transition="in" filter="dissolve">
                                      <p:cBhvr>
                                        <p:cTn id="87" dur="500"/>
                                        <p:tgtEl>
                                          <p:spTgt spid="7202"/>
                                        </p:tgtEl>
                                      </p:cBhvr>
                                    </p:animEffect>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childTnLst>
                          </p:cTn>
                        </p:par>
                        <p:par>
                          <p:cTn id="88" fill="hold" nodeType="afterGroup">
                            <p:stCondLst>
                              <p:cond delay="8000"/>
                            </p:stCondLst>
                            <p:childTnLst>
                              <p:par>
                                <p:cTn id="89" presetID="53" presetClass="exit" presetSubtype="0" fill="hold" grpId="1" nodeType="afterEffect">
                                  <p:stCondLst>
                                    <p:cond delay="0"/>
                                  </p:stCondLst>
                                  <p:childTnLst>
                                    <p:anim calcmode="lin" valueType="num">
                                      <p:cBhvr>
                                        <p:cTn id="90" dur="500"/>
                                        <p:tgtEl>
                                          <p:spTgt spid="7202"/>
                                        </p:tgtEl>
                                        <p:attrNameLst>
                                          <p:attrName>ppt_w</p:attrName>
                                        </p:attrNameLst>
                                      </p:cBhvr>
                                      <p:tavLst>
                                        <p:tav tm="0">
                                          <p:val>
                                            <p:strVal val="ppt_w"/>
                                          </p:val>
                                        </p:tav>
                                        <p:tav tm="100000">
                                          <p:val>
                                            <p:fltVal val="0"/>
                                          </p:val>
                                        </p:tav>
                                      </p:tavLst>
                                    </p:anim>
                                    <p:anim calcmode="lin" valueType="num">
                                      <p:cBhvr>
                                        <p:cTn id="91" dur="500"/>
                                        <p:tgtEl>
                                          <p:spTgt spid="7202"/>
                                        </p:tgtEl>
                                        <p:attrNameLst>
                                          <p:attrName>ppt_h</p:attrName>
                                        </p:attrNameLst>
                                      </p:cBhvr>
                                      <p:tavLst>
                                        <p:tav tm="0">
                                          <p:val>
                                            <p:strVal val="ppt_h"/>
                                          </p:val>
                                        </p:tav>
                                        <p:tav tm="100000">
                                          <p:val>
                                            <p:fltVal val="0"/>
                                          </p:val>
                                        </p:tav>
                                      </p:tavLst>
                                    </p:anim>
                                    <p:animEffect transition="out" filter="fade">
                                      <p:cBhvr>
                                        <p:cTn id="92" dur="500"/>
                                        <p:tgtEl>
                                          <p:spTgt spid="7202"/>
                                        </p:tgtEl>
                                      </p:cBhvr>
                                    </p:animEffect>
                                    <p:set>
                                      <p:cBhvr>
                                        <p:cTn id="93" dur="1" fill="hold">
                                          <p:stCondLst>
                                            <p:cond delay="499"/>
                                          </p:stCondLst>
                                        </p:cTn>
                                        <p:tgtEl>
                                          <p:spTgt spid="7202"/>
                                        </p:tgtEl>
                                        <p:attrNameLst>
                                          <p:attrName>style.visibility</p:attrName>
                                        </p:attrNameLst>
                                      </p:cBhvr>
                                      <p:to>
                                        <p:strVal val="hidden"/>
                                      </p:to>
                                    </p:set>
                                  </p:childTnLst>
                                </p:cTn>
                              </p:par>
                              <p:par>
                                <p:cTn id="94" presetID="53"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fltVal val="0"/>
                                          </p:val>
                                        </p:tav>
                                        <p:tav tm="100000">
                                          <p:val>
                                            <p:strVal val="#ppt_h"/>
                                          </p:val>
                                        </p:tav>
                                      </p:tavLst>
                                    </p:anim>
                                    <p:animEffect transition="in" filter="fade">
                                      <p:cBhvr>
                                        <p:cTn id="98"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6" name="chimes.wav"/>
                                        </p:tgtEl>
                                      </p:cMediaNode>
                                    </p:audio>
                                  </p:sub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2" fill="hold" nodeType="clickEffect">
                                  <p:stCondLst>
                                    <p:cond delay="0"/>
                                  </p:stCondLst>
                                  <p:childTnLst>
                                    <p:anim calcmode="lin" valueType="num">
                                      <p:cBhvr additive="base">
                                        <p:cTn id="102" dur="500"/>
                                        <p:tgtEl>
                                          <p:spTgt spid="25"/>
                                        </p:tgtEl>
                                        <p:attrNameLst>
                                          <p:attrName>ppt_x</p:attrName>
                                        </p:attrNameLst>
                                      </p:cBhvr>
                                      <p:tavLst>
                                        <p:tav tm="0">
                                          <p:val>
                                            <p:strVal val="ppt_x"/>
                                          </p:val>
                                        </p:tav>
                                        <p:tav tm="100000">
                                          <p:val>
                                            <p:strVal val="1+ppt_w/2"/>
                                          </p:val>
                                        </p:tav>
                                      </p:tavLst>
                                    </p:anim>
                                    <p:anim calcmode="lin" valueType="num">
                                      <p:cBhvr additive="base">
                                        <p:cTn id="103" dur="500"/>
                                        <p:tgtEl>
                                          <p:spTgt spid="25"/>
                                        </p:tgtEl>
                                        <p:attrNameLst>
                                          <p:attrName>ppt_y</p:attrName>
                                        </p:attrNameLst>
                                      </p:cBhvr>
                                      <p:tavLst>
                                        <p:tav tm="0">
                                          <p:val>
                                            <p:strVal val="ppt_y"/>
                                          </p:val>
                                        </p:tav>
                                        <p:tav tm="100000">
                                          <p:val>
                                            <p:strVal val="ppt_y"/>
                                          </p:val>
                                        </p:tav>
                                      </p:tavLst>
                                    </p:anim>
                                    <p:set>
                                      <p:cBhvr>
                                        <p:cTn id="104" dur="1" fill="hold">
                                          <p:stCondLst>
                                            <p:cond delay="499"/>
                                          </p:stCondLst>
                                        </p:cTn>
                                        <p:tgtEl>
                                          <p:spTgt spid="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mph" presetSubtype="0" fill="hold" grpId="0" nodeType="clickEffect">
                                  <p:stCondLst>
                                    <p:cond delay="0"/>
                                  </p:stCondLst>
                                  <p:iterate type="lt">
                                    <p:tmPct val="0"/>
                                  </p:iterate>
                                  <p:childTnLst>
                                    <p:animClr clrSpc="hsl" dir="cw">
                                      <p:cBhvr override="childStyle">
                                        <p:cTn id="108" dur="500" fill="hold"/>
                                        <p:tgtEl>
                                          <p:spTgt spid="4"/>
                                        </p:tgtEl>
                                        <p:attrNameLst>
                                          <p:attrName>style.color</p:attrName>
                                        </p:attrNameLst>
                                      </p:cBhvr>
                                      <p:by>
                                        <p:hsl h="10842353" s="0" l="0"/>
                                      </p:by>
                                    </p:animClr>
                                    <p:animClr clrSpc="hsl" dir="cw">
                                      <p:cBhvr>
                                        <p:cTn id="109" dur="500" fill="hold"/>
                                        <p:tgtEl>
                                          <p:spTgt spid="4"/>
                                        </p:tgtEl>
                                        <p:attrNameLst>
                                          <p:attrName>fillcolor</p:attrName>
                                        </p:attrNameLst>
                                      </p:cBhvr>
                                      <p:by>
                                        <p:hsl h="10842353" s="0" l="0"/>
                                      </p:by>
                                    </p:animClr>
                                    <p:animClr clrSpc="hsl" dir="cw">
                                      <p:cBhvr>
                                        <p:cTn id="110" dur="500" fill="hold"/>
                                        <p:tgtEl>
                                          <p:spTgt spid="4"/>
                                        </p:tgtEl>
                                        <p:attrNameLst>
                                          <p:attrName>stroke.color</p:attrName>
                                        </p:attrNameLst>
                                      </p:cBhvr>
                                      <p:by>
                                        <p:hsl h="10842353" s="0" l="0"/>
                                      </p:by>
                                    </p:animClr>
                                    <p:set>
                                      <p:cBhvr>
                                        <p:cTn id="111" dur="500" fill="hold"/>
                                        <p:tgtEl>
                                          <p:spTgt spid="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FELIZ2.WAV"/>
                                        </p:tgtEl>
                                      </p:cMediaNode>
                                    </p:audio>
                                  </p:subTnLst>
                                </p:cTn>
                              </p:par>
                              <p:par>
                                <p:cTn id="112" presetID="34" presetClass="emph" presetSubtype="0" fill="hold" grpId="1" nodeType="withEffect">
                                  <p:stCondLst>
                                    <p:cond delay="0"/>
                                  </p:stCondLst>
                                  <p:iterate type="lt">
                                    <p:tmPct val="10000"/>
                                  </p:iterate>
                                  <p:childTnLst>
                                    <p:animMotion origin="layout" path="M -3.75E-6 1.85185E-6 L -3.75E-6 -0.07207 " pathEditMode="relative" rAng="0" ptsTypes="AA">
                                      <p:cBhvr>
                                        <p:cTn id="113" dur="250" accel="50000" decel="50000" autoRev="1" fill="hold">
                                          <p:stCondLst>
                                            <p:cond delay="0"/>
                                          </p:stCondLst>
                                        </p:cTn>
                                        <p:tgtEl>
                                          <p:spTgt spid="4"/>
                                        </p:tgtEl>
                                        <p:attrNameLst>
                                          <p:attrName>ppt_x</p:attrName>
                                          <p:attrName>ppt_y</p:attrName>
                                        </p:attrNameLst>
                                      </p:cBhvr>
                                      <p:rCtr x="0" y="-3611"/>
                                    </p:animMotion>
                                    <p:animRot by="1500000">
                                      <p:cBhvr>
                                        <p:cTn id="114" dur="125" fill="hold">
                                          <p:stCondLst>
                                            <p:cond delay="0"/>
                                          </p:stCondLst>
                                        </p:cTn>
                                        <p:tgtEl>
                                          <p:spTgt spid="4"/>
                                        </p:tgtEl>
                                        <p:attrNameLst>
                                          <p:attrName>r</p:attrName>
                                        </p:attrNameLst>
                                      </p:cBhvr>
                                    </p:animRot>
                                    <p:animRot by="-1500000">
                                      <p:cBhvr>
                                        <p:cTn id="115" dur="125" fill="hold">
                                          <p:stCondLst>
                                            <p:cond delay="125"/>
                                          </p:stCondLst>
                                        </p:cTn>
                                        <p:tgtEl>
                                          <p:spTgt spid="4"/>
                                        </p:tgtEl>
                                        <p:attrNameLst>
                                          <p:attrName>r</p:attrName>
                                        </p:attrNameLst>
                                      </p:cBhvr>
                                    </p:animRot>
                                    <p:animRot by="-1500000">
                                      <p:cBhvr>
                                        <p:cTn id="116" dur="125" fill="hold">
                                          <p:stCondLst>
                                            <p:cond delay="250"/>
                                          </p:stCondLst>
                                        </p:cTn>
                                        <p:tgtEl>
                                          <p:spTgt spid="4"/>
                                        </p:tgtEl>
                                        <p:attrNameLst>
                                          <p:attrName>r</p:attrName>
                                        </p:attrNameLst>
                                      </p:cBhvr>
                                    </p:animRot>
                                    <p:animRot by="1500000">
                                      <p:cBhvr>
                                        <p:cTn id="117" dur="125" fill="hold">
                                          <p:stCondLst>
                                            <p:cond delay="375"/>
                                          </p:stCondLst>
                                        </p:cTn>
                                        <p:tgtEl>
                                          <p:spTgt spid="4"/>
                                        </p:tgtEl>
                                        <p:attrNameLst>
                                          <p:attrName>r</p:attrName>
                                        </p:attrNameLst>
                                      </p:cBhvr>
                                    </p:animRot>
                                  </p:childTnLst>
                                </p:cTn>
                              </p:par>
                              <p:par>
                                <p:cTn id="118" presetID="14" presetClass="exit" presetSubtype="10" fill="hold" grpId="1" nodeType="withEffect">
                                  <p:stCondLst>
                                    <p:cond delay="0"/>
                                  </p:stCondLst>
                                  <p:childTnLst>
                                    <p:animEffect transition="out" filter="randombar(horizontal)">
                                      <p:cBhvr>
                                        <p:cTn id="119" dur="500"/>
                                        <p:tgtEl>
                                          <p:spTgt spid="37"/>
                                        </p:tgtEl>
                                      </p:cBhvr>
                                    </p:animEffect>
                                    <p:set>
                                      <p:cBhvr>
                                        <p:cTn id="120" dur="1" fill="hold">
                                          <p:stCondLst>
                                            <p:cond delay="499"/>
                                          </p:stCondLst>
                                        </p:cTn>
                                        <p:tgtEl>
                                          <p:spTgt spid="37"/>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39"/>
                                        </p:tgtEl>
                                      </p:cBhvr>
                                    </p:animEffect>
                                    <p:set>
                                      <p:cBhvr>
                                        <p:cTn id="123" dur="1" fill="hold">
                                          <p:stCondLst>
                                            <p:cond delay="499"/>
                                          </p:stCondLst>
                                        </p:cTn>
                                        <p:tgtEl>
                                          <p:spTgt spid="39"/>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0"/>
                                        </p:tgtEl>
                                      </p:cBhvr>
                                    </p:animEffect>
                                    <p:set>
                                      <p:cBhvr>
                                        <p:cTn id="126" dur="1" fill="hold">
                                          <p:stCondLst>
                                            <p:cond delay="499"/>
                                          </p:stCondLst>
                                        </p:cTn>
                                        <p:tgtEl>
                                          <p:spTgt spid="40"/>
                                        </p:tgtEl>
                                        <p:attrNameLst>
                                          <p:attrName>style.visibility</p:attrName>
                                        </p:attrNameLst>
                                      </p:cBhvr>
                                      <p:to>
                                        <p:strVal val="hidden"/>
                                      </p:to>
                                    </p:set>
                                  </p:childTnLst>
                                </p:cTn>
                              </p:par>
                              <p:par>
                                <p:cTn id="127" presetID="14" presetClass="exit" presetSubtype="10" fill="hold" grpId="1" nodeType="withEffect">
                                  <p:stCondLst>
                                    <p:cond delay="0"/>
                                  </p:stCondLst>
                                  <p:childTnLst>
                                    <p:animEffect transition="out" filter="randombar(horizontal)">
                                      <p:cBhvr>
                                        <p:cTn id="128" dur="500"/>
                                        <p:tgtEl>
                                          <p:spTgt spid="1043"/>
                                        </p:tgtEl>
                                      </p:cBhvr>
                                    </p:animEffect>
                                    <p:set>
                                      <p:cBhvr>
                                        <p:cTn id="129" dur="1" fill="hold">
                                          <p:stCondLst>
                                            <p:cond delay="499"/>
                                          </p:stCondLst>
                                        </p:cTn>
                                        <p:tgtEl>
                                          <p:spTgt spid="1043"/>
                                        </p:tgtEl>
                                        <p:attrNameLst>
                                          <p:attrName>style.visibility</p:attrName>
                                        </p:attrNameLst>
                                      </p:cBhvr>
                                      <p:to>
                                        <p:strVal val="hidden"/>
                                      </p:to>
                                    </p:set>
                                  </p:childTnLst>
                                </p:cTn>
                              </p:par>
                              <p:par>
                                <p:cTn id="130" presetID="14" presetClass="exit" presetSubtype="10" fill="hold" grpId="1" nodeType="withEffect">
                                  <p:stCondLst>
                                    <p:cond delay="0"/>
                                  </p:stCondLst>
                                  <p:childTnLst>
                                    <p:animEffect transition="out" filter="randombar(horizontal)">
                                      <p:cBhvr>
                                        <p:cTn id="131" dur="500"/>
                                        <p:tgtEl>
                                          <p:spTgt spid="1044"/>
                                        </p:tgtEl>
                                      </p:cBhvr>
                                    </p:animEffect>
                                    <p:set>
                                      <p:cBhvr>
                                        <p:cTn id="132" dur="1" fill="hold">
                                          <p:stCondLst>
                                            <p:cond delay="499"/>
                                          </p:stCondLst>
                                        </p:cTn>
                                        <p:tgtEl>
                                          <p:spTgt spid="1044"/>
                                        </p:tgtEl>
                                        <p:attrNameLst>
                                          <p:attrName>style.visibility</p:attrName>
                                        </p:attrNameLst>
                                      </p:cBhvr>
                                      <p:to>
                                        <p:strVal val="hidden"/>
                                      </p:to>
                                    </p:set>
                                  </p:childTnLst>
                                </p:cTn>
                              </p:par>
                              <p:par>
                                <p:cTn id="133" presetID="14" presetClass="exit" presetSubtype="10" fill="hold" grpId="0" nodeType="withEffect">
                                  <p:stCondLst>
                                    <p:cond delay="0"/>
                                  </p:stCondLst>
                                  <p:iterate type="lt">
                                    <p:tmPct val="0"/>
                                  </p:iterate>
                                  <p:childTnLst>
                                    <p:animEffect transition="out" filter="randombar(horizontal)">
                                      <p:cBhvr>
                                        <p:cTn id="134" dur="500"/>
                                        <p:tgtEl>
                                          <p:spTgt spid="3"/>
                                        </p:tgtEl>
                                      </p:cBhvr>
                                    </p:animEffect>
                                    <p:set>
                                      <p:cBhvr>
                                        <p:cTn id="135" dur="1" fill="hold">
                                          <p:stCondLst>
                                            <p:cond delay="499"/>
                                          </p:stCondLst>
                                        </p:cTn>
                                        <p:tgtEl>
                                          <p:spTgt spid="3"/>
                                        </p:tgtEl>
                                        <p:attrNameLst>
                                          <p:attrName>style.visibility</p:attrName>
                                        </p:attrNameLst>
                                      </p:cBhvr>
                                      <p:to>
                                        <p:strVal val="hidden"/>
                                      </p:to>
                                    </p:set>
                                  </p:childTnLst>
                                </p:cTn>
                              </p:par>
                              <p:par>
                                <p:cTn id="136" presetID="14" presetClass="exit" presetSubtype="10" fill="hold" nodeType="withEffect">
                                  <p:stCondLst>
                                    <p:cond delay="0"/>
                                  </p:stCondLst>
                                  <p:childTnLst>
                                    <p:animEffect transition="out" filter="randombar(horizontal)">
                                      <p:cBhvr>
                                        <p:cTn id="137" dur="500"/>
                                        <p:tgtEl>
                                          <p:spTgt spid="5"/>
                                        </p:tgtEl>
                                      </p:cBhvr>
                                    </p:animEffect>
                                    <p:set>
                                      <p:cBhvr>
                                        <p:cTn id="138" dur="1" fill="hold">
                                          <p:stCondLst>
                                            <p:cond delay="499"/>
                                          </p:stCondLst>
                                        </p:cTn>
                                        <p:tgtEl>
                                          <p:spTgt spid="5"/>
                                        </p:tgtEl>
                                        <p:attrNameLst>
                                          <p:attrName>style.visibility</p:attrName>
                                        </p:attrNameLst>
                                      </p:cBhvr>
                                      <p:to>
                                        <p:strVal val="hidden"/>
                                      </p:to>
                                    </p:set>
                                  </p:childTnLst>
                                </p:cTn>
                              </p:par>
                              <p:par>
                                <p:cTn id="139" presetID="14" presetClass="exit" presetSubtype="10" fill="hold" nodeType="withEffect">
                                  <p:stCondLst>
                                    <p:cond delay="0"/>
                                  </p:stCondLst>
                                  <p:childTnLst>
                                    <p:animEffect transition="out" filter="randombar(horizontal)">
                                      <p:cBhvr>
                                        <p:cTn id="140" dur="500"/>
                                        <p:tgtEl>
                                          <p:spTgt spid="6"/>
                                        </p:tgtEl>
                                      </p:cBhvr>
                                    </p:animEffect>
                                    <p:set>
                                      <p:cBhvr>
                                        <p:cTn id="141" dur="1" fill="hold">
                                          <p:stCondLst>
                                            <p:cond delay="499"/>
                                          </p:stCondLst>
                                        </p:cTn>
                                        <p:tgtEl>
                                          <p:spTgt spid="6"/>
                                        </p:tgtEl>
                                        <p:attrNameLst>
                                          <p:attrName>style.visibility</p:attrName>
                                        </p:attrNameLst>
                                      </p:cBhvr>
                                      <p:to>
                                        <p:strVal val="hidden"/>
                                      </p:to>
                                    </p:set>
                                  </p:childTnLst>
                                </p:cTn>
                              </p:par>
                              <p:par>
                                <p:cTn id="142" presetID="14" presetClass="exit" presetSubtype="10" fill="hold" grpId="1" nodeType="withEffect">
                                  <p:stCondLst>
                                    <p:cond delay="0"/>
                                  </p:stCondLst>
                                  <p:childTnLst>
                                    <p:animEffect transition="out" filter="randombar(horizontal)">
                                      <p:cBhvr>
                                        <p:cTn id="143" dur="500"/>
                                        <p:tgtEl>
                                          <p:spTgt spid="7"/>
                                        </p:tgtEl>
                                      </p:cBhvr>
                                    </p:animEffect>
                                    <p:set>
                                      <p:cBhvr>
                                        <p:cTn id="144" dur="1" fill="hold">
                                          <p:stCondLst>
                                            <p:cond delay="499"/>
                                          </p:stCondLst>
                                        </p:cTn>
                                        <p:tgtEl>
                                          <p:spTgt spid="7"/>
                                        </p:tgtEl>
                                        <p:attrNameLst>
                                          <p:attrName>style.visibility</p:attrName>
                                        </p:attrNameLst>
                                      </p:cBhvr>
                                      <p:to>
                                        <p:strVal val="hidden"/>
                                      </p:to>
                                    </p:set>
                                  </p:childTnLst>
                                </p:cTn>
                              </p:par>
                              <p:par>
                                <p:cTn id="145" presetID="14" presetClass="exit" presetSubtype="10" fill="hold" grpId="1" nodeType="withEffect">
                                  <p:stCondLst>
                                    <p:cond delay="0"/>
                                  </p:stCondLst>
                                  <p:childTnLst>
                                    <p:animEffect transition="out" filter="randombar(horizontal)">
                                      <p:cBhvr>
                                        <p:cTn id="146" dur="500"/>
                                        <p:tgtEl>
                                          <p:spTgt spid="8"/>
                                        </p:tgtEl>
                                      </p:cBhvr>
                                    </p:animEffect>
                                    <p:set>
                                      <p:cBhvr>
                                        <p:cTn id="147" dur="1" fill="hold">
                                          <p:stCondLst>
                                            <p:cond delay="499"/>
                                          </p:stCondLst>
                                        </p:cTn>
                                        <p:tgtEl>
                                          <p:spTgt spid="8"/>
                                        </p:tgtEl>
                                        <p:attrNameLst>
                                          <p:attrName>style.visibility</p:attrName>
                                        </p:attrNameLst>
                                      </p:cBhvr>
                                      <p:to>
                                        <p:strVal val="hidden"/>
                                      </p:to>
                                    </p:set>
                                  </p:childTnLst>
                                </p:cTn>
                              </p:par>
                              <p:par>
                                <p:cTn id="148" presetID="14" presetClass="exit" presetSubtype="10" fill="hold" grpId="2" nodeType="withEffect">
                                  <p:stCondLst>
                                    <p:cond delay="0"/>
                                  </p:stCondLst>
                                  <p:iterate type="lt">
                                    <p:tmPct val="0"/>
                                  </p:iterate>
                                  <p:childTnLst>
                                    <p:animEffect transition="out" filter="randombar(horizontal)">
                                      <p:cBhvr>
                                        <p:cTn id="149" dur="500"/>
                                        <p:tgtEl>
                                          <p:spTgt spid="4"/>
                                        </p:tgtEl>
                                      </p:cBhvr>
                                    </p:animEffect>
                                    <p:set>
                                      <p:cBhvr>
                                        <p:cTn id="150" dur="1" fill="hold">
                                          <p:stCondLst>
                                            <p:cond delay="499"/>
                                          </p:stCondLst>
                                        </p:cTn>
                                        <p:tgtEl>
                                          <p:spTgt spid="4"/>
                                        </p:tgtEl>
                                        <p:attrNameLst>
                                          <p:attrName>style.visibility</p:attrName>
                                        </p:attrNameLst>
                                      </p:cBhvr>
                                      <p:to>
                                        <p:strVal val="hidden"/>
                                      </p:to>
                                    </p:set>
                                  </p:childTnLst>
                                </p:cTn>
                              </p:par>
                              <p:par>
                                <p:cTn id="151" presetID="14" presetClass="exit" presetSubtype="10" fill="hold" nodeType="withEffect">
                                  <p:stCondLst>
                                    <p:cond delay="0"/>
                                  </p:stCondLst>
                                  <p:childTnLst>
                                    <p:animEffect transition="out" filter="randombar(horizontal)">
                                      <p:cBhvr>
                                        <p:cTn id="152" dur="500"/>
                                        <p:tgtEl>
                                          <p:spTgt spid="11"/>
                                        </p:tgtEl>
                                      </p:cBhvr>
                                    </p:animEffect>
                                    <p:set>
                                      <p:cBhvr>
                                        <p:cTn id="153" dur="1" fill="hold">
                                          <p:stCondLst>
                                            <p:cond delay="499"/>
                                          </p:stCondLst>
                                        </p:cTn>
                                        <p:tgtEl>
                                          <p:spTgt spid="11"/>
                                        </p:tgtEl>
                                        <p:attrNameLst>
                                          <p:attrName>style.visibility</p:attrName>
                                        </p:attrNameLst>
                                      </p:cBhvr>
                                      <p:to>
                                        <p:strVal val="hidden"/>
                                      </p:to>
                                    </p:set>
                                  </p:childTnLst>
                                </p:cTn>
                              </p:par>
                              <p:par>
                                <p:cTn id="154" presetID="14" presetClass="exit" presetSubtype="10" fill="hold" nodeType="withEffect">
                                  <p:stCondLst>
                                    <p:cond delay="0"/>
                                  </p:stCondLst>
                                  <p:childTnLst>
                                    <p:animEffect transition="out" filter="randombar(horizontal)">
                                      <p:cBhvr>
                                        <p:cTn id="155" dur="500"/>
                                        <p:tgtEl>
                                          <p:spTgt spid="12"/>
                                        </p:tgtEl>
                                      </p:cBhvr>
                                    </p:animEffect>
                                    <p:set>
                                      <p:cBhvr>
                                        <p:cTn id="156" dur="1" fill="hold">
                                          <p:stCondLst>
                                            <p:cond delay="499"/>
                                          </p:stCondLst>
                                        </p:cTn>
                                        <p:tgtEl>
                                          <p:spTgt spid="12"/>
                                        </p:tgtEl>
                                        <p:attrNameLst>
                                          <p:attrName>style.visibility</p:attrName>
                                        </p:attrNameLst>
                                      </p:cBhvr>
                                      <p:to>
                                        <p:strVal val="hidden"/>
                                      </p:to>
                                    </p:set>
                                  </p:childTnLst>
                                </p:cTn>
                              </p:par>
                              <p:par>
                                <p:cTn id="157" presetID="14" presetClass="exit" presetSubtype="10" fill="hold" grpId="1" nodeType="withEffect">
                                  <p:stCondLst>
                                    <p:cond delay="0"/>
                                  </p:stCondLst>
                                  <p:childTnLst>
                                    <p:animEffect transition="out" filter="randombar(horizontal)">
                                      <p:cBhvr>
                                        <p:cTn id="158" dur="500"/>
                                        <p:tgtEl>
                                          <p:spTgt spid="13"/>
                                        </p:tgtEl>
                                      </p:cBhvr>
                                    </p:animEffect>
                                    <p:set>
                                      <p:cBhvr>
                                        <p:cTn id="159" dur="1" fill="hold">
                                          <p:stCondLst>
                                            <p:cond delay="499"/>
                                          </p:stCondLst>
                                        </p:cTn>
                                        <p:tgtEl>
                                          <p:spTgt spid="13"/>
                                        </p:tgtEl>
                                        <p:attrNameLst>
                                          <p:attrName>style.visibility</p:attrName>
                                        </p:attrNameLst>
                                      </p:cBhvr>
                                      <p:to>
                                        <p:strVal val="hidden"/>
                                      </p:to>
                                    </p:set>
                                  </p:childTnLst>
                                </p:cTn>
                              </p:par>
                              <p:par>
                                <p:cTn id="160" presetID="14" presetClass="exit" presetSubtype="10" fill="hold" grpId="1" nodeType="withEffect">
                                  <p:stCondLst>
                                    <p:cond delay="0"/>
                                  </p:stCondLst>
                                  <p:childTnLst>
                                    <p:animEffect transition="out" filter="randombar(horizontal)">
                                      <p:cBhvr>
                                        <p:cTn id="161" dur="500"/>
                                        <p:tgtEl>
                                          <p:spTgt spid="15"/>
                                        </p:tgtEl>
                                      </p:cBhvr>
                                    </p:animEffect>
                                    <p:set>
                                      <p:cBhvr>
                                        <p:cTn id="162" dur="1" fill="hold">
                                          <p:stCondLst>
                                            <p:cond delay="499"/>
                                          </p:stCondLst>
                                        </p:cTn>
                                        <p:tgtEl>
                                          <p:spTgt spid="15"/>
                                        </p:tgtEl>
                                        <p:attrNameLst>
                                          <p:attrName>style.visibility</p:attrName>
                                        </p:attrNameLst>
                                      </p:cBhvr>
                                      <p:to>
                                        <p:strVal val="hidden"/>
                                      </p:to>
                                    </p:set>
                                  </p:childTnLst>
                                </p:cTn>
                              </p:par>
                              <p:par>
                                <p:cTn id="163" presetID="14" presetClass="exit" presetSubtype="10" fill="hold" grpId="0" nodeType="withEffect">
                                  <p:stCondLst>
                                    <p:cond delay="0"/>
                                  </p:stCondLst>
                                  <p:childTnLst>
                                    <p:animEffect transition="out" filter="randombar(horizontal)">
                                      <p:cBhvr>
                                        <p:cTn id="164" dur="500"/>
                                        <p:tgtEl>
                                          <p:spTgt spid="9"/>
                                        </p:tgtEl>
                                      </p:cBhvr>
                                    </p:animEffect>
                                    <p:set>
                                      <p:cBhvr>
                                        <p:cTn id="165" dur="1" fill="hold">
                                          <p:stCondLst>
                                            <p:cond delay="499"/>
                                          </p:stCondLst>
                                        </p:cTn>
                                        <p:tgtEl>
                                          <p:spTgt spid="9"/>
                                        </p:tgtEl>
                                        <p:attrNameLst>
                                          <p:attrName>style.visibility</p:attrName>
                                        </p:attrNameLst>
                                      </p:cBhvr>
                                      <p:to>
                                        <p:strVal val="hidden"/>
                                      </p:to>
                                    </p:set>
                                  </p:childTnLst>
                                </p:cTn>
                              </p:par>
                              <p:par>
                                <p:cTn id="166" presetID="14" presetClass="exit" presetSubtype="10" fill="hold" grpId="2" nodeType="withEffect">
                                  <p:stCondLst>
                                    <p:cond delay="0"/>
                                  </p:stCondLst>
                                  <p:childTnLst>
                                    <p:animEffect transition="out" filter="randombar(horizontal)">
                                      <p:cBhvr>
                                        <p:cTn id="167" dur="500"/>
                                        <p:tgtEl>
                                          <p:spTgt spid="7206"/>
                                        </p:tgtEl>
                                      </p:cBhvr>
                                    </p:animEffect>
                                    <p:set>
                                      <p:cBhvr>
                                        <p:cTn id="168" dur="1" fill="hold">
                                          <p:stCondLst>
                                            <p:cond delay="499"/>
                                          </p:stCondLst>
                                        </p:cTn>
                                        <p:tgtEl>
                                          <p:spTgt spid="7206"/>
                                        </p:tgtEl>
                                        <p:attrNameLst>
                                          <p:attrName>style.visibility</p:attrName>
                                        </p:attrNameLst>
                                      </p:cBhvr>
                                      <p:to>
                                        <p:strVal val="hidden"/>
                                      </p:to>
                                    </p:set>
                                  </p:childTnLst>
                                </p:cTn>
                              </p:par>
                              <p:par>
                                <p:cTn id="169" presetID="14" presetClass="exit" presetSubtype="10" fill="hold" grpId="2" nodeType="withEffect">
                                  <p:stCondLst>
                                    <p:cond delay="0"/>
                                  </p:stCondLst>
                                  <p:childTnLst>
                                    <p:animEffect transition="out" filter="randombar(horizontal)">
                                      <p:cBhvr>
                                        <p:cTn id="170" dur="500"/>
                                        <p:tgtEl>
                                          <p:spTgt spid="7205"/>
                                        </p:tgtEl>
                                      </p:cBhvr>
                                    </p:animEffect>
                                    <p:set>
                                      <p:cBhvr>
                                        <p:cTn id="171" dur="1" fill="hold">
                                          <p:stCondLst>
                                            <p:cond delay="499"/>
                                          </p:stCondLst>
                                        </p:cTn>
                                        <p:tgtEl>
                                          <p:spTgt spid="7205"/>
                                        </p:tgtEl>
                                        <p:attrNameLst>
                                          <p:attrName>style.visibility</p:attrName>
                                        </p:attrNameLst>
                                      </p:cBhvr>
                                      <p:to>
                                        <p:strVal val="hidden"/>
                                      </p:to>
                                    </p:set>
                                  </p:childTnLst>
                                </p:cTn>
                              </p:par>
                              <p:par>
                                <p:cTn id="172" presetID="14" presetClass="exit" presetSubtype="10" fill="hold" grpId="2" nodeType="withEffect">
                                  <p:stCondLst>
                                    <p:cond delay="0"/>
                                  </p:stCondLst>
                                  <p:childTnLst>
                                    <p:animEffect transition="out" filter="randombar(horizontal)">
                                      <p:cBhvr>
                                        <p:cTn id="173" dur="500"/>
                                        <p:tgtEl>
                                          <p:spTgt spid="7203"/>
                                        </p:tgtEl>
                                      </p:cBhvr>
                                    </p:animEffect>
                                    <p:set>
                                      <p:cBhvr>
                                        <p:cTn id="174" dur="1" fill="hold">
                                          <p:stCondLst>
                                            <p:cond delay="499"/>
                                          </p:stCondLst>
                                        </p:cTn>
                                        <p:tgtEl>
                                          <p:spTgt spid="7203"/>
                                        </p:tgtEl>
                                        <p:attrNameLst>
                                          <p:attrName>style.visibility</p:attrName>
                                        </p:attrNameLst>
                                      </p:cBhvr>
                                      <p:to>
                                        <p:strVal val="hidden"/>
                                      </p:to>
                                    </p:set>
                                  </p:childTnLst>
                                </p:cTn>
                              </p:par>
                              <p:par>
                                <p:cTn id="175" presetID="14" presetClass="exit" presetSubtype="10" fill="hold" grpId="2" nodeType="withEffect">
                                  <p:stCondLst>
                                    <p:cond delay="0"/>
                                  </p:stCondLst>
                                  <p:childTnLst>
                                    <p:animEffect transition="out" filter="randombar(horizontal)">
                                      <p:cBhvr>
                                        <p:cTn id="176" dur="500"/>
                                        <p:tgtEl>
                                          <p:spTgt spid="7202"/>
                                        </p:tgtEl>
                                      </p:cBhvr>
                                    </p:animEffect>
                                    <p:set>
                                      <p:cBhvr>
                                        <p:cTn id="177" dur="1" fill="hold">
                                          <p:stCondLst>
                                            <p:cond delay="499"/>
                                          </p:stCondLst>
                                        </p:cTn>
                                        <p:tgtEl>
                                          <p:spTgt spid="7202"/>
                                        </p:tgtEl>
                                        <p:attrNameLst>
                                          <p:attrName>style.visibility</p:attrName>
                                        </p:attrNameLst>
                                      </p:cBhvr>
                                      <p:to>
                                        <p:strVal val="hidden"/>
                                      </p:to>
                                    </p:set>
                                  </p:childTnLst>
                                </p:cTn>
                              </p:par>
                              <p:par>
                                <p:cTn id="178" presetID="14" presetClass="exit" presetSubtype="10" fill="hold" nodeType="withEffect">
                                  <p:stCondLst>
                                    <p:cond delay="0"/>
                                  </p:stCondLst>
                                  <p:childTnLst>
                                    <p:animEffect transition="out" filter="randombar(horizontal)">
                                      <p:cBhvr>
                                        <p:cTn id="179" dur="500"/>
                                        <p:tgtEl>
                                          <p:spTgt spid="25"/>
                                        </p:tgtEl>
                                      </p:cBhvr>
                                    </p:animEffect>
                                    <p:set>
                                      <p:cBhvr>
                                        <p:cTn id="180" dur="1" fill="hold">
                                          <p:stCondLst>
                                            <p:cond delay="499"/>
                                          </p:stCondLst>
                                        </p:cTn>
                                        <p:tgtEl>
                                          <p:spTgt spid="25"/>
                                        </p:tgtEl>
                                        <p:attrNameLst>
                                          <p:attrName>style.visibility</p:attrName>
                                        </p:attrNameLst>
                                      </p:cBhvr>
                                      <p:to>
                                        <p:strVal val="hidden"/>
                                      </p:to>
                                    </p:set>
                                  </p:childTnLst>
                                </p:cTn>
                              </p:par>
                              <p:par>
                                <p:cTn id="181" presetID="14" presetClass="exit" presetSubtype="10" fill="hold" nodeType="withEffect">
                                  <p:stCondLst>
                                    <p:cond delay="0"/>
                                  </p:stCondLst>
                                  <p:childTnLst>
                                    <p:animEffect transition="out" filter="randombar(horizontal)">
                                      <p:cBhvr>
                                        <p:cTn id="182" dur="500"/>
                                        <p:tgtEl>
                                          <p:spTgt spid="7171"/>
                                        </p:tgtEl>
                                      </p:cBhvr>
                                    </p:animEffect>
                                    <p:set>
                                      <p:cBhvr>
                                        <p:cTn id="183" dur="1" fill="hold">
                                          <p:stCondLst>
                                            <p:cond delay="499"/>
                                          </p:stCondLst>
                                        </p:cTn>
                                        <p:tgtEl>
                                          <p:spTgt spid="7171"/>
                                        </p:tgtEl>
                                        <p:attrNameLst>
                                          <p:attrName>style.visibility</p:attrName>
                                        </p:attrNameLst>
                                      </p:cBhvr>
                                      <p:to>
                                        <p:strVal val="hidden"/>
                                      </p:to>
                                    </p:set>
                                  </p:childTnLst>
                                </p:cTn>
                              </p:par>
                              <p:par>
                                <p:cTn id="184" presetID="14" presetClass="exit" presetSubtype="10" fill="hold" nodeType="withEffect">
                                  <p:stCondLst>
                                    <p:cond delay="0"/>
                                  </p:stCondLst>
                                  <p:childTnLst>
                                    <p:animEffect transition="out" filter="randombar(horizontal)">
                                      <p:cBhvr>
                                        <p:cTn id="185" dur="500"/>
                                        <p:tgtEl>
                                          <p:spTgt spid="7189"/>
                                        </p:tgtEl>
                                      </p:cBhvr>
                                    </p:animEffect>
                                    <p:set>
                                      <p:cBhvr>
                                        <p:cTn id="186" dur="1" fill="hold">
                                          <p:stCondLst>
                                            <p:cond delay="499"/>
                                          </p:stCondLst>
                                        </p:cTn>
                                        <p:tgtEl>
                                          <p:spTgt spid="7189"/>
                                        </p:tgtEl>
                                        <p:attrNameLst>
                                          <p:attrName>style.visibility</p:attrName>
                                        </p:attrNameLst>
                                      </p:cBhvr>
                                      <p:to>
                                        <p:strVal val="hidden"/>
                                      </p:to>
                                    </p:set>
                                  </p:childTnLst>
                                </p:cTn>
                              </p:par>
                              <p:par>
                                <p:cTn id="187" presetID="14" presetClass="exit" presetSubtype="10" fill="hold" nodeType="withEffect">
                                  <p:stCondLst>
                                    <p:cond delay="0"/>
                                  </p:stCondLst>
                                  <p:childTnLst>
                                    <p:animEffect transition="out" filter="randombar(horizontal)">
                                      <p:cBhvr>
                                        <p:cTn id="188" dur="500"/>
                                        <p:tgtEl>
                                          <p:spTgt spid="7191"/>
                                        </p:tgtEl>
                                      </p:cBhvr>
                                    </p:animEffect>
                                    <p:set>
                                      <p:cBhvr>
                                        <p:cTn id="189" dur="1" fill="hold">
                                          <p:stCondLst>
                                            <p:cond delay="499"/>
                                          </p:stCondLst>
                                        </p:cTn>
                                        <p:tgtEl>
                                          <p:spTgt spid="7191"/>
                                        </p:tgtEl>
                                        <p:attrNameLst>
                                          <p:attrName>style.visibility</p:attrName>
                                        </p:attrNameLst>
                                      </p:cBhvr>
                                      <p:to>
                                        <p:strVal val="hidden"/>
                                      </p:to>
                                    </p:set>
                                  </p:childTnLst>
                                </p:cTn>
                              </p:par>
                              <p:par>
                                <p:cTn id="190" presetID="14" presetClass="exit" presetSubtype="10" fill="hold" nodeType="withEffect">
                                  <p:stCondLst>
                                    <p:cond delay="0"/>
                                  </p:stCondLst>
                                  <p:childTnLst>
                                    <p:animEffect transition="out" filter="randombar(horizontal)">
                                      <p:cBhvr>
                                        <p:cTn id="191" dur="500"/>
                                        <p:tgtEl>
                                          <p:spTgt spid="7192"/>
                                        </p:tgtEl>
                                      </p:cBhvr>
                                    </p:animEffect>
                                    <p:set>
                                      <p:cBhvr>
                                        <p:cTn id="192" dur="1" fill="hold">
                                          <p:stCondLst>
                                            <p:cond delay="499"/>
                                          </p:stCondLst>
                                        </p:cTn>
                                        <p:tgtEl>
                                          <p:spTgt spid="7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 grpId="0" animBg="1"/>
      <p:bldP spid="1043" grpId="0" animBg="1"/>
      <p:bldP spid="1043" grpId="1" animBg="1"/>
      <p:bldP spid="1044" grpId="0" animBg="1"/>
      <p:bldP spid="1044" grpId="1"/>
      <p:bldP spid="4" grpId="0" animBg="1"/>
      <p:bldP spid="4" grpId="1" animBg="1"/>
      <p:bldP spid="4" grpId="2" animBg="1"/>
      <p:bldP spid="7" grpId="0" animBg="1"/>
      <p:bldP spid="7" grpId="1" animBg="1"/>
      <p:bldP spid="8" grpId="0" animBg="1"/>
      <p:bldP spid="8" grpId="1"/>
      <p:bldP spid="9" grpId="0" animBg="1"/>
      <p:bldP spid="13" grpId="0" animBg="1"/>
      <p:bldP spid="13" grpId="1" animBg="1"/>
      <p:bldP spid="15" grpId="0" animBg="1"/>
      <p:bldP spid="15" grpId="1"/>
      <p:bldP spid="7202" grpId="0" animBg="1"/>
      <p:bldP spid="7202" grpId="1" animBg="1"/>
      <p:bldP spid="7202" grpId="2"/>
      <p:bldP spid="7203" grpId="0" animBg="1"/>
      <p:bldP spid="7203" grpId="1" animBg="1"/>
      <p:bldP spid="7203" grpId="2"/>
      <p:bldP spid="7205" grpId="0" animBg="1"/>
      <p:bldP spid="7205" grpId="1" animBg="1"/>
      <p:bldP spid="7205" grpId="2"/>
      <p:bldP spid="7206" grpId="0" animBg="1"/>
      <p:bldP spid="7206" grpId="1" animBg="1"/>
      <p:bldP spid="7206"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119314" y="1497445"/>
            <a:ext cx="15711486" cy="1836451"/>
          </a:xfrm>
          <a:prstGeom prst="roundRect">
            <a:avLst>
              <a:gd name="adj" fmla="val 16667"/>
            </a:avLst>
          </a:prstGeom>
          <a:solidFill>
            <a:schemeClr val="bg2"/>
          </a:solidFill>
          <a:ln w="9525">
            <a:solidFill>
              <a:srgbClr val="FF6600"/>
            </a:solidFill>
            <a:round/>
            <a:headEnd/>
            <a:tailEnd/>
          </a:ln>
        </p:spPr>
        <p:txBody>
          <a:bodyPr wrap="none" anchor="ctr"/>
          <a:lstStyle/>
          <a:p>
            <a:pPr algn="ctr"/>
            <a:r>
              <a:rPr lang="vi-VN" altLang="en-US" sz="5250" b="1" dirty="0">
                <a:latin typeface="Times New Roman" pitchFamily="18" charset="0"/>
              </a:rPr>
              <a:t>Câu 3: Chăn nuôi gia súc mang lại lợi ích gì cho người</a:t>
            </a:r>
          </a:p>
          <a:p>
            <a:pPr algn="ctr"/>
            <a:r>
              <a:rPr lang="vi-VN" altLang="en-US" sz="5250" b="1" dirty="0">
                <a:latin typeface="Times New Roman" pitchFamily="18" charset="0"/>
              </a:rPr>
              <a:t> dân Tây Nguyên?</a:t>
            </a:r>
            <a:endParaRPr lang="en-US" altLang="en-US" sz="5250" b="1" dirty="0">
              <a:latin typeface="Times New Roman" pitchFamily="18" charset="0"/>
            </a:endParaRPr>
          </a:p>
        </p:txBody>
      </p:sp>
      <p:grpSp>
        <p:nvGrpSpPr>
          <p:cNvPr id="7171" name="Group 51"/>
          <p:cNvGrpSpPr>
            <a:grpSpLocks/>
          </p:cNvGrpSpPr>
          <p:nvPr/>
        </p:nvGrpSpPr>
        <p:grpSpPr bwMode="auto">
          <a:xfrm>
            <a:off x="393701" y="21432"/>
            <a:ext cx="641351" cy="10287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3057658" y="4064599"/>
            <a:ext cx="11677703" cy="142498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5400" b="1" dirty="0">
                <a:solidFill>
                  <a:schemeClr val="bg1"/>
                </a:solidFill>
                <a:latin typeface="Times New Roman" pitchFamily="18" charset="0"/>
                <a:cs typeface="Times New Roman" pitchFamily="18" charset="0"/>
              </a:rPr>
              <a:t>Cung cấp điện.</a:t>
            </a:r>
            <a:endParaRPr lang="en-US" altLang="en-US" sz="2400" dirty="0"/>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487" y="4572003"/>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64149" y="4175825"/>
            <a:ext cx="2716024"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859864" y="4325451"/>
            <a:ext cx="1507098" cy="95864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044" name="WordArt 226"/>
          <p:cNvSpPr>
            <a:spLocks noChangeArrowheads="1" noChangeShapeType="1" noTextEdit="1"/>
          </p:cNvSpPr>
          <p:nvPr/>
        </p:nvSpPr>
        <p:spPr bwMode="auto">
          <a:xfrm>
            <a:off x="1198563" y="4499314"/>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4" name="AutoShape 51"/>
          <p:cNvSpPr>
            <a:spLocks noChangeArrowheads="1"/>
          </p:cNvSpPr>
          <p:nvPr/>
        </p:nvSpPr>
        <p:spPr bwMode="auto">
          <a:xfrm>
            <a:off x="3035196" y="8059363"/>
            <a:ext cx="11614148" cy="169022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4800" b="1" dirty="0">
                <a:solidFill>
                  <a:schemeClr val="bg1"/>
                </a:solidFill>
                <a:latin typeface="Times New Roman" pitchFamily="18" charset="0"/>
                <a:cs typeface="Times New Roman" pitchFamily="18" charset="0"/>
              </a:rPr>
              <a:t>Cung cấp thực phẩm và thu nhập.</a:t>
            </a:r>
            <a:endParaRPr lang="en-US" altLang="en-US" sz="2000" dirty="0"/>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190" y="6568086"/>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25735" y="6191491"/>
            <a:ext cx="2531842"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1012827" y="6329363"/>
            <a:ext cx="1354135"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1361082" y="6498431"/>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sp>
        <p:nvSpPr>
          <p:cNvPr id="9" name="AutoShape 51"/>
          <p:cNvSpPr>
            <a:spLocks noChangeArrowheads="1"/>
          </p:cNvSpPr>
          <p:nvPr/>
        </p:nvSpPr>
        <p:spPr bwMode="auto">
          <a:xfrm>
            <a:off x="3082098" y="5950678"/>
            <a:ext cx="11628822" cy="156712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dirty="0">
                <a:solidFill>
                  <a:srgbClr val="FFFDEF"/>
                </a:solidFill>
                <a:latin typeface="+mj-lt"/>
              </a:rPr>
              <a:t>Xây dựng nhà máy thủy điện.</a:t>
            </a:r>
            <a:endParaRPr lang="en-US" altLang="en-US" sz="2400"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601" y="8438256"/>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88490" y="8079534"/>
            <a:ext cx="2569087"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32265" y="8199520"/>
            <a:ext cx="1416648"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5" name="WordArt 226"/>
          <p:cNvSpPr>
            <a:spLocks noChangeArrowheads="1" noChangeShapeType="1" noTextEdit="1"/>
          </p:cNvSpPr>
          <p:nvPr/>
        </p:nvSpPr>
        <p:spPr bwMode="auto">
          <a:xfrm>
            <a:off x="1221401" y="8385576"/>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pic>
        <p:nvPicPr>
          <p:cNvPr id="718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33477"/>
            <a:ext cx="18288002"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6344900" y="8572500"/>
            <a:ext cx="194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776" y="-278607"/>
            <a:ext cx="3305177" cy="25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5098807" y="4365254"/>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7203" name="WordArt 35"/>
          <p:cNvSpPr>
            <a:spLocks noChangeArrowheads="1" noChangeShapeType="1" noTextEdit="1"/>
          </p:cNvSpPr>
          <p:nvPr/>
        </p:nvSpPr>
        <p:spPr bwMode="auto">
          <a:xfrm>
            <a:off x="15268575"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2</a:t>
            </a:r>
          </a:p>
        </p:txBody>
      </p:sp>
      <p:sp>
        <p:nvSpPr>
          <p:cNvPr id="7205" name="WordArt 37"/>
          <p:cNvSpPr>
            <a:spLocks noChangeArrowheads="1" noChangeShapeType="1" noTextEdit="1"/>
          </p:cNvSpPr>
          <p:nvPr/>
        </p:nvSpPr>
        <p:spPr bwMode="auto">
          <a:xfrm>
            <a:off x="15507260" y="4361192"/>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4</a:t>
            </a:r>
          </a:p>
        </p:txBody>
      </p:sp>
      <p:sp>
        <p:nvSpPr>
          <p:cNvPr id="7206" name="WordArt 38"/>
          <p:cNvSpPr>
            <a:spLocks noChangeArrowheads="1" noChangeShapeType="1" noTextEdit="1"/>
          </p:cNvSpPr>
          <p:nvPr/>
        </p:nvSpPr>
        <p:spPr bwMode="auto">
          <a:xfrm>
            <a:off x="15435359"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5</a:t>
            </a:r>
          </a:p>
        </p:txBody>
      </p:sp>
      <p:grpSp>
        <p:nvGrpSpPr>
          <p:cNvPr id="25" name="Group 49"/>
          <p:cNvGrpSpPr>
            <a:grpSpLocks/>
          </p:cNvGrpSpPr>
          <p:nvPr/>
        </p:nvGrpSpPr>
        <p:grpSpPr bwMode="auto">
          <a:xfrm>
            <a:off x="14497050" y="5757863"/>
            <a:ext cx="3505200" cy="2628900"/>
            <a:chOff x="4320" y="2928"/>
            <a:chExt cx="1104" cy="1104"/>
          </a:xfrm>
        </p:grpSpPr>
        <p:sp>
          <p:nvSpPr>
            <p:cNvPr id="7200"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1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vi-VN" sz="5400" kern="1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243108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9" presetID="5" presetClass="entr" presetSubtype="10" fill="hold" nodeType="withEffect">
                                  <p:stCondLst>
                                    <p:cond delay="2000"/>
                                  </p:stCondLst>
                                  <p:childTnLst>
                                    <p:set>
                                      <p:cBhvr>
                                        <p:cTn id="10" dur="1" fill="hold">
                                          <p:stCondLst>
                                            <p:cond delay="0"/>
                                          </p:stCondLst>
                                        </p:cTn>
                                        <p:tgtEl>
                                          <p:spTgt spid="39"/>
                                        </p:tgtEl>
                                        <p:attrNameLst>
                                          <p:attrName>style.visibility</p:attrName>
                                        </p:attrNameLst>
                                      </p:cBhvr>
                                      <p:to>
                                        <p:strVal val="visible"/>
                                      </p:to>
                                    </p:set>
                                    <p:animEffect transition="in" filter="checkerboard(across)">
                                      <p:cBhvr>
                                        <p:cTn id="11" dur="500"/>
                                        <p:tgtEl>
                                          <p:spTgt spid="39"/>
                                        </p:tgtEl>
                                      </p:cBhvr>
                                    </p:animEffect>
                                  </p:childTnLst>
                                </p:cTn>
                              </p:par>
                              <p:par>
                                <p:cTn id="12" presetID="5" presetClass="entr" presetSubtype="10" fill="hold" nodeType="withEffect">
                                  <p:stCondLst>
                                    <p:cond delay="2000"/>
                                  </p:stCondLst>
                                  <p:childTnLst>
                                    <p:set>
                                      <p:cBhvr>
                                        <p:cTn id="13" dur="1" fill="hold">
                                          <p:stCondLst>
                                            <p:cond delay="0"/>
                                          </p:stCondLst>
                                        </p:cTn>
                                        <p:tgtEl>
                                          <p:spTgt spid="40"/>
                                        </p:tgtEl>
                                        <p:attrNameLst>
                                          <p:attrName>style.visibility</p:attrName>
                                        </p:attrNameLst>
                                      </p:cBhvr>
                                      <p:to>
                                        <p:strVal val="visible"/>
                                      </p:to>
                                    </p:set>
                                    <p:animEffect transition="in" filter="checkerboard(across)">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 3-CL (2).wav"/>
                                        </p:tgtEl>
                                      </p:cMediaNode>
                                    </p:audio>
                                  </p:subTnLst>
                                </p:cTn>
                              </p:par>
                              <p:par>
                                <p:cTn id="15" presetID="5" presetClass="entr" presetSubtype="10" fill="hold" grpId="0" nodeType="withEffect">
                                  <p:stCondLst>
                                    <p:cond delay="2000"/>
                                  </p:stCondLst>
                                  <p:childTnLst>
                                    <p:set>
                                      <p:cBhvr>
                                        <p:cTn id="16" dur="1" fill="hold">
                                          <p:stCondLst>
                                            <p:cond delay="0"/>
                                          </p:stCondLst>
                                        </p:cTn>
                                        <p:tgtEl>
                                          <p:spTgt spid="1043"/>
                                        </p:tgtEl>
                                        <p:attrNameLst>
                                          <p:attrName>style.visibility</p:attrName>
                                        </p:attrNameLst>
                                      </p:cBhvr>
                                      <p:to>
                                        <p:strVal val="visible"/>
                                      </p:to>
                                    </p:set>
                                    <p:animEffect transition="in" filter="checkerboard(across)">
                                      <p:cBhvr>
                                        <p:cTn id="17" dur="500"/>
                                        <p:tgtEl>
                                          <p:spTgt spid="1043"/>
                                        </p:tgtEl>
                                      </p:cBhvr>
                                    </p:animEffect>
                                  </p:childTnLst>
                                </p:cTn>
                              </p:par>
                              <p:par>
                                <p:cTn id="18" presetID="5" presetClass="entr" presetSubtype="10" fill="hold" grpId="0" nodeType="withEffect">
                                  <p:stCondLst>
                                    <p:cond delay="2000"/>
                                  </p:stCondLst>
                                  <p:childTnLst>
                                    <p:set>
                                      <p:cBhvr>
                                        <p:cTn id="19" dur="1" fill="hold">
                                          <p:stCondLst>
                                            <p:cond delay="0"/>
                                          </p:stCondLst>
                                        </p:cTn>
                                        <p:tgtEl>
                                          <p:spTgt spid="1044"/>
                                        </p:tgtEl>
                                        <p:attrNameLst>
                                          <p:attrName>style.visibility</p:attrName>
                                        </p:attrNameLst>
                                      </p:cBhvr>
                                      <p:to>
                                        <p:strVal val="visible"/>
                                      </p:to>
                                    </p:set>
                                    <p:animEffect transition="in" filter="checkerboard(across)">
                                      <p:cBhvr>
                                        <p:cTn id="20" dur="500"/>
                                        <p:tgtEl>
                                          <p:spTgt spid="1044"/>
                                        </p:tgtEl>
                                      </p:cBhvr>
                                    </p:animEffect>
                                  </p:childTnLst>
                                </p:cTn>
                              </p:par>
                              <p:par>
                                <p:cTn id="21" presetID="22" presetClass="entr" presetSubtype="8" fill="hold" nodeType="withEffect">
                                  <p:stCondLst>
                                    <p:cond delay="200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5" presetClass="entr" presetSubtype="10" fill="hold" nodeType="withEffect">
                                  <p:stCondLst>
                                    <p:cond delay="300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par>
                                <p:cTn id="27" presetID="5" presetClass="entr" presetSubtype="10" fill="hold" nodeType="withEffect">
                                  <p:stCondLst>
                                    <p:cond delay="3000"/>
                                  </p:stCondLst>
                                  <p:childTnLst>
                                    <p:set>
                                      <p:cBhvr>
                                        <p:cTn id="28" dur="1" fill="hold">
                                          <p:stCondLst>
                                            <p:cond delay="0"/>
                                          </p:stCondLst>
                                        </p:cTn>
                                        <p:tgtEl>
                                          <p:spTgt spid="6"/>
                                        </p:tgtEl>
                                        <p:attrNameLst>
                                          <p:attrName>style.visibility</p:attrName>
                                        </p:attrNameLst>
                                      </p:cBhvr>
                                      <p:to>
                                        <p:strVal val="visible"/>
                                      </p:to>
                                    </p:set>
                                    <p:animEffect transition="in" filter="checkerboard(across)">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 3-CL (2).wav"/>
                                        </p:tgtEl>
                                      </p:cMediaNode>
                                    </p:audio>
                                  </p:subTnLst>
                                </p:cTn>
                              </p:par>
                              <p:par>
                                <p:cTn id="30" presetID="5" presetClass="entr" presetSubtype="10" fill="hold" grpId="0" nodeType="withEffect">
                                  <p:stCondLst>
                                    <p:cond delay="300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grpId="0" nodeType="withEffect">
                                  <p:stCondLst>
                                    <p:cond delay="300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par>
                                <p:cTn id="36" presetID="22" presetClass="entr" presetSubtype="8" fill="hold" nodeType="withEffect">
                                  <p:stCondLst>
                                    <p:cond delay="3000"/>
                                  </p:stCondLst>
                                  <p:iterate type="lt">
                                    <p:tmPct val="0"/>
                                  </p:iterate>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5" presetClass="entr" presetSubtype="10" fill="hold" nodeType="withEffect">
                                  <p:stCondLst>
                                    <p:cond delay="400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par>
                                <p:cTn id="42" presetID="5" presetClass="entr" presetSubtype="10" fill="hold" nodeType="withEffect">
                                  <p:stCondLst>
                                    <p:cond delay="4000"/>
                                  </p:stCondLst>
                                  <p:childTnLst>
                                    <p:set>
                                      <p:cBhvr>
                                        <p:cTn id="43" dur="1" fill="hold">
                                          <p:stCondLst>
                                            <p:cond delay="0"/>
                                          </p:stCondLst>
                                        </p:cTn>
                                        <p:tgtEl>
                                          <p:spTgt spid="12"/>
                                        </p:tgtEl>
                                        <p:attrNameLst>
                                          <p:attrName>style.visibility</p:attrName>
                                        </p:attrNameLst>
                                      </p:cBhvr>
                                      <p:to>
                                        <p:strVal val="visible"/>
                                      </p:to>
                                    </p:set>
                                    <p:animEffect transition="in" filter="checkerboard(across)">
                                      <p:cBhvr>
                                        <p:cTn id="44" dur="500"/>
                                        <p:tgtEl>
                                          <p:spTgt spid="12"/>
                                        </p:tgtEl>
                                      </p:cBhvr>
                                    </p:animEffect>
                                  </p:childTnLst>
                                  <p:subTnLst>
                                    <p:audio>
                                      <p:cMediaNode>
                                        <p:cTn display="0" masterRel="sameClick">
                                          <p:stCondLst>
                                            <p:cond evt="begin" delay="0">
                                              <p:tn val="42"/>
                                            </p:cond>
                                          </p:stCondLst>
                                          <p:endCondLst>
                                            <p:cond evt="onStopAudio" delay="0">
                                              <p:tgtEl>
                                                <p:sldTgt/>
                                              </p:tgtEl>
                                            </p:cond>
                                          </p:endCondLst>
                                        </p:cTn>
                                        <p:tgtEl>
                                          <p:sndTgt r:embed="rId4" name="Chimes 3-CL (2).wav"/>
                                        </p:tgtEl>
                                      </p:cMediaNode>
                                    </p:audio>
                                  </p:subTnLst>
                                </p:cTn>
                              </p:par>
                              <p:par>
                                <p:cTn id="45" presetID="5" presetClass="entr" presetSubtype="10" fill="hold" grpId="0" nodeType="withEffect">
                                  <p:stCondLst>
                                    <p:cond delay="400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par>
                                <p:cTn id="48" presetID="5" presetClass="entr" presetSubtype="10" fill="hold" grpId="0" nodeType="withEffect">
                                  <p:stCondLst>
                                    <p:cond delay="4000"/>
                                  </p:stCondLst>
                                  <p:childTnLst>
                                    <p:set>
                                      <p:cBhvr>
                                        <p:cTn id="49" dur="1" fill="hold">
                                          <p:stCondLst>
                                            <p:cond delay="0"/>
                                          </p:stCondLst>
                                        </p:cTn>
                                        <p:tgtEl>
                                          <p:spTgt spid="15"/>
                                        </p:tgtEl>
                                        <p:attrNameLst>
                                          <p:attrName>style.visibility</p:attrName>
                                        </p:attrNameLst>
                                      </p:cBhvr>
                                      <p:to>
                                        <p:strVal val="visible"/>
                                      </p:to>
                                    </p:set>
                                    <p:animEffect transition="in" filter="checkerboard(across)">
                                      <p:cBhvr>
                                        <p:cTn id="50" dur="500"/>
                                        <p:tgtEl>
                                          <p:spTgt spid="15"/>
                                        </p:tgtEl>
                                      </p:cBhvr>
                                    </p:animEffect>
                                  </p:childTnLst>
                                </p:cTn>
                              </p:par>
                              <p:par>
                                <p:cTn id="51" presetID="22" presetClass="entr" presetSubtype="8" fill="hold" nodeType="withEffect">
                                  <p:stCondLst>
                                    <p:cond delay="400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par>
                          <p:cTn id="54" fill="hold" nodeType="afterGroup">
                            <p:stCondLst>
                              <p:cond delay="4500"/>
                            </p:stCondLst>
                            <p:childTnLst>
                              <p:par>
                                <p:cTn id="55" presetID="9" presetClass="entr" presetSubtype="0" fill="hold" grpId="0" nodeType="afterEffect">
                                  <p:stCondLst>
                                    <p:cond delay="0"/>
                                  </p:stCondLst>
                                  <p:childTnLst>
                                    <p:set>
                                      <p:cBhvr>
                                        <p:cTn id="56" dur="1" fill="hold">
                                          <p:stCondLst>
                                            <p:cond delay="0"/>
                                          </p:stCondLst>
                                        </p:cTn>
                                        <p:tgtEl>
                                          <p:spTgt spid="7206"/>
                                        </p:tgtEl>
                                        <p:attrNameLst>
                                          <p:attrName>style.visibility</p:attrName>
                                        </p:attrNameLst>
                                      </p:cBhvr>
                                      <p:to>
                                        <p:strVal val="visible"/>
                                      </p:to>
                                    </p:set>
                                    <p:animEffect transition="in" filter="dissolve">
                                      <p:cBhvr>
                                        <p:cTn id="57" dur="500"/>
                                        <p:tgtEl>
                                          <p:spTgt spid="7206"/>
                                        </p:tgtEl>
                                      </p:cBhvr>
                                    </p:animEffect>
                                  </p:childTnLst>
                                  <p:subTnLst>
                                    <p:audio>
                                      <p:cMediaNode>
                                        <p:cTn display="0" masterRel="sameClick">
                                          <p:stCondLst>
                                            <p:cond evt="begin" delay="0">
                                              <p:tn val="55"/>
                                            </p:cond>
                                          </p:stCondLst>
                                          <p:endCondLst>
                                            <p:cond evt="onStopAudio" delay="0">
                                              <p:tgtEl>
                                                <p:sldTgt/>
                                              </p:tgtEl>
                                            </p:cond>
                                          </p:endCondLst>
                                        </p:cTn>
                                        <p:tgtEl>
                                          <p:sndTgt r:embed="rId5" name="camera.wav"/>
                                        </p:tgtEl>
                                      </p:cMediaNode>
                                    </p:audio>
                                  </p:subTnLst>
                                </p:cTn>
                              </p:par>
                            </p:childTnLst>
                          </p:cTn>
                        </p:par>
                        <p:par>
                          <p:cTn id="58" fill="hold" nodeType="afterGroup">
                            <p:stCondLst>
                              <p:cond delay="5000"/>
                            </p:stCondLst>
                            <p:childTnLst>
                              <p:par>
                                <p:cTn id="59" presetID="53" presetClass="exit" presetSubtype="0" fill="hold" grpId="1" nodeType="afterEffect">
                                  <p:stCondLst>
                                    <p:cond delay="0"/>
                                  </p:stCondLst>
                                  <p:childTnLst>
                                    <p:anim calcmode="lin" valueType="num">
                                      <p:cBhvr>
                                        <p:cTn id="60" dur="500"/>
                                        <p:tgtEl>
                                          <p:spTgt spid="7206"/>
                                        </p:tgtEl>
                                        <p:attrNameLst>
                                          <p:attrName>ppt_w</p:attrName>
                                        </p:attrNameLst>
                                      </p:cBhvr>
                                      <p:tavLst>
                                        <p:tav tm="0">
                                          <p:val>
                                            <p:strVal val="ppt_w"/>
                                          </p:val>
                                        </p:tav>
                                        <p:tav tm="100000">
                                          <p:val>
                                            <p:fltVal val="0"/>
                                          </p:val>
                                        </p:tav>
                                      </p:tavLst>
                                    </p:anim>
                                    <p:anim calcmode="lin" valueType="num">
                                      <p:cBhvr>
                                        <p:cTn id="61" dur="500"/>
                                        <p:tgtEl>
                                          <p:spTgt spid="7206"/>
                                        </p:tgtEl>
                                        <p:attrNameLst>
                                          <p:attrName>ppt_h</p:attrName>
                                        </p:attrNameLst>
                                      </p:cBhvr>
                                      <p:tavLst>
                                        <p:tav tm="0">
                                          <p:val>
                                            <p:strVal val="ppt_h"/>
                                          </p:val>
                                        </p:tav>
                                        <p:tav tm="100000">
                                          <p:val>
                                            <p:fltVal val="0"/>
                                          </p:val>
                                        </p:tav>
                                      </p:tavLst>
                                    </p:anim>
                                    <p:animEffect transition="out" filter="fade">
                                      <p:cBhvr>
                                        <p:cTn id="62" dur="500"/>
                                        <p:tgtEl>
                                          <p:spTgt spid="7206"/>
                                        </p:tgtEl>
                                      </p:cBhvr>
                                    </p:animEffect>
                                    <p:set>
                                      <p:cBhvr>
                                        <p:cTn id="63" dur="1" fill="hold">
                                          <p:stCondLst>
                                            <p:cond delay="499"/>
                                          </p:stCondLst>
                                        </p:cTn>
                                        <p:tgtEl>
                                          <p:spTgt spid="7206"/>
                                        </p:tgtEl>
                                        <p:attrNameLst>
                                          <p:attrName>style.visibility</p:attrName>
                                        </p:attrNameLst>
                                      </p:cBhvr>
                                      <p:to>
                                        <p:strVal val="hidden"/>
                                      </p:to>
                                    </p:set>
                                  </p:childTnLst>
                                </p:cTn>
                              </p:par>
                            </p:childTnLst>
                          </p:cTn>
                        </p:par>
                        <p:par>
                          <p:cTn id="64" fill="hold" nodeType="afterGroup">
                            <p:stCondLst>
                              <p:cond delay="5500"/>
                            </p:stCondLst>
                            <p:childTnLst>
                              <p:par>
                                <p:cTn id="65" presetID="9" presetClass="entr" presetSubtype="0" fill="hold" grpId="0" nodeType="afterEffect">
                                  <p:stCondLst>
                                    <p:cond delay="0"/>
                                  </p:stCondLst>
                                  <p:childTnLst>
                                    <p:set>
                                      <p:cBhvr>
                                        <p:cTn id="66" dur="1" fill="hold">
                                          <p:stCondLst>
                                            <p:cond delay="0"/>
                                          </p:stCondLst>
                                        </p:cTn>
                                        <p:tgtEl>
                                          <p:spTgt spid="7205"/>
                                        </p:tgtEl>
                                        <p:attrNameLst>
                                          <p:attrName>style.visibility</p:attrName>
                                        </p:attrNameLst>
                                      </p:cBhvr>
                                      <p:to>
                                        <p:strVal val="visible"/>
                                      </p:to>
                                    </p:set>
                                    <p:animEffect transition="in" filter="dissolve">
                                      <p:cBhvr>
                                        <p:cTn id="67" dur="500"/>
                                        <p:tgtEl>
                                          <p:spTgt spid="7205"/>
                                        </p:tgtEl>
                                      </p:cBhvr>
                                    </p:animEffect>
                                  </p:childTnLst>
                                  <p:subTnLst>
                                    <p:audio>
                                      <p:cMediaNode>
                                        <p:cTn display="0" masterRel="sameClick">
                                          <p:stCondLst>
                                            <p:cond evt="begin" delay="0">
                                              <p:tn val="65"/>
                                            </p:cond>
                                          </p:stCondLst>
                                          <p:endCondLst>
                                            <p:cond evt="onStopAudio" delay="0">
                                              <p:tgtEl>
                                                <p:sldTgt/>
                                              </p:tgtEl>
                                            </p:cond>
                                          </p:endCondLst>
                                        </p:cTn>
                                        <p:tgtEl>
                                          <p:sndTgt r:embed="rId5" name="camera.wav"/>
                                        </p:tgtEl>
                                      </p:cMediaNode>
                                    </p:audio>
                                  </p:subTnLst>
                                </p:cTn>
                              </p:par>
                            </p:childTnLst>
                          </p:cTn>
                        </p:par>
                        <p:par>
                          <p:cTn id="68" fill="hold" nodeType="afterGroup">
                            <p:stCondLst>
                              <p:cond delay="6000"/>
                            </p:stCondLst>
                            <p:childTnLst>
                              <p:par>
                                <p:cTn id="69" presetID="53" presetClass="exit" presetSubtype="0" fill="hold" grpId="1" nodeType="afterEffect">
                                  <p:stCondLst>
                                    <p:cond delay="0"/>
                                  </p:stCondLst>
                                  <p:childTnLst>
                                    <p:anim calcmode="lin" valueType="num">
                                      <p:cBhvr>
                                        <p:cTn id="70" dur="500"/>
                                        <p:tgtEl>
                                          <p:spTgt spid="7205"/>
                                        </p:tgtEl>
                                        <p:attrNameLst>
                                          <p:attrName>ppt_w</p:attrName>
                                        </p:attrNameLst>
                                      </p:cBhvr>
                                      <p:tavLst>
                                        <p:tav tm="0">
                                          <p:val>
                                            <p:strVal val="ppt_w"/>
                                          </p:val>
                                        </p:tav>
                                        <p:tav tm="100000">
                                          <p:val>
                                            <p:fltVal val="0"/>
                                          </p:val>
                                        </p:tav>
                                      </p:tavLst>
                                    </p:anim>
                                    <p:anim calcmode="lin" valueType="num">
                                      <p:cBhvr>
                                        <p:cTn id="71" dur="500"/>
                                        <p:tgtEl>
                                          <p:spTgt spid="7205"/>
                                        </p:tgtEl>
                                        <p:attrNameLst>
                                          <p:attrName>ppt_h</p:attrName>
                                        </p:attrNameLst>
                                      </p:cBhvr>
                                      <p:tavLst>
                                        <p:tav tm="0">
                                          <p:val>
                                            <p:strVal val="ppt_h"/>
                                          </p:val>
                                        </p:tav>
                                        <p:tav tm="100000">
                                          <p:val>
                                            <p:fltVal val="0"/>
                                          </p:val>
                                        </p:tav>
                                      </p:tavLst>
                                    </p:anim>
                                    <p:animEffect transition="out" filter="fade">
                                      <p:cBhvr>
                                        <p:cTn id="72" dur="500"/>
                                        <p:tgtEl>
                                          <p:spTgt spid="7205"/>
                                        </p:tgtEl>
                                      </p:cBhvr>
                                    </p:animEffect>
                                    <p:set>
                                      <p:cBhvr>
                                        <p:cTn id="73" dur="1" fill="hold">
                                          <p:stCondLst>
                                            <p:cond delay="499"/>
                                          </p:stCondLst>
                                        </p:cTn>
                                        <p:tgtEl>
                                          <p:spTgt spid="7205"/>
                                        </p:tgtEl>
                                        <p:attrNameLst>
                                          <p:attrName>style.visibility</p:attrName>
                                        </p:attrNameLst>
                                      </p:cBhvr>
                                      <p:to>
                                        <p:strVal val="hidden"/>
                                      </p:to>
                                    </p:set>
                                  </p:childTnLst>
                                </p:cTn>
                              </p:par>
                            </p:childTnLst>
                          </p:cTn>
                        </p:par>
                        <p:par>
                          <p:cTn id="74" fill="hold" nodeType="afterGroup">
                            <p:stCondLst>
                              <p:cond delay="6500"/>
                            </p:stCondLst>
                            <p:childTnLst>
                              <p:par>
                                <p:cTn id="75" presetID="9" presetClass="entr" presetSubtype="0" fill="hold" grpId="0" nodeType="afterEffect">
                                  <p:stCondLst>
                                    <p:cond delay="0"/>
                                  </p:stCondLst>
                                  <p:childTnLst>
                                    <p:set>
                                      <p:cBhvr>
                                        <p:cTn id="76" dur="1" fill="hold">
                                          <p:stCondLst>
                                            <p:cond delay="0"/>
                                          </p:stCondLst>
                                        </p:cTn>
                                        <p:tgtEl>
                                          <p:spTgt spid="7203"/>
                                        </p:tgtEl>
                                        <p:attrNameLst>
                                          <p:attrName>style.visibility</p:attrName>
                                        </p:attrNameLst>
                                      </p:cBhvr>
                                      <p:to>
                                        <p:strVal val="visible"/>
                                      </p:to>
                                    </p:set>
                                    <p:animEffect transition="in" filter="dissolve">
                                      <p:cBhvr>
                                        <p:cTn id="77" dur="500"/>
                                        <p:tgtEl>
                                          <p:spTgt spid="7203"/>
                                        </p:tgtEl>
                                      </p:cBhvr>
                                    </p:animEffect>
                                  </p:childTnLst>
                                  <p:subTnLst>
                                    <p:audio>
                                      <p:cMediaNode>
                                        <p:cTn display="0" masterRel="sameClick">
                                          <p:stCondLst>
                                            <p:cond evt="begin" delay="0">
                                              <p:tn val="75"/>
                                            </p:cond>
                                          </p:stCondLst>
                                          <p:endCondLst>
                                            <p:cond evt="onStopAudio" delay="0">
                                              <p:tgtEl>
                                                <p:sldTgt/>
                                              </p:tgtEl>
                                            </p:cond>
                                          </p:endCondLst>
                                        </p:cTn>
                                        <p:tgtEl>
                                          <p:sndTgt r:embed="rId5" name="camera.wav"/>
                                        </p:tgtEl>
                                      </p:cMediaNode>
                                    </p:audio>
                                  </p:subTnLst>
                                </p:cTn>
                              </p:par>
                            </p:childTnLst>
                          </p:cTn>
                        </p:par>
                        <p:par>
                          <p:cTn id="78" fill="hold" nodeType="afterGroup">
                            <p:stCondLst>
                              <p:cond delay="7000"/>
                            </p:stCondLst>
                            <p:childTnLst>
                              <p:par>
                                <p:cTn id="79" presetID="53" presetClass="exit" presetSubtype="0" fill="hold" grpId="1" nodeType="afterEffect">
                                  <p:stCondLst>
                                    <p:cond delay="0"/>
                                  </p:stCondLst>
                                  <p:childTnLst>
                                    <p:anim calcmode="lin" valueType="num">
                                      <p:cBhvr>
                                        <p:cTn id="80" dur="500"/>
                                        <p:tgtEl>
                                          <p:spTgt spid="7203"/>
                                        </p:tgtEl>
                                        <p:attrNameLst>
                                          <p:attrName>ppt_w</p:attrName>
                                        </p:attrNameLst>
                                      </p:cBhvr>
                                      <p:tavLst>
                                        <p:tav tm="0">
                                          <p:val>
                                            <p:strVal val="ppt_w"/>
                                          </p:val>
                                        </p:tav>
                                        <p:tav tm="100000">
                                          <p:val>
                                            <p:fltVal val="0"/>
                                          </p:val>
                                        </p:tav>
                                      </p:tavLst>
                                    </p:anim>
                                    <p:anim calcmode="lin" valueType="num">
                                      <p:cBhvr>
                                        <p:cTn id="81" dur="500"/>
                                        <p:tgtEl>
                                          <p:spTgt spid="7203"/>
                                        </p:tgtEl>
                                        <p:attrNameLst>
                                          <p:attrName>ppt_h</p:attrName>
                                        </p:attrNameLst>
                                      </p:cBhvr>
                                      <p:tavLst>
                                        <p:tav tm="0">
                                          <p:val>
                                            <p:strVal val="ppt_h"/>
                                          </p:val>
                                        </p:tav>
                                        <p:tav tm="100000">
                                          <p:val>
                                            <p:fltVal val="0"/>
                                          </p:val>
                                        </p:tav>
                                      </p:tavLst>
                                    </p:anim>
                                    <p:animEffect transition="out" filter="fade">
                                      <p:cBhvr>
                                        <p:cTn id="82" dur="500"/>
                                        <p:tgtEl>
                                          <p:spTgt spid="7203"/>
                                        </p:tgtEl>
                                      </p:cBhvr>
                                    </p:animEffect>
                                    <p:set>
                                      <p:cBhvr>
                                        <p:cTn id="83" dur="1" fill="hold">
                                          <p:stCondLst>
                                            <p:cond delay="499"/>
                                          </p:stCondLst>
                                        </p:cTn>
                                        <p:tgtEl>
                                          <p:spTgt spid="7203"/>
                                        </p:tgtEl>
                                        <p:attrNameLst>
                                          <p:attrName>style.visibility</p:attrName>
                                        </p:attrNameLst>
                                      </p:cBhvr>
                                      <p:to>
                                        <p:strVal val="hidden"/>
                                      </p:to>
                                    </p:set>
                                  </p:childTnLst>
                                </p:cTn>
                              </p:par>
                            </p:childTnLst>
                          </p:cTn>
                        </p:par>
                        <p:par>
                          <p:cTn id="84" fill="hold" nodeType="afterGroup">
                            <p:stCondLst>
                              <p:cond delay="7500"/>
                            </p:stCondLst>
                            <p:childTnLst>
                              <p:par>
                                <p:cTn id="85" presetID="9" presetClass="entr" presetSubtype="0" fill="hold" grpId="0" nodeType="afterEffect">
                                  <p:stCondLst>
                                    <p:cond delay="0"/>
                                  </p:stCondLst>
                                  <p:childTnLst>
                                    <p:set>
                                      <p:cBhvr>
                                        <p:cTn id="86" dur="1" fill="hold">
                                          <p:stCondLst>
                                            <p:cond delay="0"/>
                                          </p:stCondLst>
                                        </p:cTn>
                                        <p:tgtEl>
                                          <p:spTgt spid="7202"/>
                                        </p:tgtEl>
                                        <p:attrNameLst>
                                          <p:attrName>style.visibility</p:attrName>
                                        </p:attrNameLst>
                                      </p:cBhvr>
                                      <p:to>
                                        <p:strVal val="visible"/>
                                      </p:to>
                                    </p:set>
                                    <p:animEffect transition="in" filter="dissolve">
                                      <p:cBhvr>
                                        <p:cTn id="87" dur="500"/>
                                        <p:tgtEl>
                                          <p:spTgt spid="7202"/>
                                        </p:tgtEl>
                                      </p:cBhvr>
                                    </p:animEffect>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childTnLst>
                          </p:cTn>
                        </p:par>
                        <p:par>
                          <p:cTn id="88" fill="hold" nodeType="afterGroup">
                            <p:stCondLst>
                              <p:cond delay="8000"/>
                            </p:stCondLst>
                            <p:childTnLst>
                              <p:par>
                                <p:cTn id="89" presetID="53" presetClass="exit" presetSubtype="0" fill="hold" grpId="1" nodeType="afterEffect">
                                  <p:stCondLst>
                                    <p:cond delay="0"/>
                                  </p:stCondLst>
                                  <p:childTnLst>
                                    <p:anim calcmode="lin" valueType="num">
                                      <p:cBhvr>
                                        <p:cTn id="90" dur="500"/>
                                        <p:tgtEl>
                                          <p:spTgt spid="7202"/>
                                        </p:tgtEl>
                                        <p:attrNameLst>
                                          <p:attrName>ppt_w</p:attrName>
                                        </p:attrNameLst>
                                      </p:cBhvr>
                                      <p:tavLst>
                                        <p:tav tm="0">
                                          <p:val>
                                            <p:strVal val="ppt_w"/>
                                          </p:val>
                                        </p:tav>
                                        <p:tav tm="100000">
                                          <p:val>
                                            <p:fltVal val="0"/>
                                          </p:val>
                                        </p:tav>
                                      </p:tavLst>
                                    </p:anim>
                                    <p:anim calcmode="lin" valueType="num">
                                      <p:cBhvr>
                                        <p:cTn id="91" dur="500"/>
                                        <p:tgtEl>
                                          <p:spTgt spid="7202"/>
                                        </p:tgtEl>
                                        <p:attrNameLst>
                                          <p:attrName>ppt_h</p:attrName>
                                        </p:attrNameLst>
                                      </p:cBhvr>
                                      <p:tavLst>
                                        <p:tav tm="0">
                                          <p:val>
                                            <p:strVal val="ppt_h"/>
                                          </p:val>
                                        </p:tav>
                                        <p:tav tm="100000">
                                          <p:val>
                                            <p:fltVal val="0"/>
                                          </p:val>
                                        </p:tav>
                                      </p:tavLst>
                                    </p:anim>
                                    <p:animEffect transition="out" filter="fade">
                                      <p:cBhvr>
                                        <p:cTn id="92" dur="500"/>
                                        <p:tgtEl>
                                          <p:spTgt spid="7202"/>
                                        </p:tgtEl>
                                      </p:cBhvr>
                                    </p:animEffect>
                                    <p:set>
                                      <p:cBhvr>
                                        <p:cTn id="93" dur="1" fill="hold">
                                          <p:stCondLst>
                                            <p:cond delay="499"/>
                                          </p:stCondLst>
                                        </p:cTn>
                                        <p:tgtEl>
                                          <p:spTgt spid="7202"/>
                                        </p:tgtEl>
                                        <p:attrNameLst>
                                          <p:attrName>style.visibility</p:attrName>
                                        </p:attrNameLst>
                                      </p:cBhvr>
                                      <p:to>
                                        <p:strVal val="hidden"/>
                                      </p:to>
                                    </p:set>
                                  </p:childTnLst>
                                </p:cTn>
                              </p:par>
                              <p:par>
                                <p:cTn id="94" presetID="53"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fltVal val="0"/>
                                          </p:val>
                                        </p:tav>
                                        <p:tav tm="100000">
                                          <p:val>
                                            <p:strVal val="#ppt_h"/>
                                          </p:val>
                                        </p:tav>
                                      </p:tavLst>
                                    </p:anim>
                                    <p:animEffect transition="in" filter="fade">
                                      <p:cBhvr>
                                        <p:cTn id="98"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6" name="chimes.wav"/>
                                        </p:tgtEl>
                                      </p:cMediaNode>
                                    </p:audio>
                                  </p:sub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2" fill="hold" nodeType="clickEffect">
                                  <p:stCondLst>
                                    <p:cond delay="0"/>
                                  </p:stCondLst>
                                  <p:childTnLst>
                                    <p:anim calcmode="lin" valueType="num">
                                      <p:cBhvr additive="base">
                                        <p:cTn id="102" dur="500"/>
                                        <p:tgtEl>
                                          <p:spTgt spid="25"/>
                                        </p:tgtEl>
                                        <p:attrNameLst>
                                          <p:attrName>ppt_x</p:attrName>
                                        </p:attrNameLst>
                                      </p:cBhvr>
                                      <p:tavLst>
                                        <p:tav tm="0">
                                          <p:val>
                                            <p:strVal val="ppt_x"/>
                                          </p:val>
                                        </p:tav>
                                        <p:tav tm="100000">
                                          <p:val>
                                            <p:strVal val="1+ppt_w/2"/>
                                          </p:val>
                                        </p:tav>
                                      </p:tavLst>
                                    </p:anim>
                                    <p:anim calcmode="lin" valueType="num">
                                      <p:cBhvr additive="base">
                                        <p:cTn id="103" dur="500"/>
                                        <p:tgtEl>
                                          <p:spTgt spid="25"/>
                                        </p:tgtEl>
                                        <p:attrNameLst>
                                          <p:attrName>ppt_y</p:attrName>
                                        </p:attrNameLst>
                                      </p:cBhvr>
                                      <p:tavLst>
                                        <p:tav tm="0">
                                          <p:val>
                                            <p:strVal val="ppt_y"/>
                                          </p:val>
                                        </p:tav>
                                        <p:tav tm="100000">
                                          <p:val>
                                            <p:strVal val="ppt_y"/>
                                          </p:val>
                                        </p:tav>
                                      </p:tavLst>
                                    </p:anim>
                                    <p:set>
                                      <p:cBhvr>
                                        <p:cTn id="104" dur="1" fill="hold">
                                          <p:stCondLst>
                                            <p:cond delay="499"/>
                                          </p:stCondLst>
                                        </p:cTn>
                                        <p:tgtEl>
                                          <p:spTgt spid="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mph" presetSubtype="0" fill="hold" grpId="0" nodeType="clickEffect">
                                  <p:stCondLst>
                                    <p:cond delay="0"/>
                                  </p:stCondLst>
                                  <p:iterate type="lt">
                                    <p:tmPct val="0"/>
                                  </p:iterate>
                                  <p:childTnLst>
                                    <p:animClr clrSpc="hsl" dir="cw">
                                      <p:cBhvr override="childStyle">
                                        <p:cTn id="108" dur="500" fill="hold"/>
                                        <p:tgtEl>
                                          <p:spTgt spid="4"/>
                                        </p:tgtEl>
                                        <p:attrNameLst>
                                          <p:attrName>style.color</p:attrName>
                                        </p:attrNameLst>
                                      </p:cBhvr>
                                      <p:by>
                                        <p:hsl h="10842353" s="0" l="0"/>
                                      </p:by>
                                    </p:animClr>
                                    <p:animClr clrSpc="hsl" dir="cw">
                                      <p:cBhvr>
                                        <p:cTn id="109" dur="500" fill="hold"/>
                                        <p:tgtEl>
                                          <p:spTgt spid="4"/>
                                        </p:tgtEl>
                                        <p:attrNameLst>
                                          <p:attrName>fillcolor</p:attrName>
                                        </p:attrNameLst>
                                      </p:cBhvr>
                                      <p:by>
                                        <p:hsl h="10842353" s="0" l="0"/>
                                      </p:by>
                                    </p:animClr>
                                    <p:animClr clrSpc="hsl" dir="cw">
                                      <p:cBhvr>
                                        <p:cTn id="110" dur="500" fill="hold"/>
                                        <p:tgtEl>
                                          <p:spTgt spid="4"/>
                                        </p:tgtEl>
                                        <p:attrNameLst>
                                          <p:attrName>stroke.color</p:attrName>
                                        </p:attrNameLst>
                                      </p:cBhvr>
                                      <p:by>
                                        <p:hsl h="10842353" s="0" l="0"/>
                                      </p:by>
                                    </p:animClr>
                                    <p:set>
                                      <p:cBhvr>
                                        <p:cTn id="111" dur="500" fill="hold"/>
                                        <p:tgtEl>
                                          <p:spTgt spid="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FELIZ2.WAV"/>
                                        </p:tgtEl>
                                      </p:cMediaNode>
                                    </p:audio>
                                  </p:subTnLst>
                                </p:cTn>
                              </p:par>
                              <p:par>
                                <p:cTn id="112" presetID="34" presetClass="emph" presetSubtype="0" fill="hold" grpId="1" nodeType="withEffect">
                                  <p:stCondLst>
                                    <p:cond delay="0"/>
                                  </p:stCondLst>
                                  <p:iterate type="lt">
                                    <p:tmPct val="10000"/>
                                  </p:iterate>
                                  <p:childTnLst>
                                    <p:animMotion origin="layout" path="M 0.0 0.0 L 0.0 -0.07213" pathEditMode="relative" ptsTypes="">
                                      <p:cBhvr>
                                        <p:cTn id="113" dur="250" accel="50000" decel="50000" autoRev="1" fill="hold">
                                          <p:stCondLst>
                                            <p:cond delay="0"/>
                                          </p:stCondLst>
                                        </p:cTn>
                                        <p:tgtEl>
                                          <p:spTgt spid="4"/>
                                        </p:tgtEl>
                                        <p:attrNameLst>
                                          <p:attrName>ppt_x</p:attrName>
                                          <p:attrName>ppt_y</p:attrName>
                                        </p:attrNameLst>
                                      </p:cBhvr>
                                    </p:animMotion>
                                    <p:animRot by="1500000">
                                      <p:cBhvr>
                                        <p:cTn id="114" dur="125" fill="hold">
                                          <p:stCondLst>
                                            <p:cond delay="0"/>
                                          </p:stCondLst>
                                        </p:cTn>
                                        <p:tgtEl>
                                          <p:spTgt spid="4"/>
                                        </p:tgtEl>
                                        <p:attrNameLst>
                                          <p:attrName>r</p:attrName>
                                        </p:attrNameLst>
                                      </p:cBhvr>
                                    </p:animRot>
                                    <p:animRot by="-1500000">
                                      <p:cBhvr>
                                        <p:cTn id="115" dur="125" fill="hold">
                                          <p:stCondLst>
                                            <p:cond delay="125"/>
                                          </p:stCondLst>
                                        </p:cTn>
                                        <p:tgtEl>
                                          <p:spTgt spid="4"/>
                                        </p:tgtEl>
                                        <p:attrNameLst>
                                          <p:attrName>r</p:attrName>
                                        </p:attrNameLst>
                                      </p:cBhvr>
                                    </p:animRot>
                                    <p:animRot by="-1500000">
                                      <p:cBhvr>
                                        <p:cTn id="116" dur="125" fill="hold">
                                          <p:stCondLst>
                                            <p:cond delay="250"/>
                                          </p:stCondLst>
                                        </p:cTn>
                                        <p:tgtEl>
                                          <p:spTgt spid="4"/>
                                        </p:tgtEl>
                                        <p:attrNameLst>
                                          <p:attrName>r</p:attrName>
                                        </p:attrNameLst>
                                      </p:cBhvr>
                                    </p:animRot>
                                    <p:animRot by="1500000">
                                      <p:cBhvr>
                                        <p:cTn id="117" dur="125" fill="hold">
                                          <p:stCondLst>
                                            <p:cond delay="375"/>
                                          </p:stCondLst>
                                        </p:cTn>
                                        <p:tgtEl>
                                          <p:spTgt spid="4"/>
                                        </p:tgtEl>
                                        <p:attrNameLst>
                                          <p:attrName>r</p:attrName>
                                        </p:attrNameLst>
                                      </p:cBhvr>
                                    </p:animRot>
                                  </p:childTnLst>
                                </p:cTn>
                              </p:par>
                              <p:par>
                                <p:cTn id="118" presetID="14" presetClass="exit" presetSubtype="10" fill="hold" grpId="1" nodeType="withEffect">
                                  <p:stCondLst>
                                    <p:cond delay="0"/>
                                  </p:stCondLst>
                                  <p:childTnLst>
                                    <p:animEffect transition="out" filter="randombar(horizontal)">
                                      <p:cBhvr>
                                        <p:cTn id="119" dur="500"/>
                                        <p:tgtEl>
                                          <p:spTgt spid="37"/>
                                        </p:tgtEl>
                                      </p:cBhvr>
                                    </p:animEffect>
                                    <p:set>
                                      <p:cBhvr>
                                        <p:cTn id="120" dur="1" fill="hold">
                                          <p:stCondLst>
                                            <p:cond delay="499"/>
                                          </p:stCondLst>
                                        </p:cTn>
                                        <p:tgtEl>
                                          <p:spTgt spid="37"/>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39"/>
                                        </p:tgtEl>
                                      </p:cBhvr>
                                    </p:animEffect>
                                    <p:set>
                                      <p:cBhvr>
                                        <p:cTn id="123" dur="1" fill="hold">
                                          <p:stCondLst>
                                            <p:cond delay="499"/>
                                          </p:stCondLst>
                                        </p:cTn>
                                        <p:tgtEl>
                                          <p:spTgt spid="39"/>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0"/>
                                        </p:tgtEl>
                                      </p:cBhvr>
                                    </p:animEffect>
                                    <p:set>
                                      <p:cBhvr>
                                        <p:cTn id="126" dur="1" fill="hold">
                                          <p:stCondLst>
                                            <p:cond delay="499"/>
                                          </p:stCondLst>
                                        </p:cTn>
                                        <p:tgtEl>
                                          <p:spTgt spid="40"/>
                                        </p:tgtEl>
                                        <p:attrNameLst>
                                          <p:attrName>style.visibility</p:attrName>
                                        </p:attrNameLst>
                                      </p:cBhvr>
                                      <p:to>
                                        <p:strVal val="hidden"/>
                                      </p:to>
                                    </p:set>
                                  </p:childTnLst>
                                </p:cTn>
                              </p:par>
                              <p:par>
                                <p:cTn id="127" presetID="14" presetClass="exit" presetSubtype="10" fill="hold" grpId="1" nodeType="withEffect">
                                  <p:stCondLst>
                                    <p:cond delay="0"/>
                                  </p:stCondLst>
                                  <p:childTnLst>
                                    <p:animEffect transition="out" filter="randombar(horizontal)">
                                      <p:cBhvr>
                                        <p:cTn id="128" dur="500"/>
                                        <p:tgtEl>
                                          <p:spTgt spid="1043"/>
                                        </p:tgtEl>
                                      </p:cBhvr>
                                    </p:animEffect>
                                    <p:set>
                                      <p:cBhvr>
                                        <p:cTn id="129" dur="1" fill="hold">
                                          <p:stCondLst>
                                            <p:cond delay="499"/>
                                          </p:stCondLst>
                                        </p:cTn>
                                        <p:tgtEl>
                                          <p:spTgt spid="1043"/>
                                        </p:tgtEl>
                                        <p:attrNameLst>
                                          <p:attrName>style.visibility</p:attrName>
                                        </p:attrNameLst>
                                      </p:cBhvr>
                                      <p:to>
                                        <p:strVal val="hidden"/>
                                      </p:to>
                                    </p:set>
                                  </p:childTnLst>
                                </p:cTn>
                              </p:par>
                              <p:par>
                                <p:cTn id="130" presetID="14" presetClass="exit" presetSubtype="10" fill="hold" grpId="1" nodeType="withEffect">
                                  <p:stCondLst>
                                    <p:cond delay="0"/>
                                  </p:stCondLst>
                                  <p:childTnLst>
                                    <p:animEffect transition="out" filter="randombar(horizontal)">
                                      <p:cBhvr>
                                        <p:cTn id="131" dur="500"/>
                                        <p:tgtEl>
                                          <p:spTgt spid="1044"/>
                                        </p:tgtEl>
                                      </p:cBhvr>
                                    </p:animEffect>
                                    <p:set>
                                      <p:cBhvr>
                                        <p:cTn id="132" dur="1" fill="hold">
                                          <p:stCondLst>
                                            <p:cond delay="499"/>
                                          </p:stCondLst>
                                        </p:cTn>
                                        <p:tgtEl>
                                          <p:spTgt spid="1044"/>
                                        </p:tgtEl>
                                        <p:attrNameLst>
                                          <p:attrName>style.visibility</p:attrName>
                                        </p:attrNameLst>
                                      </p:cBhvr>
                                      <p:to>
                                        <p:strVal val="hidden"/>
                                      </p:to>
                                    </p:set>
                                  </p:childTnLst>
                                </p:cTn>
                              </p:par>
                              <p:par>
                                <p:cTn id="133" presetID="14" presetClass="exit" presetSubtype="10" fill="hold" grpId="0" nodeType="withEffect">
                                  <p:stCondLst>
                                    <p:cond delay="0"/>
                                  </p:stCondLst>
                                  <p:iterate type="lt">
                                    <p:tmPct val="0"/>
                                  </p:iterate>
                                  <p:childTnLst>
                                    <p:animEffect transition="out" filter="randombar(horizontal)">
                                      <p:cBhvr>
                                        <p:cTn id="134" dur="500"/>
                                        <p:tgtEl>
                                          <p:spTgt spid="3"/>
                                        </p:tgtEl>
                                      </p:cBhvr>
                                    </p:animEffect>
                                    <p:set>
                                      <p:cBhvr>
                                        <p:cTn id="135" dur="1" fill="hold">
                                          <p:stCondLst>
                                            <p:cond delay="499"/>
                                          </p:stCondLst>
                                        </p:cTn>
                                        <p:tgtEl>
                                          <p:spTgt spid="3"/>
                                        </p:tgtEl>
                                        <p:attrNameLst>
                                          <p:attrName>style.visibility</p:attrName>
                                        </p:attrNameLst>
                                      </p:cBhvr>
                                      <p:to>
                                        <p:strVal val="hidden"/>
                                      </p:to>
                                    </p:set>
                                  </p:childTnLst>
                                </p:cTn>
                              </p:par>
                              <p:par>
                                <p:cTn id="136" presetID="14" presetClass="exit" presetSubtype="10" fill="hold" nodeType="withEffect">
                                  <p:stCondLst>
                                    <p:cond delay="0"/>
                                  </p:stCondLst>
                                  <p:childTnLst>
                                    <p:animEffect transition="out" filter="randombar(horizontal)">
                                      <p:cBhvr>
                                        <p:cTn id="137" dur="500"/>
                                        <p:tgtEl>
                                          <p:spTgt spid="5"/>
                                        </p:tgtEl>
                                      </p:cBhvr>
                                    </p:animEffect>
                                    <p:set>
                                      <p:cBhvr>
                                        <p:cTn id="138" dur="1" fill="hold">
                                          <p:stCondLst>
                                            <p:cond delay="499"/>
                                          </p:stCondLst>
                                        </p:cTn>
                                        <p:tgtEl>
                                          <p:spTgt spid="5"/>
                                        </p:tgtEl>
                                        <p:attrNameLst>
                                          <p:attrName>style.visibility</p:attrName>
                                        </p:attrNameLst>
                                      </p:cBhvr>
                                      <p:to>
                                        <p:strVal val="hidden"/>
                                      </p:to>
                                    </p:set>
                                  </p:childTnLst>
                                </p:cTn>
                              </p:par>
                              <p:par>
                                <p:cTn id="139" presetID="14" presetClass="exit" presetSubtype="10" fill="hold" nodeType="withEffect">
                                  <p:stCondLst>
                                    <p:cond delay="0"/>
                                  </p:stCondLst>
                                  <p:childTnLst>
                                    <p:animEffect transition="out" filter="randombar(horizontal)">
                                      <p:cBhvr>
                                        <p:cTn id="140" dur="500"/>
                                        <p:tgtEl>
                                          <p:spTgt spid="6"/>
                                        </p:tgtEl>
                                      </p:cBhvr>
                                    </p:animEffect>
                                    <p:set>
                                      <p:cBhvr>
                                        <p:cTn id="141" dur="1" fill="hold">
                                          <p:stCondLst>
                                            <p:cond delay="499"/>
                                          </p:stCondLst>
                                        </p:cTn>
                                        <p:tgtEl>
                                          <p:spTgt spid="6"/>
                                        </p:tgtEl>
                                        <p:attrNameLst>
                                          <p:attrName>style.visibility</p:attrName>
                                        </p:attrNameLst>
                                      </p:cBhvr>
                                      <p:to>
                                        <p:strVal val="hidden"/>
                                      </p:to>
                                    </p:set>
                                  </p:childTnLst>
                                </p:cTn>
                              </p:par>
                              <p:par>
                                <p:cTn id="142" presetID="14" presetClass="exit" presetSubtype="10" fill="hold" grpId="1" nodeType="withEffect">
                                  <p:stCondLst>
                                    <p:cond delay="0"/>
                                  </p:stCondLst>
                                  <p:childTnLst>
                                    <p:animEffect transition="out" filter="randombar(horizontal)">
                                      <p:cBhvr>
                                        <p:cTn id="143" dur="500"/>
                                        <p:tgtEl>
                                          <p:spTgt spid="7"/>
                                        </p:tgtEl>
                                      </p:cBhvr>
                                    </p:animEffect>
                                    <p:set>
                                      <p:cBhvr>
                                        <p:cTn id="144" dur="1" fill="hold">
                                          <p:stCondLst>
                                            <p:cond delay="499"/>
                                          </p:stCondLst>
                                        </p:cTn>
                                        <p:tgtEl>
                                          <p:spTgt spid="7"/>
                                        </p:tgtEl>
                                        <p:attrNameLst>
                                          <p:attrName>style.visibility</p:attrName>
                                        </p:attrNameLst>
                                      </p:cBhvr>
                                      <p:to>
                                        <p:strVal val="hidden"/>
                                      </p:to>
                                    </p:set>
                                  </p:childTnLst>
                                </p:cTn>
                              </p:par>
                              <p:par>
                                <p:cTn id="145" presetID="14" presetClass="exit" presetSubtype="10" fill="hold" grpId="1" nodeType="withEffect">
                                  <p:stCondLst>
                                    <p:cond delay="0"/>
                                  </p:stCondLst>
                                  <p:childTnLst>
                                    <p:animEffect transition="out" filter="randombar(horizontal)">
                                      <p:cBhvr>
                                        <p:cTn id="146" dur="500"/>
                                        <p:tgtEl>
                                          <p:spTgt spid="8"/>
                                        </p:tgtEl>
                                      </p:cBhvr>
                                    </p:animEffect>
                                    <p:set>
                                      <p:cBhvr>
                                        <p:cTn id="147" dur="1" fill="hold">
                                          <p:stCondLst>
                                            <p:cond delay="499"/>
                                          </p:stCondLst>
                                        </p:cTn>
                                        <p:tgtEl>
                                          <p:spTgt spid="8"/>
                                        </p:tgtEl>
                                        <p:attrNameLst>
                                          <p:attrName>style.visibility</p:attrName>
                                        </p:attrNameLst>
                                      </p:cBhvr>
                                      <p:to>
                                        <p:strVal val="hidden"/>
                                      </p:to>
                                    </p:set>
                                  </p:childTnLst>
                                </p:cTn>
                              </p:par>
                              <p:par>
                                <p:cTn id="148" presetID="14" presetClass="exit" presetSubtype="10" fill="hold" grpId="2" nodeType="withEffect">
                                  <p:stCondLst>
                                    <p:cond delay="0"/>
                                  </p:stCondLst>
                                  <p:iterate type="lt">
                                    <p:tmPct val="0"/>
                                  </p:iterate>
                                  <p:childTnLst>
                                    <p:animEffect transition="out" filter="randombar(horizontal)">
                                      <p:cBhvr>
                                        <p:cTn id="149" dur="500"/>
                                        <p:tgtEl>
                                          <p:spTgt spid="4"/>
                                        </p:tgtEl>
                                      </p:cBhvr>
                                    </p:animEffect>
                                    <p:set>
                                      <p:cBhvr>
                                        <p:cTn id="150" dur="1" fill="hold">
                                          <p:stCondLst>
                                            <p:cond delay="499"/>
                                          </p:stCondLst>
                                        </p:cTn>
                                        <p:tgtEl>
                                          <p:spTgt spid="4"/>
                                        </p:tgtEl>
                                        <p:attrNameLst>
                                          <p:attrName>style.visibility</p:attrName>
                                        </p:attrNameLst>
                                      </p:cBhvr>
                                      <p:to>
                                        <p:strVal val="hidden"/>
                                      </p:to>
                                    </p:set>
                                  </p:childTnLst>
                                </p:cTn>
                              </p:par>
                              <p:par>
                                <p:cTn id="151" presetID="14" presetClass="exit" presetSubtype="10" fill="hold" nodeType="withEffect">
                                  <p:stCondLst>
                                    <p:cond delay="0"/>
                                  </p:stCondLst>
                                  <p:childTnLst>
                                    <p:animEffect transition="out" filter="randombar(horizontal)">
                                      <p:cBhvr>
                                        <p:cTn id="152" dur="500"/>
                                        <p:tgtEl>
                                          <p:spTgt spid="11"/>
                                        </p:tgtEl>
                                      </p:cBhvr>
                                    </p:animEffect>
                                    <p:set>
                                      <p:cBhvr>
                                        <p:cTn id="153" dur="1" fill="hold">
                                          <p:stCondLst>
                                            <p:cond delay="499"/>
                                          </p:stCondLst>
                                        </p:cTn>
                                        <p:tgtEl>
                                          <p:spTgt spid="11"/>
                                        </p:tgtEl>
                                        <p:attrNameLst>
                                          <p:attrName>style.visibility</p:attrName>
                                        </p:attrNameLst>
                                      </p:cBhvr>
                                      <p:to>
                                        <p:strVal val="hidden"/>
                                      </p:to>
                                    </p:set>
                                  </p:childTnLst>
                                </p:cTn>
                              </p:par>
                              <p:par>
                                <p:cTn id="154" presetID="14" presetClass="exit" presetSubtype="10" fill="hold" nodeType="withEffect">
                                  <p:stCondLst>
                                    <p:cond delay="0"/>
                                  </p:stCondLst>
                                  <p:childTnLst>
                                    <p:animEffect transition="out" filter="randombar(horizontal)">
                                      <p:cBhvr>
                                        <p:cTn id="155" dur="500"/>
                                        <p:tgtEl>
                                          <p:spTgt spid="12"/>
                                        </p:tgtEl>
                                      </p:cBhvr>
                                    </p:animEffect>
                                    <p:set>
                                      <p:cBhvr>
                                        <p:cTn id="156" dur="1" fill="hold">
                                          <p:stCondLst>
                                            <p:cond delay="499"/>
                                          </p:stCondLst>
                                        </p:cTn>
                                        <p:tgtEl>
                                          <p:spTgt spid="12"/>
                                        </p:tgtEl>
                                        <p:attrNameLst>
                                          <p:attrName>style.visibility</p:attrName>
                                        </p:attrNameLst>
                                      </p:cBhvr>
                                      <p:to>
                                        <p:strVal val="hidden"/>
                                      </p:to>
                                    </p:set>
                                  </p:childTnLst>
                                </p:cTn>
                              </p:par>
                              <p:par>
                                <p:cTn id="157" presetID="14" presetClass="exit" presetSubtype="10" fill="hold" grpId="1" nodeType="withEffect">
                                  <p:stCondLst>
                                    <p:cond delay="0"/>
                                  </p:stCondLst>
                                  <p:childTnLst>
                                    <p:animEffect transition="out" filter="randombar(horizontal)">
                                      <p:cBhvr>
                                        <p:cTn id="158" dur="500"/>
                                        <p:tgtEl>
                                          <p:spTgt spid="13"/>
                                        </p:tgtEl>
                                      </p:cBhvr>
                                    </p:animEffect>
                                    <p:set>
                                      <p:cBhvr>
                                        <p:cTn id="159" dur="1" fill="hold">
                                          <p:stCondLst>
                                            <p:cond delay="499"/>
                                          </p:stCondLst>
                                        </p:cTn>
                                        <p:tgtEl>
                                          <p:spTgt spid="13"/>
                                        </p:tgtEl>
                                        <p:attrNameLst>
                                          <p:attrName>style.visibility</p:attrName>
                                        </p:attrNameLst>
                                      </p:cBhvr>
                                      <p:to>
                                        <p:strVal val="hidden"/>
                                      </p:to>
                                    </p:set>
                                  </p:childTnLst>
                                </p:cTn>
                              </p:par>
                              <p:par>
                                <p:cTn id="160" presetID="14" presetClass="exit" presetSubtype="10" fill="hold" grpId="1" nodeType="withEffect">
                                  <p:stCondLst>
                                    <p:cond delay="0"/>
                                  </p:stCondLst>
                                  <p:childTnLst>
                                    <p:animEffect transition="out" filter="randombar(horizontal)">
                                      <p:cBhvr>
                                        <p:cTn id="161" dur="500"/>
                                        <p:tgtEl>
                                          <p:spTgt spid="15"/>
                                        </p:tgtEl>
                                      </p:cBhvr>
                                    </p:animEffect>
                                    <p:set>
                                      <p:cBhvr>
                                        <p:cTn id="162" dur="1" fill="hold">
                                          <p:stCondLst>
                                            <p:cond delay="499"/>
                                          </p:stCondLst>
                                        </p:cTn>
                                        <p:tgtEl>
                                          <p:spTgt spid="15"/>
                                        </p:tgtEl>
                                        <p:attrNameLst>
                                          <p:attrName>style.visibility</p:attrName>
                                        </p:attrNameLst>
                                      </p:cBhvr>
                                      <p:to>
                                        <p:strVal val="hidden"/>
                                      </p:to>
                                    </p:set>
                                  </p:childTnLst>
                                </p:cTn>
                              </p:par>
                              <p:par>
                                <p:cTn id="163" presetID="14" presetClass="exit" presetSubtype="10" fill="hold" grpId="0" nodeType="withEffect">
                                  <p:stCondLst>
                                    <p:cond delay="0"/>
                                  </p:stCondLst>
                                  <p:childTnLst>
                                    <p:animEffect transition="out" filter="randombar(horizontal)">
                                      <p:cBhvr>
                                        <p:cTn id="164" dur="500"/>
                                        <p:tgtEl>
                                          <p:spTgt spid="9"/>
                                        </p:tgtEl>
                                      </p:cBhvr>
                                    </p:animEffect>
                                    <p:set>
                                      <p:cBhvr>
                                        <p:cTn id="165" dur="1" fill="hold">
                                          <p:stCondLst>
                                            <p:cond delay="499"/>
                                          </p:stCondLst>
                                        </p:cTn>
                                        <p:tgtEl>
                                          <p:spTgt spid="9"/>
                                        </p:tgtEl>
                                        <p:attrNameLst>
                                          <p:attrName>style.visibility</p:attrName>
                                        </p:attrNameLst>
                                      </p:cBhvr>
                                      <p:to>
                                        <p:strVal val="hidden"/>
                                      </p:to>
                                    </p:set>
                                  </p:childTnLst>
                                </p:cTn>
                              </p:par>
                              <p:par>
                                <p:cTn id="166" presetID="14" presetClass="exit" presetSubtype="10" fill="hold" grpId="2" nodeType="withEffect">
                                  <p:stCondLst>
                                    <p:cond delay="0"/>
                                  </p:stCondLst>
                                  <p:childTnLst>
                                    <p:animEffect transition="out" filter="randombar(horizontal)">
                                      <p:cBhvr>
                                        <p:cTn id="167" dur="500"/>
                                        <p:tgtEl>
                                          <p:spTgt spid="7206"/>
                                        </p:tgtEl>
                                      </p:cBhvr>
                                    </p:animEffect>
                                    <p:set>
                                      <p:cBhvr>
                                        <p:cTn id="168" dur="1" fill="hold">
                                          <p:stCondLst>
                                            <p:cond delay="499"/>
                                          </p:stCondLst>
                                        </p:cTn>
                                        <p:tgtEl>
                                          <p:spTgt spid="7206"/>
                                        </p:tgtEl>
                                        <p:attrNameLst>
                                          <p:attrName>style.visibility</p:attrName>
                                        </p:attrNameLst>
                                      </p:cBhvr>
                                      <p:to>
                                        <p:strVal val="hidden"/>
                                      </p:to>
                                    </p:set>
                                  </p:childTnLst>
                                </p:cTn>
                              </p:par>
                              <p:par>
                                <p:cTn id="169" presetID="14" presetClass="exit" presetSubtype="10" fill="hold" grpId="2" nodeType="withEffect">
                                  <p:stCondLst>
                                    <p:cond delay="0"/>
                                  </p:stCondLst>
                                  <p:childTnLst>
                                    <p:animEffect transition="out" filter="randombar(horizontal)">
                                      <p:cBhvr>
                                        <p:cTn id="170" dur="500"/>
                                        <p:tgtEl>
                                          <p:spTgt spid="7205"/>
                                        </p:tgtEl>
                                      </p:cBhvr>
                                    </p:animEffect>
                                    <p:set>
                                      <p:cBhvr>
                                        <p:cTn id="171" dur="1" fill="hold">
                                          <p:stCondLst>
                                            <p:cond delay="499"/>
                                          </p:stCondLst>
                                        </p:cTn>
                                        <p:tgtEl>
                                          <p:spTgt spid="7205"/>
                                        </p:tgtEl>
                                        <p:attrNameLst>
                                          <p:attrName>style.visibility</p:attrName>
                                        </p:attrNameLst>
                                      </p:cBhvr>
                                      <p:to>
                                        <p:strVal val="hidden"/>
                                      </p:to>
                                    </p:set>
                                  </p:childTnLst>
                                </p:cTn>
                              </p:par>
                              <p:par>
                                <p:cTn id="172" presetID="14" presetClass="exit" presetSubtype="10" fill="hold" grpId="2" nodeType="withEffect">
                                  <p:stCondLst>
                                    <p:cond delay="0"/>
                                  </p:stCondLst>
                                  <p:childTnLst>
                                    <p:animEffect transition="out" filter="randombar(horizontal)">
                                      <p:cBhvr>
                                        <p:cTn id="173" dur="500"/>
                                        <p:tgtEl>
                                          <p:spTgt spid="7203"/>
                                        </p:tgtEl>
                                      </p:cBhvr>
                                    </p:animEffect>
                                    <p:set>
                                      <p:cBhvr>
                                        <p:cTn id="174" dur="1" fill="hold">
                                          <p:stCondLst>
                                            <p:cond delay="499"/>
                                          </p:stCondLst>
                                        </p:cTn>
                                        <p:tgtEl>
                                          <p:spTgt spid="7203"/>
                                        </p:tgtEl>
                                        <p:attrNameLst>
                                          <p:attrName>style.visibility</p:attrName>
                                        </p:attrNameLst>
                                      </p:cBhvr>
                                      <p:to>
                                        <p:strVal val="hidden"/>
                                      </p:to>
                                    </p:set>
                                  </p:childTnLst>
                                </p:cTn>
                              </p:par>
                              <p:par>
                                <p:cTn id="175" presetID="14" presetClass="exit" presetSubtype="10" fill="hold" grpId="2" nodeType="withEffect">
                                  <p:stCondLst>
                                    <p:cond delay="0"/>
                                  </p:stCondLst>
                                  <p:childTnLst>
                                    <p:animEffect transition="out" filter="randombar(horizontal)">
                                      <p:cBhvr>
                                        <p:cTn id="176" dur="500"/>
                                        <p:tgtEl>
                                          <p:spTgt spid="7202"/>
                                        </p:tgtEl>
                                      </p:cBhvr>
                                    </p:animEffect>
                                    <p:set>
                                      <p:cBhvr>
                                        <p:cTn id="177" dur="1" fill="hold">
                                          <p:stCondLst>
                                            <p:cond delay="499"/>
                                          </p:stCondLst>
                                        </p:cTn>
                                        <p:tgtEl>
                                          <p:spTgt spid="7202"/>
                                        </p:tgtEl>
                                        <p:attrNameLst>
                                          <p:attrName>style.visibility</p:attrName>
                                        </p:attrNameLst>
                                      </p:cBhvr>
                                      <p:to>
                                        <p:strVal val="hidden"/>
                                      </p:to>
                                    </p:set>
                                  </p:childTnLst>
                                </p:cTn>
                              </p:par>
                              <p:par>
                                <p:cTn id="178" presetID="14" presetClass="exit" presetSubtype="10" fill="hold" nodeType="withEffect">
                                  <p:stCondLst>
                                    <p:cond delay="0"/>
                                  </p:stCondLst>
                                  <p:childTnLst>
                                    <p:animEffect transition="out" filter="randombar(horizontal)">
                                      <p:cBhvr>
                                        <p:cTn id="179" dur="500"/>
                                        <p:tgtEl>
                                          <p:spTgt spid="25"/>
                                        </p:tgtEl>
                                      </p:cBhvr>
                                    </p:animEffect>
                                    <p:set>
                                      <p:cBhvr>
                                        <p:cTn id="180" dur="1" fill="hold">
                                          <p:stCondLst>
                                            <p:cond delay="499"/>
                                          </p:stCondLst>
                                        </p:cTn>
                                        <p:tgtEl>
                                          <p:spTgt spid="25"/>
                                        </p:tgtEl>
                                        <p:attrNameLst>
                                          <p:attrName>style.visibility</p:attrName>
                                        </p:attrNameLst>
                                      </p:cBhvr>
                                      <p:to>
                                        <p:strVal val="hidden"/>
                                      </p:to>
                                    </p:set>
                                  </p:childTnLst>
                                </p:cTn>
                              </p:par>
                              <p:par>
                                <p:cTn id="181" presetID="14" presetClass="exit" presetSubtype="10" fill="hold" nodeType="withEffect">
                                  <p:stCondLst>
                                    <p:cond delay="0"/>
                                  </p:stCondLst>
                                  <p:childTnLst>
                                    <p:animEffect transition="out" filter="randombar(horizontal)">
                                      <p:cBhvr>
                                        <p:cTn id="182" dur="500"/>
                                        <p:tgtEl>
                                          <p:spTgt spid="7171"/>
                                        </p:tgtEl>
                                      </p:cBhvr>
                                    </p:animEffect>
                                    <p:set>
                                      <p:cBhvr>
                                        <p:cTn id="183" dur="1" fill="hold">
                                          <p:stCondLst>
                                            <p:cond delay="499"/>
                                          </p:stCondLst>
                                        </p:cTn>
                                        <p:tgtEl>
                                          <p:spTgt spid="7171"/>
                                        </p:tgtEl>
                                        <p:attrNameLst>
                                          <p:attrName>style.visibility</p:attrName>
                                        </p:attrNameLst>
                                      </p:cBhvr>
                                      <p:to>
                                        <p:strVal val="hidden"/>
                                      </p:to>
                                    </p:set>
                                  </p:childTnLst>
                                </p:cTn>
                              </p:par>
                              <p:par>
                                <p:cTn id="184" presetID="14" presetClass="exit" presetSubtype="10" fill="hold" nodeType="withEffect">
                                  <p:stCondLst>
                                    <p:cond delay="0"/>
                                  </p:stCondLst>
                                  <p:childTnLst>
                                    <p:animEffect transition="out" filter="randombar(horizontal)">
                                      <p:cBhvr>
                                        <p:cTn id="185" dur="500"/>
                                        <p:tgtEl>
                                          <p:spTgt spid="7189"/>
                                        </p:tgtEl>
                                      </p:cBhvr>
                                    </p:animEffect>
                                    <p:set>
                                      <p:cBhvr>
                                        <p:cTn id="186" dur="1" fill="hold">
                                          <p:stCondLst>
                                            <p:cond delay="499"/>
                                          </p:stCondLst>
                                        </p:cTn>
                                        <p:tgtEl>
                                          <p:spTgt spid="7189"/>
                                        </p:tgtEl>
                                        <p:attrNameLst>
                                          <p:attrName>style.visibility</p:attrName>
                                        </p:attrNameLst>
                                      </p:cBhvr>
                                      <p:to>
                                        <p:strVal val="hidden"/>
                                      </p:to>
                                    </p:set>
                                  </p:childTnLst>
                                </p:cTn>
                              </p:par>
                              <p:par>
                                <p:cTn id="187" presetID="14" presetClass="exit" presetSubtype="10" fill="hold" nodeType="withEffect">
                                  <p:stCondLst>
                                    <p:cond delay="0"/>
                                  </p:stCondLst>
                                  <p:childTnLst>
                                    <p:animEffect transition="out" filter="randombar(horizontal)">
                                      <p:cBhvr>
                                        <p:cTn id="188" dur="500"/>
                                        <p:tgtEl>
                                          <p:spTgt spid="7191"/>
                                        </p:tgtEl>
                                      </p:cBhvr>
                                    </p:animEffect>
                                    <p:set>
                                      <p:cBhvr>
                                        <p:cTn id="189" dur="1" fill="hold">
                                          <p:stCondLst>
                                            <p:cond delay="499"/>
                                          </p:stCondLst>
                                        </p:cTn>
                                        <p:tgtEl>
                                          <p:spTgt spid="7191"/>
                                        </p:tgtEl>
                                        <p:attrNameLst>
                                          <p:attrName>style.visibility</p:attrName>
                                        </p:attrNameLst>
                                      </p:cBhvr>
                                      <p:to>
                                        <p:strVal val="hidden"/>
                                      </p:to>
                                    </p:set>
                                  </p:childTnLst>
                                </p:cTn>
                              </p:par>
                              <p:par>
                                <p:cTn id="190" presetID="14" presetClass="exit" presetSubtype="10" fill="hold" nodeType="withEffect">
                                  <p:stCondLst>
                                    <p:cond delay="0"/>
                                  </p:stCondLst>
                                  <p:childTnLst>
                                    <p:animEffect transition="out" filter="randombar(horizontal)">
                                      <p:cBhvr>
                                        <p:cTn id="191" dur="500"/>
                                        <p:tgtEl>
                                          <p:spTgt spid="7192"/>
                                        </p:tgtEl>
                                      </p:cBhvr>
                                    </p:animEffect>
                                    <p:set>
                                      <p:cBhvr>
                                        <p:cTn id="192" dur="1" fill="hold">
                                          <p:stCondLst>
                                            <p:cond delay="499"/>
                                          </p:stCondLst>
                                        </p:cTn>
                                        <p:tgtEl>
                                          <p:spTgt spid="7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 grpId="0" animBg="1"/>
      <p:bldP spid="1043" grpId="0" animBg="1"/>
      <p:bldP spid="1043" grpId="1" animBg="1"/>
      <p:bldP spid="1044" grpId="0" animBg="1"/>
      <p:bldP spid="1044" grpId="1"/>
      <p:bldP spid="4" grpId="0" animBg="1"/>
      <p:bldP spid="4" grpId="1" animBg="1"/>
      <p:bldP spid="4" grpId="2" animBg="1"/>
      <p:bldP spid="7" grpId="0" animBg="1"/>
      <p:bldP spid="7" grpId="1" animBg="1"/>
      <p:bldP spid="8" grpId="0" animBg="1"/>
      <p:bldP spid="8" grpId="1"/>
      <p:bldP spid="9" grpId="0" animBg="1"/>
      <p:bldP spid="13" grpId="0" animBg="1"/>
      <p:bldP spid="13" grpId="1" animBg="1"/>
      <p:bldP spid="15" grpId="0" animBg="1"/>
      <p:bldP spid="15" grpId="1"/>
      <p:bldP spid="7202" grpId="0" animBg="1"/>
      <p:bldP spid="7202" grpId="1" animBg="1"/>
      <p:bldP spid="7202" grpId="2"/>
      <p:bldP spid="7203" grpId="0" animBg="1"/>
      <p:bldP spid="7203" grpId="1" animBg="1"/>
      <p:bldP spid="7203" grpId="2"/>
      <p:bldP spid="7205" grpId="0" animBg="1"/>
      <p:bldP spid="7205" grpId="1" animBg="1"/>
      <p:bldP spid="7205" grpId="2"/>
      <p:bldP spid="7206" grpId="0" animBg="1"/>
      <p:bldP spid="7206" grpId="1" animBg="1"/>
      <p:bldP spid="7206"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495677" y="1528932"/>
            <a:ext cx="14577940" cy="1985959"/>
          </a:xfrm>
          <a:prstGeom prst="roundRect">
            <a:avLst>
              <a:gd name="adj" fmla="val 16667"/>
            </a:avLst>
          </a:prstGeom>
          <a:solidFill>
            <a:schemeClr val="bg2"/>
          </a:solidFill>
          <a:ln w="9525">
            <a:solidFill>
              <a:srgbClr val="FF6600"/>
            </a:solidFill>
            <a:round/>
            <a:headEnd/>
            <a:tailEnd/>
          </a:ln>
        </p:spPr>
        <p:txBody>
          <a:bodyPr wrap="none" anchor="ctr"/>
          <a:lstStyle/>
          <a:p>
            <a:pPr algn="ctr"/>
            <a:r>
              <a:rPr lang="vi-VN" altLang="en-US" sz="4800" b="1" dirty="0">
                <a:latin typeface="Times New Roman" pitchFamily="18" charset="0"/>
              </a:rPr>
              <a:t>Sông lớn nhất vùng Đồng bằng Bắc bộ là sông nào?</a:t>
            </a:r>
            <a:endParaRPr lang="en-US" altLang="en-US" sz="4800" b="1" dirty="0">
              <a:latin typeface="Times New Roman" pitchFamily="18" charset="0"/>
            </a:endParaRPr>
          </a:p>
        </p:txBody>
      </p:sp>
      <p:grpSp>
        <p:nvGrpSpPr>
          <p:cNvPr id="7171" name="Group 51"/>
          <p:cNvGrpSpPr>
            <a:grpSpLocks/>
          </p:cNvGrpSpPr>
          <p:nvPr/>
        </p:nvGrpSpPr>
        <p:grpSpPr bwMode="auto">
          <a:xfrm>
            <a:off x="393701" y="21432"/>
            <a:ext cx="641351" cy="10287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3127549" y="5784230"/>
            <a:ext cx="11903075" cy="173839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4400" b="1" dirty="0">
                <a:solidFill>
                  <a:schemeClr val="bg1"/>
                </a:solidFill>
                <a:latin typeface="Times New Roman" pitchFamily="18" charset="0"/>
                <a:cs typeface="Times New Roman" pitchFamily="18" charset="0"/>
              </a:rPr>
              <a:t>Sông Thái Bình.</a:t>
            </a:r>
            <a:endParaRPr lang="en-US" altLang="en-US" dirty="0"/>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3" y="4456510"/>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90578" y="4163534"/>
            <a:ext cx="2705099"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919261" y="4305217"/>
            <a:ext cx="1416172"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044" name="WordArt 226"/>
          <p:cNvSpPr>
            <a:spLocks noChangeArrowheads="1" noChangeShapeType="1" noTextEdit="1"/>
          </p:cNvSpPr>
          <p:nvPr/>
        </p:nvSpPr>
        <p:spPr bwMode="auto">
          <a:xfrm>
            <a:off x="1286338" y="445815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4" name="AutoShape 51"/>
          <p:cNvSpPr>
            <a:spLocks noChangeArrowheads="1"/>
          </p:cNvSpPr>
          <p:nvPr/>
        </p:nvSpPr>
        <p:spPr bwMode="auto">
          <a:xfrm>
            <a:off x="3231871" y="3933056"/>
            <a:ext cx="11903075" cy="159758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4400" b="1" dirty="0">
                <a:solidFill>
                  <a:schemeClr val="bg1"/>
                </a:solidFill>
                <a:latin typeface="Times New Roman" pitchFamily="18" charset="0"/>
                <a:cs typeface="Times New Roman" pitchFamily="18" charset="0"/>
              </a:rPr>
              <a:t>Sông Hồng.</a:t>
            </a:r>
            <a:endParaRPr lang="en-US" altLang="en-US" sz="4400" dirty="0">
              <a:solidFill>
                <a:schemeClr val="bg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690" y="6435331"/>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08275" y="6101134"/>
            <a:ext cx="2587402"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982845" y="6193846"/>
            <a:ext cx="1425618"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1337740" y="634886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sp>
        <p:nvSpPr>
          <p:cNvPr id="9" name="AutoShape 51"/>
          <p:cNvSpPr>
            <a:spLocks noChangeArrowheads="1"/>
          </p:cNvSpPr>
          <p:nvPr/>
        </p:nvSpPr>
        <p:spPr bwMode="auto">
          <a:xfrm>
            <a:off x="3048094" y="7886516"/>
            <a:ext cx="11899636" cy="137196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4800" b="1" dirty="0">
                <a:solidFill>
                  <a:schemeClr val="bg1"/>
                </a:solidFill>
                <a:latin typeface="Times New Roman" pitchFamily="18" charset="0"/>
                <a:cs typeface="Times New Roman" pitchFamily="18" charset="0"/>
              </a:rPr>
              <a:t>Sông Đà.</a:t>
            </a:r>
            <a:endParaRPr lang="en-US" altLang="en-US" sz="2000"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82" y="8274307"/>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53447" y="7999153"/>
            <a:ext cx="2497057"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98620" y="8112918"/>
            <a:ext cx="1496153"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5" name="WordArt 226"/>
          <p:cNvSpPr>
            <a:spLocks noChangeArrowheads="1" noChangeShapeType="1" noTextEdit="1"/>
          </p:cNvSpPr>
          <p:nvPr/>
        </p:nvSpPr>
        <p:spPr bwMode="auto">
          <a:xfrm>
            <a:off x="1394450" y="824692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sp>
        <p:nvSpPr>
          <p:cNvPr id="7195" name="AutoShape 27"/>
          <p:cNvSpPr>
            <a:spLocks noChangeArrowheads="1"/>
          </p:cNvSpPr>
          <p:nvPr/>
        </p:nvSpPr>
        <p:spPr bwMode="auto">
          <a:xfrm>
            <a:off x="1089026" y="1547813"/>
            <a:ext cx="3086100" cy="203835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eaLnBrk="1" hangingPunct="1"/>
            <a:endParaRPr lang="vi-VN" altLang="en-US" sz="2700"/>
          </a:p>
        </p:txBody>
      </p:sp>
      <p:sp>
        <p:nvSpPr>
          <p:cNvPr id="7196" name="WordArt 28"/>
          <p:cNvSpPr>
            <a:spLocks noChangeArrowheads="1" noChangeShapeType="1" noTextEdit="1"/>
          </p:cNvSpPr>
          <p:nvPr/>
        </p:nvSpPr>
        <p:spPr bwMode="auto">
          <a:xfrm>
            <a:off x="1924050" y="2100263"/>
            <a:ext cx="1371600" cy="914400"/>
          </a:xfrm>
          <a:prstGeom prst="rect">
            <a:avLst/>
          </a:prstGeom>
        </p:spPr>
        <p:txBody>
          <a:bodyPr wrap="none" fromWordArt="1">
            <a:prstTxWarp prst="textPlain">
              <a:avLst>
                <a:gd name="adj" fmla="val 50000"/>
              </a:avLst>
            </a:prstTxWarp>
          </a:bodyPr>
          <a:lstStyle/>
          <a:p>
            <a:pPr algn="ctr"/>
            <a:r>
              <a:rPr lang="vi-VN" sz="5400" b="1" kern="10" dirty="0">
                <a:ln w="19050">
                  <a:solidFill>
                    <a:srgbClr val="FFFF00"/>
                  </a:solidFill>
                  <a:round/>
                  <a:headEnd/>
                  <a:tailEnd/>
                </a:ln>
                <a:solidFill>
                  <a:srgbClr val="FFFF00"/>
                </a:solidFill>
                <a:effectLst>
                  <a:outerShdw dist="35921" dir="2700000" algn="ctr" rotWithShape="0">
                    <a:srgbClr val="990000"/>
                  </a:outerShdw>
                </a:effectLst>
                <a:latin typeface="+mj-lt"/>
              </a:rPr>
              <a:t>Câu 2</a:t>
            </a:r>
          </a:p>
        </p:txBody>
      </p:sp>
      <p:pic>
        <p:nvPicPr>
          <p:cNvPr id="718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33477"/>
            <a:ext cx="18288002"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6344900" y="8572500"/>
            <a:ext cx="194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776" y="-278607"/>
            <a:ext cx="3305177" cy="25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5098807" y="4365254"/>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7203" name="WordArt 35"/>
          <p:cNvSpPr>
            <a:spLocks noChangeArrowheads="1" noChangeShapeType="1" noTextEdit="1"/>
          </p:cNvSpPr>
          <p:nvPr/>
        </p:nvSpPr>
        <p:spPr bwMode="auto">
          <a:xfrm>
            <a:off x="15268575"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2</a:t>
            </a:r>
          </a:p>
        </p:txBody>
      </p:sp>
      <p:sp>
        <p:nvSpPr>
          <p:cNvPr id="7204" name="WordArt 36"/>
          <p:cNvSpPr>
            <a:spLocks noChangeArrowheads="1" noChangeShapeType="1" noTextEdit="1"/>
          </p:cNvSpPr>
          <p:nvPr/>
        </p:nvSpPr>
        <p:spPr bwMode="auto">
          <a:xfrm>
            <a:off x="15339173" y="4471988"/>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3</a:t>
            </a:r>
          </a:p>
        </p:txBody>
      </p:sp>
      <p:sp>
        <p:nvSpPr>
          <p:cNvPr id="7205" name="WordArt 37"/>
          <p:cNvSpPr>
            <a:spLocks noChangeArrowheads="1" noChangeShapeType="1" noTextEdit="1"/>
          </p:cNvSpPr>
          <p:nvPr/>
        </p:nvSpPr>
        <p:spPr bwMode="auto">
          <a:xfrm>
            <a:off x="15507260" y="4361192"/>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4</a:t>
            </a:r>
          </a:p>
        </p:txBody>
      </p:sp>
      <p:sp>
        <p:nvSpPr>
          <p:cNvPr id="7206" name="WordArt 38"/>
          <p:cNvSpPr>
            <a:spLocks noChangeArrowheads="1" noChangeShapeType="1" noTextEdit="1"/>
          </p:cNvSpPr>
          <p:nvPr/>
        </p:nvSpPr>
        <p:spPr bwMode="auto">
          <a:xfrm>
            <a:off x="15435359"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5</a:t>
            </a:r>
          </a:p>
        </p:txBody>
      </p:sp>
      <p:grpSp>
        <p:nvGrpSpPr>
          <p:cNvPr id="25" name="Group 49"/>
          <p:cNvGrpSpPr>
            <a:grpSpLocks/>
          </p:cNvGrpSpPr>
          <p:nvPr/>
        </p:nvGrpSpPr>
        <p:grpSpPr bwMode="auto">
          <a:xfrm>
            <a:off x="14849475" y="5798344"/>
            <a:ext cx="3505200" cy="2628900"/>
            <a:chOff x="4431" y="2945"/>
            <a:chExt cx="1104" cy="1104"/>
          </a:xfrm>
        </p:grpSpPr>
        <p:sp>
          <p:nvSpPr>
            <p:cNvPr id="7200" name="AutoShape 50"/>
            <p:cNvSpPr>
              <a:spLocks noChangeArrowheads="1"/>
            </p:cNvSpPr>
            <p:nvPr/>
          </p:nvSpPr>
          <p:spPr bwMode="auto">
            <a:xfrm>
              <a:off x="4431" y="2945"/>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16" name="WordArt 51"/>
            <p:cNvSpPr>
              <a:spLocks noChangeArrowheads="1" noChangeShapeType="1" noTextEdit="1"/>
            </p:cNvSpPr>
            <p:nvPr/>
          </p:nvSpPr>
          <p:spPr bwMode="auto">
            <a:xfrm>
              <a:off x="4669" y="3181"/>
              <a:ext cx="672" cy="576"/>
            </a:xfrm>
            <a:prstGeom prst="rect">
              <a:avLst/>
            </a:prstGeom>
          </p:spPr>
          <p:txBody>
            <a:bodyPr wrap="none" fromWordArt="1">
              <a:prstTxWarp prst="textPlain">
                <a:avLst>
                  <a:gd name="adj" fmla="val 50000"/>
                </a:avLst>
              </a:prstTxWarp>
            </a:bodyPr>
            <a:lstStyle/>
            <a:p>
              <a:pPr algn="ctr"/>
              <a:r>
                <a:rPr lang="vi-VN" sz="5400" kern="10" dirty="0">
                  <a:ln w="9525">
                    <a:solidFill>
                      <a:srgbClr val="000000"/>
                    </a:solidFill>
                    <a:round/>
                    <a:headEnd/>
                    <a:tailEnd/>
                  </a:ln>
                  <a:solidFill>
                    <a:srgbClr val="000000"/>
                  </a:solidFill>
                  <a:latin typeface="Times New Roman"/>
                  <a:cs typeface="Times New Roman"/>
                </a:rPr>
                <a:t>Hết giờ</a:t>
              </a:r>
            </a:p>
          </p:txBody>
        </p:sp>
      </p:grpSp>
    </p:spTree>
    <p:custDataLst>
      <p:tags r:id="rId1"/>
    </p:custDataLst>
    <p:extLst>
      <p:ext uri="{BB962C8B-B14F-4D97-AF65-F5344CB8AC3E}">
        <p14:creationId xmlns:p14="http://schemas.microsoft.com/office/powerpoint/2010/main" val="144749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par>
                          <p:cTn id="66" fill="hold" nodeType="afterGroup">
                            <p:stCondLst>
                              <p:cond delay="4500"/>
                            </p:stCondLst>
                            <p:childTnLst>
                              <p:par>
                                <p:cTn id="67" presetID="9" presetClass="entr" presetSubtype="0" fill="hold" grpId="0" nodeType="afterEffect">
                                  <p:stCondLst>
                                    <p:cond delay="0"/>
                                  </p:stCondLst>
                                  <p:childTnLst>
                                    <p:set>
                                      <p:cBhvr>
                                        <p:cTn id="68" dur="1" fill="hold">
                                          <p:stCondLst>
                                            <p:cond delay="0"/>
                                          </p:stCondLst>
                                        </p:cTn>
                                        <p:tgtEl>
                                          <p:spTgt spid="7206"/>
                                        </p:tgtEl>
                                        <p:attrNameLst>
                                          <p:attrName>style.visibility</p:attrName>
                                        </p:attrNameLst>
                                      </p:cBhvr>
                                      <p:to>
                                        <p:strVal val="visible"/>
                                      </p:to>
                                    </p:set>
                                    <p:animEffect transition="in" filter="dissolve">
                                      <p:cBhvr>
                                        <p:cTn id="69" dur="500"/>
                                        <p:tgtEl>
                                          <p:spTgt spid="7206"/>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nodeType="afterGroup">
                            <p:stCondLst>
                              <p:cond delay="5000"/>
                            </p:stCondLst>
                            <p:childTnLst>
                              <p:par>
                                <p:cTn id="71" presetID="53" presetClass="exit" presetSubtype="0" fill="hold" grpId="1" nodeType="afterEffect">
                                  <p:stCondLst>
                                    <p:cond delay="0"/>
                                  </p:stCondLst>
                                  <p:childTnLst>
                                    <p:anim calcmode="lin" valueType="num">
                                      <p:cBhvr>
                                        <p:cTn id="72" dur="500"/>
                                        <p:tgtEl>
                                          <p:spTgt spid="7206"/>
                                        </p:tgtEl>
                                        <p:attrNameLst>
                                          <p:attrName>ppt_w</p:attrName>
                                        </p:attrNameLst>
                                      </p:cBhvr>
                                      <p:tavLst>
                                        <p:tav tm="0">
                                          <p:val>
                                            <p:strVal val="ppt_w"/>
                                          </p:val>
                                        </p:tav>
                                        <p:tav tm="100000">
                                          <p:val>
                                            <p:fltVal val="0"/>
                                          </p:val>
                                        </p:tav>
                                      </p:tavLst>
                                    </p:anim>
                                    <p:anim calcmode="lin" valueType="num">
                                      <p:cBhvr>
                                        <p:cTn id="73" dur="500"/>
                                        <p:tgtEl>
                                          <p:spTgt spid="7206"/>
                                        </p:tgtEl>
                                        <p:attrNameLst>
                                          <p:attrName>ppt_h</p:attrName>
                                        </p:attrNameLst>
                                      </p:cBhvr>
                                      <p:tavLst>
                                        <p:tav tm="0">
                                          <p:val>
                                            <p:strVal val="ppt_h"/>
                                          </p:val>
                                        </p:tav>
                                        <p:tav tm="100000">
                                          <p:val>
                                            <p:fltVal val="0"/>
                                          </p:val>
                                        </p:tav>
                                      </p:tavLst>
                                    </p:anim>
                                    <p:animEffect transition="out" filter="fade">
                                      <p:cBhvr>
                                        <p:cTn id="74" dur="500"/>
                                        <p:tgtEl>
                                          <p:spTgt spid="7206"/>
                                        </p:tgtEl>
                                      </p:cBhvr>
                                    </p:animEffect>
                                    <p:set>
                                      <p:cBhvr>
                                        <p:cTn id="75" dur="1" fill="hold">
                                          <p:stCondLst>
                                            <p:cond delay="499"/>
                                          </p:stCondLst>
                                        </p:cTn>
                                        <p:tgtEl>
                                          <p:spTgt spid="7206"/>
                                        </p:tgtEl>
                                        <p:attrNameLst>
                                          <p:attrName>style.visibility</p:attrName>
                                        </p:attrNameLst>
                                      </p:cBhvr>
                                      <p:to>
                                        <p:strVal val="hidden"/>
                                      </p:to>
                                    </p:set>
                                  </p:childTnLst>
                                </p:cTn>
                              </p:par>
                            </p:childTnLst>
                          </p:cTn>
                        </p:par>
                        <p:par>
                          <p:cTn id="76" fill="hold" nodeType="afterGroup">
                            <p:stCondLst>
                              <p:cond delay="5500"/>
                            </p:stCondLst>
                            <p:childTnLst>
                              <p:par>
                                <p:cTn id="77" presetID="9" presetClass="entr" presetSubtype="0" fill="hold" grpId="0" nodeType="afterEffect">
                                  <p:stCondLst>
                                    <p:cond delay="0"/>
                                  </p:stCondLst>
                                  <p:childTnLst>
                                    <p:set>
                                      <p:cBhvr>
                                        <p:cTn id="78" dur="1" fill="hold">
                                          <p:stCondLst>
                                            <p:cond delay="0"/>
                                          </p:stCondLst>
                                        </p:cTn>
                                        <p:tgtEl>
                                          <p:spTgt spid="7205"/>
                                        </p:tgtEl>
                                        <p:attrNameLst>
                                          <p:attrName>style.visibility</p:attrName>
                                        </p:attrNameLst>
                                      </p:cBhvr>
                                      <p:to>
                                        <p:strVal val="visible"/>
                                      </p:to>
                                    </p:set>
                                    <p:animEffect transition="in" filter="dissolve">
                                      <p:cBhvr>
                                        <p:cTn id="79" dur="500"/>
                                        <p:tgtEl>
                                          <p:spTgt spid="7205"/>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6000"/>
                            </p:stCondLst>
                            <p:childTnLst>
                              <p:par>
                                <p:cTn id="81" presetID="53" presetClass="exit" presetSubtype="0" fill="hold" grpId="1" nodeType="afterEffect">
                                  <p:stCondLst>
                                    <p:cond delay="0"/>
                                  </p:stCondLst>
                                  <p:childTnLst>
                                    <p:anim calcmode="lin" valueType="num">
                                      <p:cBhvr>
                                        <p:cTn id="82" dur="500"/>
                                        <p:tgtEl>
                                          <p:spTgt spid="7205"/>
                                        </p:tgtEl>
                                        <p:attrNameLst>
                                          <p:attrName>ppt_w</p:attrName>
                                        </p:attrNameLst>
                                      </p:cBhvr>
                                      <p:tavLst>
                                        <p:tav tm="0">
                                          <p:val>
                                            <p:strVal val="ppt_w"/>
                                          </p:val>
                                        </p:tav>
                                        <p:tav tm="100000">
                                          <p:val>
                                            <p:fltVal val="0"/>
                                          </p:val>
                                        </p:tav>
                                      </p:tavLst>
                                    </p:anim>
                                    <p:anim calcmode="lin" valueType="num">
                                      <p:cBhvr>
                                        <p:cTn id="83" dur="500"/>
                                        <p:tgtEl>
                                          <p:spTgt spid="7205"/>
                                        </p:tgtEl>
                                        <p:attrNameLst>
                                          <p:attrName>ppt_h</p:attrName>
                                        </p:attrNameLst>
                                      </p:cBhvr>
                                      <p:tavLst>
                                        <p:tav tm="0">
                                          <p:val>
                                            <p:strVal val="ppt_h"/>
                                          </p:val>
                                        </p:tav>
                                        <p:tav tm="100000">
                                          <p:val>
                                            <p:fltVal val="0"/>
                                          </p:val>
                                        </p:tav>
                                      </p:tavLst>
                                    </p:anim>
                                    <p:animEffect transition="out" filter="fade">
                                      <p:cBhvr>
                                        <p:cTn id="84" dur="500"/>
                                        <p:tgtEl>
                                          <p:spTgt spid="7205"/>
                                        </p:tgtEl>
                                      </p:cBhvr>
                                    </p:animEffect>
                                    <p:set>
                                      <p:cBhvr>
                                        <p:cTn id="85" dur="1" fill="hold">
                                          <p:stCondLst>
                                            <p:cond delay="499"/>
                                          </p:stCondLst>
                                        </p:cTn>
                                        <p:tgtEl>
                                          <p:spTgt spid="7205"/>
                                        </p:tgtEl>
                                        <p:attrNameLst>
                                          <p:attrName>style.visibility</p:attrName>
                                        </p:attrNameLst>
                                      </p:cBhvr>
                                      <p:to>
                                        <p:strVal val="hidden"/>
                                      </p:to>
                                    </p:set>
                                  </p:childTnLst>
                                </p:cTn>
                              </p:par>
                            </p:childTnLst>
                          </p:cTn>
                        </p:par>
                        <p:par>
                          <p:cTn id="86" fill="hold" nodeType="afterGroup">
                            <p:stCondLst>
                              <p:cond delay="6500"/>
                            </p:stCondLst>
                            <p:childTnLst>
                              <p:par>
                                <p:cTn id="87" presetID="9" presetClass="entr" presetSubtype="0" fill="hold" grpId="0" nodeType="afterEffect">
                                  <p:stCondLst>
                                    <p:cond delay="0"/>
                                  </p:stCondLst>
                                  <p:childTnLst>
                                    <p:set>
                                      <p:cBhvr>
                                        <p:cTn id="88" dur="1" fill="hold">
                                          <p:stCondLst>
                                            <p:cond delay="0"/>
                                          </p:stCondLst>
                                        </p:cTn>
                                        <p:tgtEl>
                                          <p:spTgt spid="7204"/>
                                        </p:tgtEl>
                                        <p:attrNameLst>
                                          <p:attrName>style.visibility</p:attrName>
                                        </p:attrNameLst>
                                      </p:cBhvr>
                                      <p:to>
                                        <p:strVal val="visible"/>
                                      </p:to>
                                    </p:set>
                                    <p:animEffect transition="in" filter="dissolve">
                                      <p:cBhvr>
                                        <p:cTn id="89" dur="500"/>
                                        <p:tgtEl>
                                          <p:spTgt spid="7204"/>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7000"/>
                            </p:stCondLst>
                            <p:childTnLst>
                              <p:par>
                                <p:cTn id="91" presetID="53" presetClass="exit" presetSubtype="0" fill="hold" grpId="1" nodeType="afterEffect">
                                  <p:stCondLst>
                                    <p:cond delay="0"/>
                                  </p:stCondLst>
                                  <p:childTnLst>
                                    <p:anim calcmode="lin" valueType="num">
                                      <p:cBhvr>
                                        <p:cTn id="92" dur="500"/>
                                        <p:tgtEl>
                                          <p:spTgt spid="7204"/>
                                        </p:tgtEl>
                                        <p:attrNameLst>
                                          <p:attrName>ppt_w</p:attrName>
                                        </p:attrNameLst>
                                      </p:cBhvr>
                                      <p:tavLst>
                                        <p:tav tm="0">
                                          <p:val>
                                            <p:strVal val="ppt_w"/>
                                          </p:val>
                                        </p:tav>
                                        <p:tav tm="100000">
                                          <p:val>
                                            <p:fltVal val="0"/>
                                          </p:val>
                                        </p:tav>
                                      </p:tavLst>
                                    </p:anim>
                                    <p:anim calcmode="lin" valueType="num">
                                      <p:cBhvr>
                                        <p:cTn id="93" dur="500"/>
                                        <p:tgtEl>
                                          <p:spTgt spid="7204"/>
                                        </p:tgtEl>
                                        <p:attrNameLst>
                                          <p:attrName>ppt_h</p:attrName>
                                        </p:attrNameLst>
                                      </p:cBhvr>
                                      <p:tavLst>
                                        <p:tav tm="0">
                                          <p:val>
                                            <p:strVal val="ppt_h"/>
                                          </p:val>
                                        </p:tav>
                                        <p:tav tm="100000">
                                          <p:val>
                                            <p:fltVal val="0"/>
                                          </p:val>
                                        </p:tav>
                                      </p:tavLst>
                                    </p:anim>
                                    <p:animEffect transition="out" filter="fade">
                                      <p:cBhvr>
                                        <p:cTn id="94" dur="500"/>
                                        <p:tgtEl>
                                          <p:spTgt spid="7204"/>
                                        </p:tgtEl>
                                      </p:cBhvr>
                                    </p:animEffect>
                                    <p:set>
                                      <p:cBhvr>
                                        <p:cTn id="95" dur="1" fill="hold">
                                          <p:stCondLst>
                                            <p:cond delay="499"/>
                                          </p:stCondLst>
                                        </p:cTn>
                                        <p:tgtEl>
                                          <p:spTgt spid="7204"/>
                                        </p:tgtEl>
                                        <p:attrNameLst>
                                          <p:attrName>style.visibility</p:attrName>
                                        </p:attrNameLst>
                                      </p:cBhvr>
                                      <p:to>
                                        <p:strVal val="hidden"/>
                                      </p:to>
                                    </p:set>
                                  </p:childTnLst>
                                </p:cTn>
                              </p:par>
                            </p:childTnLst>
                          </p:cTn>
                        </p:par>
                        <p:par>
                          <p:cTn id="96" fill="hold" nodeType="afterGroup">
                            <p:stCondLst>
                              <p:cond delay="7500"/>
                            </p:stCondLst>
                            <p:childTnLst>
                              <p:par>
                                <p:cTn id="97" presetID="9" presetClass="entr" presetSubtype="0" fill="hold" grpId="0" nodeType="afterEffect">
                                  <p:stCondLst>
                                    <p:cond delay="0"/>
                                  </p:stCondLst>
                                  <p:childTnLst>
                                    <p:set>
                                      <p:cBhvr>
                                        <p:cTn id="98" dur="1" fill="hold">
                                          <p:stCondLst>
                                            <p:cond delay="0"/>
                                          </p:stCondLst>
                                        </p:cTn>
                                        <p:tgtEl>
                                          <p:spTgt spid="7203"/>
                                        </p:tgtEl>
                                        <p:attrNameLst>
                                          <p:attrName>style.visibility</p:attrName>
                                        </p:attrNameLst>
                                      </p:cBhvr>
                                      <p:to>
                                        <p:strVal val="visible"/>
                                      </p:to>
                                    </p:set>
                                    <p:animEffect transition="in" filter="dissolve">
                                      <p:cBhvr>
                                        <p:cTn id="99" dur="500"/>
                                        <p:tgtEl>
                                          <p:spTgt spid="7203"/>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8000"/>
                            </p:stCondLst>
                            <p:childTnLst>
                              <p:par>
                                <p:cTn id="101" presetID="53" presetClass="exit" presetSubtype="0" fill="hold" grpId="1" nodeType="afterEffect">
                                  <p:stCondLst>
                                    <p:cond delay="0"/>
                                  </p:stCondLst>
                                  <p:childTnLst>
                                    <p:anim calcmode="lin" valueType="num">
                                      <p:cBhvr>
                                        <p:cTn id="102" dur="500"/>
                                        <p:tgtEl>
                                          <p:spTgt spid="7203"/>
                                        </p:tgtEl>
                                        <p:attrNameLst>
                                          <p:attrName>ppt_w</p:attrName>
                                        </p:attrNameLst>
                                      </p:cBhvr>
                                      <p:tavLst>
                                        <p:tav tm="0">
                                          <p:val>
                                            <p:strVal val="ppt_w"/>
                                          </p:val>
                                        </p:tav>
                                        <p:tav tm="100000">
                                          <p:val>
                                            <p:fltVal val="0"/>
                                          </p:val>
                                        </p:tav>
                                      </p:tavLst>
                                    </p:anim>
                                    <p:anim calcmode="lin" valueType="num">
                                      <p:cBhvr>
                                        <p:cTn id="103" dur="500"/>
                                        <p:tgtEl>
                                          <p:spTgt spid="7203"/>
                                        </p:tgtEl>
                                        <p:attrNameLst>
                                          <p:attrName>ppt_h</p:attrName>
                                        </p:attrNameLst>
                                      </p:cBhvr>
                                      <p:tavLst>
                                        <p:tav tm="0">
                                          <p:val>
                                            <p:strVal val="ppt_h"/>
                                          </p:val>
                                        </p:tav>
                                        <p:tav tm="100000">
                                          <p:val>
                                            <p:fltVal val="0"/>
                                          </p:val>
                                        </p:tav>
                                      </p:tavLst>
                                    </p:anim>
                                    <p:animEffect transition="out" filter="fade">
                                      <p:cBhvr>
                                        <p:cTn id="104" dur="500"/>
                                        <p:tgtEl>
                                          <p:spTgt spid="7203"/>
                                        </p:tgtEl>
                                      </p:cBhvr>
                                    </p:animEffect>
                                    <p:set>
                                      <p:cBhvr>
                                        <p:cTn id="105" dur="1" fill="hold">
                                          <p:stCondLst>
                                            <p:cond delay="499"/>
                                          </p:stCondLst>
                                        </p:cTn>
                                        <p:tgtEl>
                                          <p:spTgt spid="7203"/>
                                        </p:tgtEl>
                                        <p:attrNameLst>
                                          <p:attrName>style.visibility</p:attrName>
                                        </p:attrNameLst>
                                      </p:cBhvr>
                                      <p:to>
                                        <p:strVal val="hidden"/>
                                      </p:to>
                                    </p:set>
                                  </p:childTnLst>
                                </p:cTn>
                              </p:par>
                            </p:childTnLst>
                          </p:cTn>
                        </p:par>
                        <p:par>
                          <p:cTn id="106" fill="hold" nodeType="afterGroup">
                            <p:stCondLst>
                              <p:cond delay="8500"/>
                            </p:stCondLst>
                            <p:childTnLst>
                              <p:par>
                                <p:cTn id="107" presetID="9" presetClass="entr" presetSubtype="0" fill="hold" grpId="0" nodeType="afterEffect">
                                  <p:stCondLst>
                                    <p:cond delay="0"/>
                                  </p:stCondLst>
                                  <p:childTnLst>
                                    <p:set>
                                      <p:cBhvr>
                                        <p:cTn id="108" dur="1" fill="hold">
                                          <p:stCondLst>
                                            <p:cond delay="0"/>
                                          </p:stCondLst>
                                        </p:cTn>
                                        <p:tgtEl>
                                          <p:spTgt spid="7202"/>
                                        </p:tgtEl>
                                        <p:attrNameLst>
                                          <p:attrName>style.visibility</p:attrName>
                                        </p:attrNameLst>
                                      </p:cBhvr>
                                      <p:to>
                                        <p:strVal val="visible"/>
                                      </p:to>
                                    </p:set>
                                    <p:animEffect transition="in" filter="dissolve">
                                      <p:cBhvr>
                                        <p:cTn id="109" dur="500"/>
                                        <p:tgtEl>
                                          <p:spTgt spid="7202"/>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9000"/>
                            </p:stCondLst>
                            <p:childTnLst>
                              <p:par>
                                <p:cTn id="111" presetID="53" presetClass="exit" presetSubtype="0" fill="hold" grpId="1" nodeType="afterEffect">
                                  <p:stCondLst>
                                    <p:cond delay="0"/>
                                  </p:stCondLst>
                                  <p:childTnLst>
                                    <p:anim calcmode="lin" valueType="num">
                                      <p:cBhvr>
                                        <p:cTn id="112" dur="500"/>
                                        <p:tgtEl>
                                          <p:spTgt spid="7202"/>
                                        </p:tgtEl>
                                        <p:attrNameLst>
                                          <p:attrName>ppt_w</p:attrName>
                                        </p:attrNameLst>
                                      </p:cBhvr>
                                      <p:tavLst>
                                        <p:tav tm="0">
                                          <p:val>
                                            <p:strVal val="ppt_w"/>
                                          </p:val>
                                        </p:tav>
                                        <p:tav tm="100000">
                                          <p:val>
                                            <p:fltVal val="0"/>
                                          </p:val>
                                        </p:tav>
                                      </p:tavLst>
                                    </p:anim>
                                    <p:anim calcmode="lin" valueType="num">
                                      <p:cBhvr>
                                        <p:cTn id="113" dur="500"/>
                                        <p:tgtEl>
                                          <p:spTgt spid="7202"/>
                                        </p:tgtEl>
                                        <p:attrNameLst>
                                          <p:attrName>ppt_h</p:attrName>
                                        </p:attrNameLst>
                                      </p:cBhvr>
                                      <p:tavLst>
                                        <p:tav tm="0">
                                          <p:val>
                                            <p:strVal val="ppt_h"/>
                                          </p:val>
                                        </p:tav>
                                        <p:tav tm="100000">
                                          <p:val>
                                            <p:fltVal val="0"/>
                                          </p:val>
                                        </p:tav>
                                      </p:tavLst>
                                    </p:anim>
                                    <p:animEffect transition="out" filter="fade">
                                      <p:cBhvr>
                                        <p:cTn id="114" dur="500"/>
                                        <p:tgtEl>
                                          <p:spTgt spid="7202"/>
                                        </p:tgtEl>
                                      </p:cBhvr>
                                    </p:animEffect>
                                    <p:set>
                                      <p:cBhvr>
                                        <p:cTn id="115" dur="1" fill="hold">
                                          <p:stCondLst>
                                            <p:cond delay="499"/>
                                          </p:stCondLst>
                                        </p:cTn>
                                        <p:tgtEl>
                                          <p:spTgt spid="7202"/>
                                        </p:tgtEl>
                                        <p:attrNameLst>
                                          <p:attrName>style.visibility</p:attrName>
                                        </p:attrNameLst>
                                      </p:cBhvr>
                                      <p:to>
                                        <p:strVal val="hidden"/>
                                      </p:to>
                                    </p:set>
                                  </p:childTnLst>
                                </p:cTn>
                              </p:par>
                              <p:par>
                                <p:cTn id="116" presetID="53" presetClass="entr" presetSubtype="0" fill="hold" nodeType="with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ppt_w</p:attrName>
                                        </p:attrNameLst>
                                      </p:cBhvr>
                                      <p:tavLst>
                                        <p:tav tm="0">
                                          <p:val>
                                            <p:fltVal val="0"/>
                                          </p:val>
                                        </p:tav>
                                        <p:tav tm="100000">
                                          <p:val>
                                            <p:strVal val="#ppt_w"/>
                                          </p:val>
                                        </p:tav>
                                      </p:tavLst>
                                    </p:anim>
                                    <p:anim calcmode="lin" valueType="num">
                                      <p:cBhvr>
                                        <p:cTn id="119" dur="500" fill="hold"/>
                                        <p:tgtEl>
                                          <p:spTgt spid="25"/>
                                        </p:tgtEl>
                                        <p:attrNameLst>
                                          <p:attrName>ppt_h</p:attrName>
                                        </p:attrNameLst>
                                      </p:cBhvr>
                                      <p:tavLst>
                                        <p:tav tm="0">
                                          <p:val>
                                            <p:fltVal val="0"/>
                                          </p:val>
                                        </p:tav>
                                        <p:tav tm="100000">
                                          <p:val>
                                            <p:strVal val="#ppt_h"/>
                                          </p:val>
                                        </p:tav>
                                      </p:tavLst>
                                    </p:anim>
                                    <p:animEffect transition="in" filter="fade">
                                      <p:cBhvr>
                                        <p:cTn id="120" dur="500"/>
                                        <p:tgtEl>
                                          <p:spTgt spid="25"/>
                                        </p:tgtEl>
                                      </p:cBhvr>
                                    </p:animEffect>
                                  </p:childTnLst>
                                  <p:subTnLst>
                                    <p:audio>
                                      <p:cMediaNode>
                                        <p:cTn display="0" masterRel="sameClick">
                                          <p:stCondLst>
                                            <p:cond evt="begin" delay="0">
                                              <p:tn val="116"/>
                                            </p:cond>
                                          </p:stCondLst>
                                          <p:endCondLst>
                                            <p:cond evt="onStopAudio" delay="0">
                                              <p:tgtEl>
                                                <p:sldTgt/>
                                              </p:tgtEl>
                                            </p:cond>
                                          </p:endCondLst>
                                        </p:cTn>
                                        <p:tgtEl>
                                          <p:sndTgt r:embed="rId6" name="chimes.wav"/>
                                        </p:tgtEl>
                                      </p:cMediaNode>
                                    </p:audio>
                                  </p:sub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xit" presetSubtype="2" fill="hold" nodeType="clickEffect">
                                  <p:stCondLst>
                                    <p:cond delay="0"/>
                                  </p:stCondLst>
                                  <p:childTnLst>
                                    <p:anim calcmode="lin" valueType="num">
                                      <p:cBhvr additive="base">
                                        <p:cTn id="124" dur="500"/>
                                        <p:tgtEl>
                                          <p:spTgt spid="25"/>
                                        </p:tgtEl>
                                        <p:attrNameLst>
                                          <p:attrName>ppt_x</p:attrName>
                                        </p:attrNameLst>
                                      </p:cBhvr>
                                      <p:tavLst>
                                        <p:tav tm="0">
                                          <p:val>
                                            <p:strVal val="ppt_x"/>
                                          </p:val>
                                        </p:tav>
                                        <p:tav tm="100000">
                                          <p:val>
                                            <p:strVal val="1+ppt_w/2"/>
                                          </p:val>
                                        </p:tav>
                                      </p:tavLst>
                                    </p:anim>
                                    <p:anim calcmode="lin" valueType="num">
                                      <p:cBhvr additive="base">
                                        <p:cTn id="125" dur="500"/>
                                        <p:tgtEl>
                                          <p:spTgt spid="25"/>
                                        </p:tgtEl>
                                        <p:attrNameLst>
                                          <p:attrName>ppt_y</p:attrName>
                                        </p:attrNameLst>
                                      </p:cBhvr>
                                      <p:tavLst>
                                        <p:tav tm="0">
                                          <p:val>
                                            <p:strVal val="ppt_y"/>
                                          </p:val>
                                        </p:tav>
                                        <p:tav tm="100000">
                                          <p:val>
                                            <p:strVal val="ppt_y"/>
                                          </p:val>
                                        </p:tav>
                                      </p:tavLst>
                                    </p:anim>
                                    <p:set>
                                      <p:cBhvr>
                                        <p:cTn id="126" dur="1" fill="hold">
                                          <p:stCondLst>
                                            <p:cond delay="499"/>
                                          </p:stCondLst>
                                        </p:cTn>
                                        <p:tgtEl>
                                          <p:spTgt spid="25"/>
                                        </p:tgtEl>
                                        <p:attrNameLst>
                                          <p:attrName>style.visibility</p:attrName>
                                        </p:attrNameLst>
                                      </p:cBhvr>
                                      <p:to>
                                        <p:strVal val="hidden"/>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mph" presetSubtype="0" fill="hold" grpId="0" nodeType="clickEffect">
                                  <p:stCondLst>
                                    <p:cond delay="0"/>
                                  </p:stCondLst>
                                  <p:iterate type="lt">
                                    <p:tmPct val="0"/>
                                  </p:iterate>
                                  <p:childTnLst>
                                    <p:animClr clrSpc="hsl" dir="cw">
                                      <p:cBhvr override="childStyle">
                                        <p:cTn id="130" dur="500" fill="hold"/>
                                        <p:tgtEl>
                                          <p:spTgt spid="4"/>
                                        </p:tgtEl>
                                        <p:attrNameLst>
                                          <p:attrName>style.color</p:attrName>
                                        </p:attrNameLst>
                                      </p:cBhvr>
                                      <p:by>
                                        <p:hsl h="10842353" s="0" l="0"/>
                                      </p:by>
                                    </p:animClr>
                                    <p:animClr clrSpc="hsl" dir="cw">
                                      <p:cBhvr>
                                        <p:cTn id="131" dur="500" fill="hold"/>
                                        <p:tgtEl>
                                          <p:spTgt spid="4"/>
                                        </p:tgtEl>
                                        <p:attrNameLst>
                                          <p:attrName>fillcolor</p:attrName>
                                        </p:attrNameLst>
                                      </p:cBhvr>
                                      <p:by>
                                        <p:hsl h="10842353" s="0" l="0"/>
                                      </p:by>
                                    </p:animClr>
                                    <p:animClr clrSpc="hsl" dir="cw">
                                      <p:cBhvr>
                                        <p:cTn id="132" dur="500" fill="hold"/>
                                        <p:tgtEl>
                                          <p:spTgt spid="4"/>
                                        </p:tgtEl>
                                        <p:attrNameLst>
                                          <p:attrName>stroke.color</p:attrName>
                                        </p:attrNameLst>
                                      </p:cBhvr>
                                      <p:by>
                                        <p:hsl h="10842353" s="0" l="0"/>
                                      </p:by>
                                    </p:animClr>
                                    <p:set>
                                      <p:cBhvr>
                                        <p:cTn id="133" dur="500" fill="hold"/>
                                        <p:tgtEl>
                                          <p:spTgt spid="4"/>
                                        </p:tgtEl>
                                        <p:attrNameLst>
                                          <p:attrName>fill.type</p:attrName>
                                        </p:attrNameLst>
                                      </p:cBhvr>
                                      <p:to>
                                        <p:strVal val="solid"/>
                                      </p:to>
                                    </p:set>
                                  </p:childTnLst>
                                  <p:subTnLst>
                                    <p:audio>
                                      <p:cMediaNode>
                                        <p:cTn display="0" masterRel="sameClick">
                                          <p:stCondLst>
                                            <p:cond evt="begin" delay="0">
                                              <p:tn val="129"/>
                                            </p:cond>
                                          </p:stCondLst>
                                          <p:endCondLst>
                                            <p:cond evt="onStopAudio" delay="0">
                                              <p:tgtEl>
                                                <p:sldTgt/>
                                              </p:tgtEl>
                                            </p:cond>
                                          </p:endCondLst>
                                        </p:cTn>
                                        <p:tgtEl>
                                          <p:sndTgt r:embed="rId7" name="FELIZ2.WAV"/>
                                        </p:tgtEl>
                                      </p:cMediaNode>
                                    </p:audio>
                                  </p:subTnLst>
                                </p:cTn>
                              </p:par>
                              <p:par>
                                <p:cTn id="134" presetID="34" presetClass="emph" presetSubtype="0" fill="hold" grpId="1" nodeType="withEffect">
                                  <p:stCondLst>
                                    <p:cond delay="0"/>
                                  </p:stCondLst>
                                  <p:iterate type="lt">
                                    <p:tmPct val="10000"/>
                                  </p:iterate>
                                  <p:childTnLst>
                                    <p:animMotion origin="layout" path="M -1.38889E-7 -8.64198E-7 L -1.38889E-7 -0.07207 " pathEditMode="relative" rAng="0" ptsTypes="AA">
                                      <p:cBhvr>
                                        <p:cTn id="135" dur="250" accel="50000" decel="50000" autoRev="1" fill="hold">
                                          <p:stCondLst>
                                            <p:cond delay="0"/>
                                          </p:stCondLst>
                                        </p:cTn>
                                        <p:tgtEl>
                                          <p:spTgt spid="4"/>
                                        </p:tgtEl>
                                        <p:attrNameLst>
                                          <p:attrName>ppt_x</p:attrName>
                                          <p:attrName>ppt_y</p:attrName>
                                        </p:attrNameLst>
                                      </p:cBhvr>
                                      <p:rCtr x="0" y="-3611"/>
                                    </p:animMotion>
                                    <p:animRot by="1500000">
                                      <p:cBhvr>
                                        <p:cTn id="136" dur="125" fill="hold">
                                          <p:stCondLst>
                                            <p:cond delay="0"/>
                                          </p:stCondLst>
                                        </p:cTn>
                                        <p:tgtEl>
                                          <p:spTgt spid="4"/>
                                        </p:tgtEl>
                                        <p:attrNameLst>
                                          <p:attrName>r</p:attrName>
                                        </p:attrNameLst>
                                      </p:cBhvr>
                                    </p:animRot>
                                    <p:animRot by="-1500000">
                                      <p:cBhvr>
                                        <p:cTn id="137" dur="125" fill="hold">
                                          <p:stCondLst>
                                            <p:cond delay="125"/>
                                          </p:stCondLst>
                                        </p:cTn>
                                        <p:tgtEl>
                                          <p:spTgt spid="4"/>
                                        </p:tgtEl>
                                        <p:attrNameLst>
                                          <p:attrName>r</p:attrName>
                                        </p:attrNameLst>
                                      </p:cBhvr>
                                    </p:animRot>
                                    <p:animRot by="-1500000">
                                      <p:cBhvr>
                                        <p:cTn id="138" dur="125" fill="hold">
                                          <p:stCondLst>
                                            <p:cond delay="250"/>
                                          </p:stCondLst>
                                        </p:cTn>
                                        <p:tgtEl>
                                          <p:spTgt spid="4"/>
                                        </p:tgtEl>
                                        <p:attrNameLst>
                                          <p:attrName>r</p:attrName>
                                        </p:attrNameLst>
                                      </p:cBhvr>
                                    </p:animRot>
                                    <p:animRot by="1500000">
                                      <p:cBhvr>
                                        <p:cTn id="139" dur="125" fill="hold">
                                          <p:stCondLst>
                                            <p:cond delay="375"/>
                                          </p:stCondLst>
                                        </p:cTn>
                                        <p:tgtEl>
                                          <p:spTgt spid="4"/>
                                        </p:tgtEl>
                                        <p:attrNameLst>
                                          <p:attrName>r</p:attrName>
                                        </p:attrNameLst>
                                      </p:cBhvr>
                                    </p:animRot>
                                  </p:childTnLst>
                                </p:cTn>
                              </p:par>
                            </p:childTnLst>
                          </p:cTn>
                        </p:par>
                      </p:childTnLst>
                    </p:cTn>
                  </p:par>
                  <p:par>
                    <p:cTn id="140" fill="hold">
                      <p:stCondLst>
                        <p:cond delay="indefinite"/>
                      </p:stCondLst>
                      <p:childTnLst>
                        <p:par>
                          <p:cTn id="141" fill="hold">
                            <p:stCondLst>
                              <p:cond delay="0"/>
                            </p:stCondLst>
                            <p:childTnLst>
                              <p:par>
                                <p:cTn id="142" presetID="2" presetClass="exit" presetSubtype="4" fill="hold" grpId="2" nodeType="clickEffect">
                                  <p:stCondLst>
                                    <p:cond delay="0"/>
                                  </p:stCondLst>
                                  <p:childTnLst>
                                    <p:anim calcmode="lin" valueType="num">
                                      <p:cBhvr additive="base">
                                        <p:cTn id="143" dur="500"/>
                                        <p:tgtEl>
                                          <p:spTgt spid="7195"/>
                                        </p:tgtEl>
                                        <p:attrNameLst>
                                          <p:attrName>ppt_x</p:attrName>
                                        </p:attrNameLst>
                                      </p:cBhvr>
                                      <p:tavLst>
                                        <p:tav tm="0">
                                          <p:val>
                                            <p:strVal val="ppt_x"/>
                                          </p:val>
                                        </p:tav>
                                        <p:tav tm="100000">
                                          <p:val>
                                            <p:strVal val="ppt_x"/>
                                          </p:val>
                                        </p:tav>
                                      </p:tavLst>
                                    </p:anim>
                                    <p:anim calcmode="lin" valueType="num">
                                      <p:cBhvr additive="base">
                                        <p:cTn id="144" dur="500"/>
                                        <p:tgtEl>
                                          <p:spTgt spid="7195"/>
                                        </p:tgtEl>
                                        <p:attrNameLst>
                                          <p:attrName>ppt_y</p:attrName>
                                        </p:attrNameLst>
                                      </p:cBhvr>
                                      <p:tavLst>
                                        <p:tav tm="0">
                                          <p:val>
                                            <p:strVal val="ppt_y"/>
                                          </p:val>
                                        </p:tav>
                                        <p:tav tm="100000">
                                          <p:val>
                                            <p:strVal val="1+ppt_h/2"/>
                                          </p:val>
                                        </p:tav>
                                      </p:tavLst>
                                    </p:anim>
                                    <p:set>
                                      <p:cBhvr>
                                        <p:cTn id="145" dur="1" fill="hold">
                                          <p:stCondLst>
                                            <p:cond delay="499"/>
                                          </p:stCondLst>
                                        </p:cTn>
                                        <p:tgtEl>
                                          <p:spTgt spid="7195"/>
                                        </p:tgtEl>
                                        <p:attrNameLst>
                                          <p:attrName>style.visibility</p:attrName>
                                        </p:attrNameLst>
                                      </p:cBhvr>
                                      <p:to>
                                        <p:strVal val="hidden"/>
                                      </p:to>
                                    </p:set>
                                  </p:childTnLst>
                                </p:cTn>
                              </p:par>
                              <p:par>
                                <p:cTn id="146" presetID="2" presetClass="exit" presetSubtype="4" fill="hold" grpId="1" nodeType="withEffect">
                                  <p:stCondLst>
                                    <p:cond delay="0"/>
                                  </p:stCondLst>
                                  <p:childTnLst>
                                    <p:anim calcmode="lin" valueType="num">
                                      <p:cBhvr additive="base">
                                        <p:cTn id="147" dur="500"/>
                                        <p:tgtEl>
                                          <p:spTgt spid="7196"/>
                                        </p:tgtEl>
                                        <p:attrNameLst>
                                          <p:attrName>ppt_x</p:attrName>
                                        </p:attrNameLst>
                                      </p:cBhvr>
                                      <p:tavLst>
                                        <p:tav tm="0">
                                          <p:val>
                                            <p:strVal val="ppt_x"/>
                                          </p:val>
                                        </p:tav>
                                        <p:tav tm="100000">
                                          <p:val>
                                            <p:strVal val="ppt_x"/>
                                          </p:val>
                                        </p:tav>
                                      </p:tavLst>
                                    </p:anim>
                                    <p:anim calcmode="lin" valueType="num">
                                      <p:cBhvr additive="base">
                                        <p:cTn id="148" dur="500"/>
                                        <p:tgtEl>
                                          <p:spTgt spid="7196"/>
                                        </p:tgtEl>
                                        <p:attrNameLst>
                                          <p:attrName>ppt_y</p:attrName>
                                        </p:attrNameLst>
                                      </p:cBhvr>
                                      <p:tavLst>
                                        <p:tav tm="0">
                                          <p:val>
                                            <p:strVal val="ppt_y"/>
                                          </p:val>
                                        </p:tav>
                                        <p:tav tm="100000">
                                          <p:val>
                                            <p:strVal val="1+ppt_h/2"/>
                                          </p:val>
                                        </p:tav>
                                      </p:tavLst>
                                    </p:anim>
                                    <p:set>
                                      <p:cBhvr>
                                        <p:cTn id="149" dur="1" fill="hold">
                                          <p:stCondLst>
                                            <p:cond delay="499"/>
                                          </p:stCondLst>
                                        </p:cTn>
                                        <p:tgtEl>
                                          <p:spTgt spid="7196"/>
                                        </p:tgtEl>
                                        <p:attrNameLst>
                                          <p:attrName>style.visibility</p:attrName>
                                        </p:attrNameLst>
                                      </p:cBhvr>
                                      <p:to>
                                        <p:strVal val="hidden"/>
                                      </p:to>
                                    </p:set>
                                  </p:childTnLst>
                                </p:cTn>
                              </p:par>
                              <p:par>
                                <p:cTn id="150" presetID="2" presetClass="exit" presetSubtype="4" fill="hold" grpId="1" nodeType="withEffect">
                                  <p:stCondLst>
                                    <p:cond delay="0"/>
                                  </p:stCondLst>
                                  <p:childTnLst>
                                    <p:anim calcmode="lin" valueType="num">
                                      <p:cBhvr additive="base">
                                        <p:cTn id="151" dur="500"/>
                                        <p:tgtEl>
                                          <p:spTgt spid="37"/>
                                        </p:tgtEl>
                                        <p:attrNameLst>
                                          <p:attrName>ppt_x</p:attrName>
                                        </p:attrNameLst>
                                      </p:cBhvr>
                                      <p:tavLst>
                                        <p:tav tm="0">
                                          <p:val>
                                            <p:strVal val="ppt_x"/>
                                          </p:val>
                                        </p:tav>
                                        <p:tav tm="100000">
                                          <p:val>
                                            <p:strVal val="ppt_x"/>
                                          </p:val>
                                        </p:tav>
                                      </p:tavLst>
                                    </p:anim>
                                    <p:anim calcmode="lin" valueType="num">
                                      <p:cBhvr additive="base">
                                        <p:cTn id="152" dur="500"/>
                                        <p:tgtEl>
                                          <p:spTgt spid="37"/>
                                        </p:tgtEl>
                                        <p:attrNameLst>
                                          <p:attrName>ppt_y</p:attrName>
                                        </p:attrNameLst>
                                      </p:cBhvr>
                                      <p:tavLst>
                                        <p:tav tm="0">
                                          <p:val>
                                            <p:strVal val="ppt_y"/>
                                          </p:val>
                                        </p:tav>
                                        <p:tav tm="100000">
                                          <p:val>
                                            <p:strVal val="1+ppt_h/2"/>
                                          </p:val>
                                        </p:tav>
                                      </p:tavLst>
                                    </p:anim>
                                    <p:set>
                                      <p:cBhvr>
                                        <p:cTn id="153" dur="1" fill="hold">
                                          <p:stCondLst>
                                            <p:cond delay="499"/>
                                          </p:stCondLst>
                                        </p:cTn>
                                        <p:tgtEl>
                                          <p:spTgt spid="37"/>
                                        </p:tgtEl>
                                        <p:attrNameLst>
                                          <p:attrName>style.visibility</p:attrName>
                                        </p:attrNameLst>
                                      </p:cBhvr>
                                      <p:to>
                                        <p:strVal val="hidden"/>
                                      </p:to>
                                    </p:set>
                                  </p:childTnLst>
                                </p:cTn>
                              </p:par>
                              <p:par>
                                <p:cTn id="154" presetID="2" presetClass="exit" presetSubtype="4" fill="hold" nodeType="withEffect">
                                  <p:stCondLst>
                                    <p:cond delay="0"/>
                                  </p:stCondLst>
                                  <p:childTnLst>
                                    <p:anim calcmode="lin" valueType="num">
                                      <p:cBhvr additive="base">
                                        <p:cTn id="155" dur="500"/>
                                        <p:tgtEl>
                                          <p:spTgt spid="39"/>
                                        </p:tgtEl>
                                        <p:attrNameLst>
                                          <p:attrName>ppt_x</p:attrName>
                                        </p:attrNameLst>
                                      </p:cBhvr>
                                      <p:tavLst>
                                        <p:tav tm="0">
                                          <p:val>
                                            <p:strVal val="ppt_x"/>
                                          </p:val>
                                        </p:tav>
                                        <p:tav tm="100000">
                                          <p:val>
                                            <p:strVal val="ppt_x"/>
                                          </p:val>
                                        </p:tav>
                                      </p:tavLst>
                                    </p:anim>
                                    <p:anim calcmode="lin" valueType="num">
                                      <p:cBhvr additive="base">
                                        <p:cTn id="156" dur="500"/>
                                        <p:tgtEl>
                                          <p:spTgt spid="39"/>
                                        </p:tgtEl>
                                        <p:attrNameLst>
                                          <p:attrName>ppt_y</p:attrName>
                                        </p:attrNameLst>
                                      </p:cBhvr>
                                      <p:tavLst>
                                        <p:tav tm="0">
                                          <p:val>
                                            <p:strVal val="ppt_y"/>
                                          </p:val>
                                        </p:tav>
                                        <p:tav tm="100000">
                                          <p:val>
                                            <p:strVal val="1+ppt_h/2"/>
                                          </p:val>
                                        </p:tav>
                                      </p:tavLst>
                                    </p:anim>
                                    <p:set>
                                      <p:cBhvr>
                                        <p:cTn id="157" dur="1" fill="hold">
                                          <p:stCondLst>
                                            <p:cond delay="499"/>
                                          </p:stCondLst>
                                        </p:cTn>
                                        <p:tgtEl>
                                          <p:spTgt spid="39"/>
                                        </p:tgtEl>
                                        <p:attrNameLst>
                                          <p:attrName>style.visibility</p:attrName>
                                        </p:attrNameLst>
                                      </p:cBhvr>
                                      <p:to>
                                        <p:strVal val="hidden"/>
                                      </p:to>
                                    </p:set>
                                  </p:childTnLst>
                                </p:cTn>
                              </p:par>
                              <p:par>
                                <p:cTn id="158" presetID="2" presetClass="exit" presetSubtype="4" fill="hold" nodeType="withEffect">
                                  <p:stCondLst>
                                    <p:cond delay="0"/>
                                  </p:stCondLst>
                                  <p:childTnLst>
                                    <p:anim calcmode="lin" valueType="num">
                                      <p:cBhvr additive="base">
                                        <p:cTn id="159" dur="500"/>
                                        <p:tgtEl>
                                          <p:spTgt spid="40"/>
                                        </p:tgtEl>
                                        <p:attrNameLst>
                                          <p:attrName>ppt_x</p:attrName>
                                        </p:attrNameLst>
                                      </p:cBhvr>
                                      <p:tavLst>
                                        <p:tav tm="0">
                                          <p:val>
                                            <p:strVal val="ppt_x"/>
                                          </p:val>
                                        </p:tav>
                                        <p:tav tm="100000">
                                          <p:val>
                                            <p:strVal val="ppt_x"/>
                                          </p:val>
                                        </p:tav>
                                      </p:tavLst>
                                    </p:anim>
                                    <p:anim calcmode="lin" valueType="num">
                                      <p:cBhvr additive="base">
                                        <p:cTn id="160" dur="500"/>
                                        <p:tgtEl>
                                          <p:spTgt spid="40"/>
                                        </p:tgtEl>
                                        <p:attrNameLst>
                                          <p:attrName>ppt_y</p:attrName>
                                        </p:attrNameLst>
                                      </p:cBhvr>
                                      <p:tavLst>
                                        <p:tav tm="0">
                                          <p:val>
                                            <p:strVal val="ppt_y"/>
                                          </p:val>
                                        </p:tav>
                                        <p:tav tm="100000">
                                          <p:val>
                                            <p:strVal val="1+ppt_h/2"/>
                                          </p:val>
                                        </p:tav>
                                      </p:tavLst>
                                    </p:anim>
                                    <p:set>
                                      <p:cBhvr>
                                        <p:cTn id="161" dur="1" fill="hold">
                                          <p:stCondLst>
                                            <p:cond delay="499"/>
                                          </p:stCondLst>
                                        </p:cTn>
                                        <p:tgtEl>
                                          <p:spTgt spid="40"/>
                                        </p:tgtEl>
                                        <p:attrNameLst>
                                          <p:attrName>style.visibility</p:attrName>
                                        </p:attrNameLst>
                                      </p:cBhvr>
                                      <p:to>
                                        <p:strVal val="hidden"/>
                                      </p:to>
                                    </p:set>
                                  </p:childTnLst>
                                </p:cTn>
                              </p:par>
                              <p:par>
                                <p:cTn id="162" presetID="2" presetClass="exit" presetSubtype="4" fill="hold" grpId="1" nodeType="withEffect">
                                  <p:stCondLst>
                                    <p:cond delay="0"/>
                                  </p:stCondLst>
                                  <p:childTnLst>
                                    <p:anim calcmode="lin" valueType="num">
                                      <p:cBhvr additive="base">
                                        <p:cTn id="163" dur="500"/>
                                        <p:tgtEl>
                                          <p:spTgt spid="1043"/>
                                        </p:tgtEl>
                                        <p:attrNameLst>
                                          <p:attrName>ppt_x</p:attrName>
                                        </p:attrNameLst>
                                      </p:cBhvr>
                                      <p:tavLst>
                                        <p:tav tm="0">
                                          <p:val>
                                            <p:strVal val="ppt_x"/>
                                          </p:val>
                                        </p:tav>
                                        <p:tav tm="100000">
                                          <p:val>
                                            <p:strVal val="ppt_x"/>
                                          </p:val>
                                        </p:tav>
                                      </p:tavLst>
                                    </p:anim>
                                    <p:anim calcmode="lin" valueType="num">
                                      <p:cBhvr additive="base">
                                        <p:cTn id="164" dur="500"/>
                                        <p:tgtEl>
                                          <p:spTgt spid="1043"/>
                                        </p:tgtEl>
                                        <p:attrNameLst>
                                          <p:attrName>ppt_y</p:attrName>
                                        </p:attrNameLst>
                                      </p:cBhvr>
                                      <p:tavLst>
                                        <p:tav tm="0">
                                          <p:val>
                                            <p:strVal val="ppt_y"/>
                                          </p:val>
                                        </p:tav>
                                        <p:tav tm="100000">
                                          <p:val>
                                            <p:strVal val="1+ppt_h/2"/>
                                          </p:val>
                                        </p:tav>
                                      </p:tavLst>
                                    </p:anim>
                                    <p:set>
                                      <p:cBhvr>
                                        <p:cTn id="165" dur="1" fill="hold">
                                          <p:stCondLst>
                                            <p:cond delay="499"/>
                                          </p:stCondLst>
                                        </p:cTn>
                                        <p:tgtEl>
                                          <p:spTgt spid="1043"/>
                                        </p:tgtEl>
                                        <p:attrNameLst>
                                          <p:attrName>style.visibility</p:attrName>
                                        </p:attrNameLst>
                                      </p:cBhvr>
                                      <p:to>
                                        <p:strVal val="hidden"/>
                                      </p:to>
                                    </p:set>
                                  </p:childTnLst>
                                </p:cTn>
                              </p:par>
                              <p:par>
                                <p:cTn id="166" presetID="2" presetClass="exit" presetSubtype="4" fill="hold" grpId="1" nodeType="withEffect">
                                  <p:stCondLst>
                                    <p:cond delay="0"/>
                                  </p:stCondLst>
                                  <p:childTnLst>
                                    <p:anim calcmode="lin" valueType="num">
                                      <p:cBhvr additive="base">
                                        <p:cTn id="167" dur="500"/>
                                        <p:tgtEl>
                                          <p:spTgt spid="1044"/>
                                        </p:tgtEl>
                                        <p:attrNameLst>
                                          <p:attrName>ppt_x</p:attrName>
                                        </p:attrNameLst>
                                      </p:cBhvr>
                                      <p:tavLst>
                                        <p:tav tm="0">
                                          <p:val>
                                            <p:strVal val="ppt_x"/>
                                          </p:val>
                                        </p:tav>
                                        <p:tav tm="100000">
                                          <p:val>
                                            <p:strVal val="ppt_x"/>
                                          </p:val>
                                        </p:tav>
                                      </p:tavLst>
                                    </p:anim>
                                    <p:anim calcmode="lin" valueType="num">
                                      <p:cBhvr additive="base">
                                        <p:cTn id="168" dur="500"/>
                                        <p:tgtEl>
                                          <p:spTgt spid="1044"/>
                                        </p:tgtEl>
                                        <p:attrNameLst>
                                          <p:attrName>ppt_y</p:attrName>
                                        </p:attrNameLst>
                                      </p:cBhvr>
                                      <p:tavLst>
                                        <p:tav tm="0">
                                          <p:val>
                                            <p:strVal val="ppt_y"/>
                                          </p:val>
                                        </p:tav>
                                        <p:tav tm="100000">
                                          <p:val>
                                            <p:strVal val="1+ppt_h/2"/>
                                          </p:val>
                                        </p:tav>
                                      </p:tavLst>
                                    </p:anim>
                                    <p:set>
                                      <p:cBhvr>
                                        <p:cTn id="169" dur="1" fill="hold">
                                          <p:stCondLst>
                                            <p:cond delay="499"/>
                                          </p:stCondLst>
                                        </p:cTn>
                                        <p:tgtEl>
                                          <p:spTgt spid="1044"/>
                                        </p:tgtEl>
                                        <p:attrNameLst>
                                          <p:attrName>style.visibility</p:attrName>
                                        </p:attrNameLst>
                                      </p:cBhvr>
                                      <p:to>
                                        <p:strVal val="hidden"/>
                                      </p:to>
                                    </p:set>
                                  </p:childTnLst>
                                </p:cTn>
                              </p:par>
                              <p:par>
                                <p:cTn id="170" presetID="2" presetClass="exit" presetSubtype="4" fill="hold" grpId="0" nodeType="withEffect">
                                  <p:stCondLst>
                                    <p:cond delay="0"/>
                                  </p:stCondLst>
                                  <p:iterate type="lt">
                                    <p:tmPct val="0"/>
                                  </p:iterate>
                                  <p:childTnLst>
                                    <p:anim calcmode="lin" valueType="num">
                                      <p:cBhvr additive="base">
                                        <p:cTn id="171" dur="500"/>
                                        <p:tgtEl>
                                          <p:spTgt spid="3"/>
                                        </p:tgtEl>
                                        <p:attrNameLst>
                                          <p:attrName>ppt_x</p:attrName>
                                        </p:attrNameLst>
                                      </p:cBhvr>
                                      <p:tavLst>
                                        <p:tav tm="0">
                                          <p:val>
                                            <p:strVal val="ppt_x"/>
                                          </p:val>
                                        </p:tav>
                                        <p:tav tm="100000">
                                          <p:val>
                                            <p:strVal val="ppt_x"/>
                                          </p:val>
                                        </p:tav>
                                      </p:tavLst>
                                    </p:anim>
                                    <p:anim calcmode="lin" valueType="num">
                                      <p:cBhvr additive="base">
                                        <p:cTn id="172" dur="500"/>
                                        <p:tgtEl>
                                          <p:spTgt spid="3"/>
                                        </p:tgtEl>
                                        <p:attrNameLst>
                                          <p:attrName>ppt_y</p:attrName>
                                        </p:attrNameLst>
                                      </p:cBhvr>
                                      <p:tavLst>
                                        <p:tav tm="0">
                                          <p:val>
                                            <p:strVal val="ppt_y"/>
                                          </p:val>
                                        </p:tav>
                                        <p:tav tm="100000">
                                          <p:val>
                                            <p:strVal val="1+ppt_h/2"/>
                                          </p:val>
                                        </p:tav>
                                      </p:tavLst>
                                    </p:anim>
                                    <p:set>
                                      <p:cBhvr>
                                        <p:cTn id="173" dur="1" fill="hold">
                                          <p:stCondLst>
                                            <p:cond delay="499"/>
                                          </p:stCondLst>
                                        </p:cTn>
                                        <p:tgtEl>
                                          <p:spTgt spid="3"/>
                                        </p:tgtEl>
                                        <p:attrNameLst>
                                          <p:attrName>style.visibility</p:attrName>
                                        </p:attrNameLst>
                                      </p:cBhvr>
                                      <p:to>
                                        <p:strVal val="hidden"/>
                                      </p:to>
                                    </p:set>
                                  </p:childTnLst>
                                </p:cTn>
                              </p:par>
                              <p:par>
                                <p:cTn id="174" presetID="2" presetClass="exit" presetSubtype="4" fill="hold" nodeType="withEffect">
                                  <p:stCondLst>
                                    <p:cond delay="0"/>
                                  </p:stCondLst>
                                  <p:childTnLst>
                                    <p:anim calcmode="lin" valueType="num">
                                      <p:cBhvr additive="base">
                                        <p:cTn id="175" dur="500"/>
                                        <p:tgtEl>
                                          <p:spTgt spid="5"/>
                                        </p:tgtEl>
                                        <p:attrNameLst>
                                          <p:attrName>ppt_x</p:attrName>
                                        </p:attrNameLst>
                                      </p:cBhvr>
                                      <p:tavLst>
                                        <p:tav tm="0">
                                          <p:val>
                                            <p:strVal val="ppt_x"/>
                                          </p:val>
                                        </p:tav>
                                        <p:tav tm="100000">
                                          <p:val>
                                            <p:strVal val="ppt_x"/>
                                          </p:val>
                                        </p:tav>
                                      </p:tavLst>
                                    </p:anim>
                                    <p:anim calcmode="lin" valueType="num">
                                      <p:cBhvr additive="base">
                                        <p:cTn id="176" dur="500"/>
                                        <p:tgtEl>
                                          <p:spTgt spid="5"/>
                                        </p:tgtEl>
                                        <p:attrNameLst>
                                          <p:attrName>ppt_y</p:attrName>
                                        </p:attrNameLst>
                                      </p:cBhvr>
                                      <p:tavLst>
                                        <p:tav tm="0">
                                          <p:val>
                                            <p:strVal val="ppt_y"/>
                                          </p:val>
                                        </p:tav>
                                        <p:tav tm="100000">
                                          <p:val>
                                            <p:strVal val="1+ppt_h/2"/>
                                          </p:val>
                                        </p:tav>
                                      </p:tavLst>
                                    </p:anim>
                                    <p:set>
                                      <p:cBhvr>
                                        <p:cTn id="177" dur="1" fill="hold">
                                          <p:stCondLst>
                                            <p:cond delay="499"/>
                                          </p:stCondLst>
                                        </p:cTn>
                                        <p:tgtEl>
                                          <p:spTgt spid="5"/>
                                        </p:tgtEl>
                                        <p:attrNameLst>
                                          <p:attrName>style.visibility</p:attrName>
                                        </p:attrNameLst>
                                      </p:cBhvr>
                                      <p:to>
                                        <p:strVal val="hidden"/>
                                      </p:to>
                                    </p:set>
                                  </p:childTnLst>
                                </p:cTn>
                              </p:par>
                              <p:par>
                                <p:cTn id="178" presetID="2" presetClass="exit" presetSubtype="4" fill="hold" nodeType="withEffect">
                                  <p:stCondLst>
                                    <p:cond delay="0"/>
                                  </p:stCondLst>
                                  <p:childTnLst>
                                    <p:anim calcmode="lin" valueType="num">
                                      <p:cBhvr additive="base">
                                        <p:cTn id="179" dur="500"/>
                                        <p:tgtEl>
                                          <p:spTgt spid="6"/>
                                        </p:tgtEl>
                                        <p:attrNameLst>
                                          <p:attrName>ppt_x</p:attrName>
                                        </p:attrNameLst>
                                      </p:cBhvr>
                                      <p:tavLst>
                                        <p:tav tm="0">
                                          <p:val>
                                            <p:strVal val="ppt_x"/>
                                          </p:val>
                                        </p:tav>
                                        <p:tav tm="100000">
                                          <p:val>
                                            <p:strVal val="ppt_x"/>
                                          </p:val>
                                        </p:tav>
                                      </p:tavLst>
                                    </p:anim>
                                    <p:anim calcmode="lin" valueType="num">
                                      <p:cBhvr additive="base">
                                        <p:cTn id="180" dur="500"/>
                                        <p:tgtEl>
                                          <p:spTgt spid="6"/>
                                        </p:tgtEl>
                                        <p:attrNameLst>
                                          <p:attrName>ppt_y</p:attrName>
                                        </p:attrNameLst>
                                      </p:cBhvr>
                                      <p:tavLst>
                                        <p:tav tm="0">
                                          <p:val>
                                            <p:strVal val="ppt_y"/>
                                          </p:val>
                                        </p:tav>
                                        <p:tav tm="100000">
                                          <p:val>
                                            <p:strVal val="1+ppt_h/2"/>
                                          </p:val>
                                        </p:tav>
                                      </p:tavLst>
                                    </p:anim>
                                    <p:set>
                                      <p:cBhvr>
                                        <p:cTn id="181" dur="1" fill="hold">
                                          <p:stCondLst>
                                            <p:cond delay="499"/>
                                          </p:stCondLst>
                                        </p:cTn>
                                        <p:tgtEl>
                                          <p:spTgt spid="6"/>
                                        </p:tgtEl>
                                        <p:attrNameLst>
                                          <p:attrName>style.visibility</p:attrName>
                                        </p:attrNameLst>
                                      </p:cBhvr>
                                      <p:to>
                                        <p:strVal val="hidden"/>
                                      </p:to>
                                    </p:set>
                                  </p:childTnLst>
                                </p:cTn>
                              </p:par>
                              <p:par>
                                <p:cTn id="182" presetID="2" presetClass="exit" presetSubtype="4" fill="hold" grpId="1" nodeType="withEffect">
                                  <p:stCondLst>
                                    <p:cond delay="0"/>
                                  </p:stCondLst>
                                  <p:childTnLst>
                                    <p:anim calcmode="lin" valueType="num">
                                      <p:cBhvr additive="base">
                                        <p:cTn id="183" dur="500"/>
                                        <p:tgtEl>
                                          <p:spTgt spid="7"/>
                                        </p:tgtEl>
                                        <p:attrNameLst>
                                          <p:attrName>ppt_x</p:attrName>
                                        </p:attrNameLst>
                                      </p:cBhvr>
                                      <p:tavLst>
                                        <p:tav tm="0">
                                          <p:val>
                                            <p:strVal val="ppt_x"/>
                                          </p:val>
                                        </p:tav>
                                        <p:tav tm="100000">
                                          <p:val>
                                            <p:strVal val="ppt_x"/>
                                          </p:val>
                                        </p:tav>
                                      </p:tavLst>
                                    </p:anim>
                                    <p:anim calcmode="lin" valueType="num">
                                      <p:cBhvr additive="base">
                                        <p:cTn id="184" dur="500"/>
                                        <p:tgtEl>
                                          <p:spTgt spid="7"/>
                                        </p:tgtEl>
                                        <p:attrNameLst>
                                          <p:attrName>ppt_y</p:attrName>
                                        </p:attrNameLst>
                                      </p:cBhvr>
                                      <p:tavLst>
                                        <p:tav tm="0">
                                          <p:val>
                                            <p:strVal val="ppt_y"/>
                                          </p:val>
                                        </p:tav>
                                        <p:tav tm="100000">
                                          <p:val>
                                            <p:strVal val="1+ppt_h/2"/>
                                          </p:val>
                                        </p:tav>
                                      </p:tavLst>
                                    </p:anim>
                                    <p:set>
                                      <p:cBhvr>
                                        <p:cTn id="185" dur="1" fill="hold">
                                          <p:stCondLst>
                                            <p:cond delay="499"/>
                                          </p:stCondLst>
                                        </p:cTn>
                                        <p:tgtEl>
                                          <p:spTgt spid="7"/>
                                        </p:tgtEl>
                                        <p:attrNameLst>
                                          <p:attrName>style.visibility</p:attrName>
                                        </p:attrNameLst>
                                      </p:cBhvr>
                                      <p:to>
                                        <p:strVal val="hidden"/>
                                      </p:to>
                                    </p:set>
                                  </p:childTnLst>
                                </p:cTn>
                              </p:par>
                              <p:par>
                                <p:cTn id="186" presetID="2" presetClass="exit" presetSubtype="4" fill="hold" grpId="1" nodeType="withEffect">
                                  <p:stCondLst>
                                    <p:cond delay="0"/>
                                  </p:stCondLst>
                                  <p:childTnLst>
                                    <p:anim calcmode="lin" valueType="num">
                                      <p:cBhvr additive="base">
                                        <p:cTn id="187" dur="500"/>
                                        <p:tgtEl>
                                          <p:spTgt spid="8"/>
                                        </p:tgtEl>
                                        <p:attrNameLst>
                                          <p:attrName>ppt_x</p:attrName>
                                        </p:attrNameLst>
                                      </p:cBhvr>
                                      <p:tavLst>
                                        <p:tav tm="0">
                                          <p:val>
                                            <p:strVal val="ppt_x"/>
                                          </p:val>
                                        </p:tav>
                                        <p:tav tm="100000">
                                          <p:val>
                                            <p:strVal val="ppt_x"/>
                                          </p:val>
                                        </p:tav>
                                      </p:tavLst>
                                    </p:anim>
                                    <p:anim calcmode="lin" valueType="num">
                                      <p:cBhvr additive="base">
                                        <p:cTn id="188" dur="500"/>
                                        <p:tgtEl>
                                          <p:spTgt spid="8"/>
                                        </p:tgtEl>
                                        <p:attrNameLst>
                                          <p:attrName>ppt_y</p:attrName>
                                        </p:attrNameLst>
                                      </p:cBhvr>
                                      <p:tavLst>
                                        <p:tav tm="0">
                                          <p:val>
                                            <p:strVal val="ppt_y"/>
                                          </p:val>
                                        </p:tav>
                                        <p:tav tm="100000">
                                          <p:val>
                                            <p:strVal val="1+ppt_h/2"/>
                                          </p:val>
                                        </p:tav>
                                      </p:tavLst>
                                    </p:anim>
                                    <p:set>
                                      <p:cBhvr>
                                        <p:cTn id="189" dur="1" fill="hold">
                                          <p:stCondLst>
                                            <p:cond delay="499"/>
                                          </p:stCondLst>
                                        </p:cTn>
                                        <p:tgtEl>
                                          <p:spTgt spid="8"/>
                                        </p:tgtEl>
                                        <p:attrNameLst>
                                          <p:attrName>style.visibility</p:attrName>
                                        </p:attrNameLst>
                                      </p:cBhvr>
                                      <p:to>
                                        <p:strVal val="hidden"/>
                                      </p:to>
                                    </p:set>
                                  </p:childTnLst>
                                </p:cTn>
                              </p:par>
                              <p:par>
                                <p:cTn id="190" presetID="2" presetClass="exit" presetSubtype="4" fill="hold" grpId="2" nodeType="withEffect">
                                  <p:stCondLst>
                                    <p:cond delay="0"/>
                                  </p:stCondLst>
                                  <p:iterate type="lt">
                                    <p:tmPct val="0"/>
                                  </p:iterate>
                                  <p:childTnLst>
                                    <p:anim calcmode="lin" valueType="num">
                                      <p:cBhvr additive="base">
                                        <p:cTn id="191" dur="500"/>
                                        <p:tgtEl>
                                          <p:spTgt spid="4"/>
                                        </p:tgtEl>
                                        <p:attrNameLst>
                                          <p:attrName>ppt_x</p:attrName>
                                        </p:attrNameLst>
                                      </p:cBhvr>
                                      <p:tavLst>
                                        <p:tav tm="0">
                                          <p:val>
                                            <p:strVal val="ppt_x"/>
                                          </p:val>
                                        </p:tav>
                                        <p:tav tm="100000">
                                          <p:val>
                                            <p:strVal val="ppt_x"/>
                                          </p:val>
                                        </p:tav>
                                      </p:tavLst>
                                    </p:anim>
                                    <p:anim calcmode="lin" valueType="num">
                                      <p:cBhvr additive="base">
                                        <p:cTn id="192" dur="500"/>
                                        <p:tgtEl>
                                          <p:spTgt spid="4"/>
                                        </p:tgtEl>
                                        <p:attrNameLst>
                                          <p:attrName>ppt_y</p:attrName>
                                        </p:attrNameLst>
                                      </p:cBhvr>
                                      <p:tavLst>
                                        <p:tav tm="0">
                                          <p:val>
                                            <p:strVal val="ppt_y"/>
                                          </p:val>
                                        </p:tav>
                                        <p:tav tm="100000">
                                          <p:val>
                                            <p:strVal val="1+ppt_h/2"/>
                                          </p:val>
                                        </p:tav>
                                      </p:tavLst>
                                    </p:anim>
                                    <p:set>
                                      <p:cBhvr>
                                        <p:cTn id="193" dur="1" fill="hold">
                                          <p:stCondLst>
                                            <p:cond delay="499"/>
                                          </p:stCondLst>
                                        </p:cTn>
                                        <p:tgtEl>
                                          <p:spTgt spid="4"/>
                                        </p:tgtEl>
                                        <p:attrNameLst>
                                          <p:attrName>style.visibility</p:attrName>
                                        </p:attrNameLst>
                                      </p:cBhvr>
                                      <p:to>
                                        <p:strVal val="hidden"/>
                                      </p:to>
                                    </p:set>
                                  </p:childTnLst>
                                </p:cTn>
                              </p:par>
                              <p:par>
                                <p:cTn id="194" presetID="2" presetClass="exit" presetSubtype="4" fill="hold" nodeType="withEffect">
                                  <p:stCondLst>
                                    <p:cond delay="0"/>
                                  </p:stCondLst>
                                  <p:childTnLst>
                                    <p:anim calcmode="lin" valueType="num">
                                      <p:cBhvr additive="base">
                                        <p:cTn id="195" dur="500"/>
                                        <p:tgtEl>
                                          <p:spTgt spid="11"/>
                                        </p:tgtEl>
                                        <p:attrNameLst>
                                          <p:attrName>ppt_x</p:attrName>
                                        </p:attrNameLst>
                                      </p:cBhvr>
                                      <p:tavLst>
                                        <p:tav tm="0">
                                          <p:val>
                                            <p:strVal val="ppt_x"/>
                                          </p:val>
                                        </p:tav>
                                        <p:tav tm="100000">
                                          <p:val>
                                            <p:strVal val="ppt_x"/>
                                          </p:val>
                                        </p:tav>
                                      </p:tavLst>
                                    </p:anim>
                                    <p:anim calcmode="lin" valueType="num">
                                      <p:cBhvr additive="base">
                                        <p:cTn id="196" dur="500"/>
                                        <p:tgtEl>
                                          <p:spTgt spid="11"/>
                                        </p:tgtEl>
                                        <p:attrNameLst>
                                          <p:attrName>ppt_y</p:attrName>
                                        </p:attrNameLst>
                                      </p:cBhvr>
                                      <p:tavLst>
                                        <p:tav tm="0">
                                          <p:val>
                                            <p:strVal val="ppt_y"/>
                                          </p:val>
                                        </p:tav>
                                        <p:tav tm="100000">
                                          <p:val>
                                            <p:strVal val="1+ppt_h/2"/>
                                          </p:val>
                                        </p:tav>
                                      </p:tavLst>
                                    </p:anim>
                                    <p:set>
                                      <p:cBhvr>
                                        <p:cTn id="197" dur="1" fill="hold">
                                          <p:stCondLst>
                                            <p:cond delay="499"/>
                                          </p:stCondLst>
                                        </p:cTn>
                                        <p:tgtEl>
                                          <p:spTgt spid="11"/>
                                        </p:tgtEl>
                                        <p:attrNameLst>
                                          <p:attrName>style.visibility</p:attrName>
                                        </p:attrNameLst>
                                      </p:cBhvr>
                                      <p:to>
                                        <p:strVal val="hidden"/>
                                      </p:to>
                                    </p:set>
                                  </p:childTnLst>
                                </p:cTn>
                              </p:par>
                              <p:par>
                                <p:cTn id="198" presetID="2" presetClass="exit" presetSubtype="4" fill="hold" nodeType="withEffect">
                                  <p:stCondLst>
                                    <p:cond delay="0"/>
                                  </p:stCondLst>
                                  <p:childTnLst>
                                    <p:anim calcmode="lin" valueType="num">
                                      <p:cBhvr additive="base">
                                        <p:cTn id="199" dur="500"/>
                                        <p:tgtEl>
                                          <p:spTgt spid="12"/>
                                        </p:tgtEl>
                                        <p:attrNameLst>
                                          <p:attrName>ppt_x</p:attrName>
                                        </p:attrNameLst>
                                      </p:cBhvr>
                                      <p:tavLst>
                                        <p:tav tm="0">
                                          <p:val>
                                            <p:strVal val="ppt_x"/>
                                          </p:val>
                                        </p:tav>
                                        <p:tav tm="100000">
                                          <p:val>
                                            <p:strVal val="ppt_x"/>
                                          </p:val>
                                        </p:tav>
                                      </p:tavLst>
                                    </p:anim>
                                    <p:anim calcmode="lin" valueType="num">
                                      <p:cBhvr additive="base">
                                        <p:cTn id="200" dur="500"/>
                                        <p:tgtEl>
                                          <p:spTgt spid="12"/>
                                        </p:tgtEl>
                                        <p:attrNameLst>
                                          <p:attrName>ppt_y</p:attrName>
                                        </p:attrNameLst>
                                      </p:cBhvr>
                                      <p:tavLst>
                                        <p:tav tm="0">
                                          <p:val>
                                            <p:strVal val="ppt_y"/>
                                          </p:val>
                                        </p:tav>
                                        <p:tav tm="100000">
                                          <p:val>
                                            <p:strVal val="1+ppt_h/2"/>
                                          </p:val>
                                        </p:tav>
                                      </p:tavLst>
                                    </p:anim>
                                    <p:set>
                                      <p:cBhvr>
                                        <p:cTn id="201" dur="1" fill="hold">
                                          <p:stCondLst>
                                            <p:cond delay="499"/>
                                          </p:stCondLst>
                                        </p:cTn>
                                        <p:tgtEl>
                                          <p:spTgt spid="12"/>
                                        </p:tgtEl>
                                        <p:attrNameLst>
                                          <p:attrName>style.visibility</p:attrName>
                                        </p:attrNameLst>
                                      </p:cBhvr>
                                      <p:to>
                                        <p:strVal val="hidden"/>
                                      </p:to>
                                    </p:set>
                                  </p:childTnLst>
                                </p:cTn>
                              </p:par>
                              <p:par>
                                <p:cTn id="202" presetID="2" presetClass="exit" presetSubtype="4" fill="hold" grpId="1" nodeType="withEffect">
                                  <p:stCondLst>
                                    <p:cond delay="0"/>
                                  </p:stCondLst>
                                  <p:childTnLst>
                                    <p:anim calcmode="lin" valueType="num">
                                      <p:cBhvr additive="base">
                                        <p:cTn id="203" dur="500"/>
                                        <p:tgtEl>
                                          <p:spTgt spid="13"/>
                                        </p:tgtEl>
                                        <p:attrNameLst>
                                          <p:attrName>ppt_x</p:attrName>
                                        </p:attrNameLst>
                                      </p:cBhvr>
                                      <p:tavLst>
                                        <p:tav tm="0">
                                          <p:val>
                                            <p:strVal val="ppt_x"/>
                                          </p:val>
                                        </p:tav>
                                        <p:tav tm="100000">
                                          <p:val>
                                            <p:strVal val="ppt_x"/>
                                          </p:val>
                                        </p:tav>
                                      </p:tavLst>
                                    </p:anim>
                                    <p:anim calcmode="lin" valueType="num">
                                      <p:cBhvr additive="base">
                                        <p:cTn id="204" dur="500"/>
                                        <p:tgtEl>
                                          <p:spTgt spid="13"/>
                                        </p:tgtEl>
                                        <p:attrNameLst>
                                          <p:attrName>ppt_y</p:attrName>
                                        </p:attrNameLst>
                                      </p:cBhvr>
                                      <p:tavLst>
                                        <p:tav tm="0">
                                          <p:val>
                                            <p:strVal val="ppt_y"/>
                                          </p:val>
                                        </p:tav>
                                        <p:tav tm="100000">
                                          <p:val>
                                            <p:strVal val="1+ppt_h/2"/>
                                          </p:val>
                                        </p:tav>
                                      </p:tavLst>
                                    </p:anim>
                                    <p:set>
                                      <p:cBhvr>
                                        <p:cTn id="205" dur="1" fill="hold">
                                          <p:stCondLst>
                                            <p:cond delay="499"/>
                                          </p:stCondLst>
                                        </p:cTn>
                                        <p:tgtEl>
                                          <p:spTgt spid="13"/>
                                        </p:tgtEl>
                                        <p:attrNameLst>
                                          <p:attrName>style.visibility</p:attrName>
                                        </p:attrNameLst>
                                      </p:cBhvr>
                                      <p:to>
                                        <p:strVal val="hidden"/>
                                      </p:to>
                                    </p:set>
                                  </p:childTnLst>
                                </p:cTn>
                              </p:par>
                              <p:par>
                                <p:cTn id="206" presetID="2" presetClass="exit" presetSubtype="4" fill="hold" grpId="1" nodeType="withEffect">
                                  <p:stCondLst>
                                    <p:cond delay="0"/>
                                  </p:stCondLst>
                                  <p:childTnLst>
                                    <p:anim calcmode="lin" valueType="num">
                                      <p:cBhvr additive="base">
                                        <p:cTn id="207" dur="500"/>
                                        <p:tgtEl>
                                          <p:spTgt spid="15"/>
                                        </p:tgtEl>
                                        <p:attrNameLst>
                                          <p:attrName>ppt_x</p:attrName>
                                        </p:attrNameLst>
                                      </p:cBhvr>
                                      <p:tavLst>
                                        <p:tav tm="0">
                                          <p:val>
                                            <p:strVal val="ppt_x"/>
                                          </p:val>
                                        </p:tav>
                                        <p:tav tm="100000">
                                          <p:val>
                                            <p:strVal val="ppt_x"/>
                                          </p:val>
                                        </p:tav>
                                      </p:tavLst>
                                    </p:anim>
                                    <p:anim calcmode="lin" valueType="num">
                                      <p:cBhvr additive="base">
                                        <p:cTn id="208" dur="500"/>
                                        <p:tgtEl>
                                          <p:spTgt spid="15"/>
                                        </p:tgtEl>
                                        <p:attrNameLst>
                                          <p:attrName>ppt_y</p:attrName>
                                        </p:attrNameLst>
                                      </p:cBhvr>
                                      <p:tavLst>
                                        <p:tav tm="0">
                                          <p:val>
                                            <p:strVal val="ppt_y"/>
                                          </p:val>
                                        </p:tav>
                                        <p:tav tm="100000">
                                          <p:val>
                                            <p:strVal val="1+ppt_h/2"/>
                                          </p:val>
                                        </p:tav>
                                      </p:tavLst>
                                    </p:anim>
                                    <p:set>
                                      <p:cBhvr>
                                        <p:cTn id="209" dur="1" fill="hold">
                                          <p:stCondLst>
                                            <p:cond delay="499"/>
                                          </p:stCondLst>
                                        </p:cTn>
                                        <p:tgtEl>
                                          <p:spTgt spid="15"/>
                                        </p:tgtEl>
                                        <p:attrNameLst>
                                          <p:attrName>style.visibility</p:attrName>
                                        </p:attrNameLst>
                                      </p:cBhvr>
                                      <p:to>
                                        <p:strVal val="hidden"/>
                                      </p:to>
                                    </p:set>
                                  </p:childTnLst>
                                </p:cTn>
                              </p:par>
                              <p:par>
                                <p:cTn id="210" presetID="2" presetClass="exit" presetSubtype="4" fill="hold" grpId="0" nodeType="withEffect">
                                  <p:stCondLst>
                                    <p:cond delay="0"/>
                                  </p:stCondLst>
                                  <p:childTnLst>
                                    <p:anim calcmode="lin" valueType="num">
                                      <p:cBhvr additive="base">
                                        <p:cTn id="211" dur="500"/>
                                        <p:tgtEl>
                                          <p:spTgt spid="9"/>
                                        </p:tgtEl>
                                        <p:attrNameLst>
                                          <p:attrName>ppt_x</p:attrName>
                                        </p:attrNameLst>
                                      </p:cBhvr>
                                      <p:tavLst>
                                        <p:tav tm="0">
                                          <p:val>
                                            <p:strVal val="ppt_x"/>
                                          </p:val>
                                        </p:tav>
                                        <p:tav tm="100000">
                                          <p:val>
                                            <p:strVal val="ppt_x"/>
                                          </p:val>
                                        </p:tav>
                                      </p:tavLst>
                                    </p:anim>
                                    <p:anim calcmode="lin" valueType="num">
                                      <p:cBhvr additive="base">
                                        <p:cTn id="212" dur="500"/>
                                        <p:tgtEl>
                                          <p:spTgt spid="9"/>
                                        </p:tgtEl>
                                        <p:attrNameLst>
                                          <p:attrName>ppt_y</p:attrName>
                                        </p:attrNameLst>
                                      </p:cBhvr>
                                      <p:tavLst>
                                        <p:tav tm="0">
                                          <p:val>
                                            <p:strVal val="ppt_y"/>
                                          </p:val>
                                        </p:tav>
                                        <p:tav tm="100000">
                                          <p:val>
                                            <p:strVal val="1+ppt_h/2"/>
                                          </p:val>
                                        </p:tav>
                                      </p:tavLst>
                                    </p:anim>
                                    <p:set>
                                      <p:cBhvr>
                                        <p:cTn id="213" dur="1" fill="hold">
                                          <p:stCondLst>
                                            <p:cond delay="499"/>
                                          </p:stCondLst>
                                        </p:cTn>
                                        <p:tgtEl>
                                          <p:spTgt spid="9"/>
                                        </p:tgtEl>
                                        <p:attrNameLst>
                                          <p:attrName>style.visibility</p:attrName>
                                        </p:attrNameLst>
                                      </p:cBhvr>
                                      <p:to>
                                        <p:strVal val="hidden"/>
                                      </p:to>
                                    </p:set>
                                  </p:childTnLst>
                                </p:cTn>
                              </p:par>
                              <p:par>
                                <p:cTn id="214" presetID="2" presetClass="exit" presetSubtype="4" fill="hold" grpId="2" nodeType="withEffect">
                                  <p:stCondLst>
                                    <p:cond delay="0"/>
                                  </p:stCondLst>
                                  <p:childTnLst>
                                    <p:anim calcmode="lin" valueType="num">
                                      <p:cBhvr additive="base">
                                        <p:cTn id="215" dur="500"/>
                                        <p:tgtEl>
                                          <p:spTgt spid="7206"/>
                                        </p:tgtEl>
                                        <p:attrNameLst>
                                          <p:attrName>ppt_x</p:attrName>
                                        </p:attrNameLst>
                                      </p:cBhvr>
                                      <p:tavLst>
                                        <p:tav tm="0">
                                          <p:val>
                                            <p:strVal val="ppt_x"/>
                                          </p:val>
                                        </p:tav>
                                        <p:tav tm="100000">
                                          <p:val>
                                            <p:strVal val="ppt_x"/>
                                          </p:val>
                                        </p:tav>
                                      </p:tavLst>
                                    </p:anim>
                                    <p:anim calcmode="lin" valueType="num">
                                      <p:cBhvr additive="base">
                                        <p:cTn id="216" dur="500"/>
                                        <p:tgtEl>
                                          <p:spTgt spid="7206"/>
                                        </p:tgtEl>
                                        <p:attrNameLst>
                                          <p:attrName>ppt_y</p:attrName>
                                        </p:attrNameLst>
                                      </p:cBhvr>
                                      <p:tavLst>
                                        <p:tav tm="0">
                                          <p:val>
                                            <p:strVal val="ppt_y"/>
                                          </p:val>
                                        </p:tav>
                                        <p:tav tm="100000">
                                          <p:val>
                                            <p:strVal val="1+ppt_h/2"/>
                                          </p:val>
                                        </p:tav>
                                      </p:tavLst>
                                    </p:anim>
                                    <p:set>
                                      <p:cBhvr>
                                        <p:cTn id="217" dur="1" fill="hold">
                                          <p:stCondLst>
                                            <p:cond delay="499"/>
                                          </p:stCondLst>
                                        </p:cTn>
                                        <p:tgtEl>
                                          <p:spTgt spid="7206"/>
                                        </p:tgtEl>
                                        <p:attrNameLst>
                                          <p:attrName>style.visibility</p:attrName>
                                        </p:attrNameLst>
                                      </p:cBhvr>
                                      <p:to>
                                        <p:strVal val="hidden"/>
                                      </p:to>
                                    </p:set>
                                  </p:childTnLst>
                                </p:cTn>
                              </p:par>
                              <p:par>
                                <p:cTn id="218" presetID="2" presetClass="exit" presetSubtype="4" fill="hold" grpId="2" nodeType="withEffect">
                                  <p:stCondLst>
                                    <p:cond delay="0"/>
                                  </p:stCondLst>
                                  <p:childTnLst>
                                    <p:anim calcmode="lin" valueType="num">
                                      <p:cBhvr additive="base">
                                        <p:cTn id="219" dur="500"/>
                                        <p:tgtEl>
                                          <p:spTgt spid="7205"/>
                                        </p:tgtEl>
                                        <p:attrNameLst>
                                          <p:attrName>ppt_x</p:attrName>
                                        </p:attrNameLst>
                                      </p:cBhvr>
                                      <p:tavLst>
                                        <p:tav tm="0">
                                          <p:val>
                                            <p:strVal val="ppt_x"/>
                                          </p:val>
                                        </p:tav>
                                        <p:tav tm="100000">
                                          <p:val>
                                            <p:strVal val="ppt_x"/>
                                          </p:val>
                                        </p:tav>
                                      </p:tavLst>
                                    </p:anim>
                                    <p:anim calcmode="lin" valueType="num">
                                      <p:cBhvr additive="base">
                                        <p:cTn id="220" dur="500"/>
                                        <p:tgtEl>
                                          <p:spTgt spid="7205"/>
                                        </p:tgtEl>
                                        <p:attrNameLst>
                                          <p:attrName>ppt_y</p:attrName>
                                        </p:attrNameLst>
                                      </p:cBhvr>
                                      <p:tavLst>
                                        <p:tav tm="0">
                                          <p:val>
                                            <p:strVal val="ppt_y"/>
                                          </p:val>
                                        </p:tav>
                                        <p:tav tm="100000">
                                          <p:val>
                                            <p:strVal val="1+ppt_h/2"/>
                                          </p:val>
                                        </p:tav>
                                      </p:tavLst>
                                    </p:anim>
                                    <p:set>
                                      <p:cBhvr>
                                        <p:cTn id="221" dur="1" fill="hold">
                                          <p:stCondLst>
                                            <p:cond delay="499"/>
                                          </p:stCondLst>
                                        </p:cTn>
                                        <p:tgtEl>
                                          <p:spTgt spid="7205"/>
                                        </p:tgtEl>
                                        <p:attrNameLst>
                                          <p:attrName>style.visibility</p:attrName>
                                        </p:attrNameLst>
                                      </p:cBhvr>
                                      <p:to>
                                        <p:strVal val="hidden"/>
                                      </p:to>
                                    </p:set>
                                  </p:childTnLst>
                                </p:cTn>
                              </p:par>
                              <p:par>
                                <p:cTn id="222" presetID="2" presetClass="exit" presetSubtype="4" fill="hold" grpId="2" nodeType="withEffect">
                                  <p:stCondLst>
                                    <p:cond delay="0"/>
                                  </p:stCondLst>
                                  <p:childTnLst>
                                    <p:anim calcmode="lin" valueType="num">
                                      <p:cBhvr additive="base">
                                        <p:cTn id="223" dur="500"/>
                                        <p:tgtEl>
                                          <p:spTgt spid="7204"/>
                                        </p:tgtEl>
                                        <p:attrNameLst>
                                          <p:attrName>ppt_x</p:attrName>
                                        </p:attrNameLst>
                                      </p:cBhvr>
                                      <p:tavLst>
                                        <p:tav tm="0">
                                          <p:val>
                                            <p:strVal val="ppt_x"/>
                                          </p:val>
                                        </p:tav>
                                        <p:tav tm="100000">
                                          <p:val>
                                            <p:strVal val="ppt_x"/>
                                          </p:val>
                                        </p:tav>
                                      </p:tavLst>
                                    </p:anim>
                                    <p:anim calcmode="lin" valueType="num">
                                      <p:cBhvr additive="base">
                                        <p:cTn id="224" dur="500"/>
                                        <p:tgtEl>
                                          <p:spTgt spid="7204"/>
                                        </p:tgtEl>
                                        <p:attrNameLst>
                                          <p:attrName>ppt_y</p:attrName>
                                        </p:attrNameLst>
                                      </p:cBhvr>
                                      <p:tavLst>
                                        <p:tav tm="0">
                                          <p:val>
                                            <p:strVal val="ppt_y"/>
                                          </p:val>
                                        </p:tav>
                                        <p:tav tm="100000">
                                          <p:val>
                                            <p:strVal val="1+ppt_h/2"/>
                                          </p:val>
                                        </p:tav>
                                      </p:tavLst>
                                    </p:anim>
                                    <p:set>
                                      <p:cBhvr>
                                        <p:cTn id="225" dur="1" fill="hold">
                                          <p:stCondLst>
                                            <p:cond delay="499"/>
                                          </p:stCondLst>
                                        </p:cTn>
                                        <p:tgtEl>
                                          <p:spTgt spid="7204"/>
                                        </p:tgtEl>
                                        <p:attrNameLst>
                                          <p:attrName>style.visibility</p:attrName>
                                        </p:attrNameLst>
                                      </p:cBhvr>
                                      <p:to>
                                        <p:strVal val="hidden"/>
                                      </p:to>
                                    </p:set>
                                  </p:childTnLst>
                                </p:cTn>
                              </p:par>
                              <p:par>
                                <p:cTn id="226" presetID="2" presetClass="exit" presetSubtype="4" fill="hold" grpId="2" nodeType="withEffect">
                                  <p:stCondLst>
                                    <p:cond delay="0"/>
                                  </p:stCondLst>
                                  <p:childTnLst>
                                    <p:anim calcmode="lin" valueType="num">
                                      <p:cBhvr additive="base">
                                        <p:cTn id="227" dur="500"/>
                                        <p:tgtEl>
                                          <p:spTgt spid="7203"/>
                                        </p:tgtEl>
                                        <p:attrNameLst>
                                          <p:attrName>ppt_x</p:attrName>
                                        </p:attrNameLst>
                                      </p:cBhvr>
                                      <p:tavLst>
                                        <p:tav tm="0">
                                          <p:val>
                                            <p:strVal val="ppt_x"/>
                                          </p:val>
                                        </p:tav>
                                        <p:tav tm="100000">
                                          <p:val>
                                            <p:strVal val="ppt_x"/>
                                          </p:val>
                                        </p:tav>
                                      </p:tavLst>
                                    </p:anim>
                                    <p:anim calcmode="lin" valueType="num">
                                      <p:cBhvr additive="base">
                                        <p:cTn id="228" dur="500"/>
                                        <p:tgtEl>
                                          <p:spTgt spid="7203"/>
                                        </p:tgtEl>
                                        <p:attrNameLst>
                                          <p:attrName>ppt_y</p:attrName>
                                        </p:attrNameLst>
                                      </p:cBhvr>
                                      <p:tavLst>
                                        <p:tav tm="0">
                                          <p:val>
                                            <p:strVal val="ppt_y"/>
                                          </p:val>
                                        </p:tav>
                                        <p:tav tm="100000">
                                          <p:val>
                                            <p:strVal val="1+ppt_h/2"/>
                                          </p:val>
                                        </p:tav>
                                      </p:tavLst>
                                    </p:anim>
                                    <p:set>
                                      <p:cBhvr>
                                        <p:cTn id="229" dur="1" fill="hold">
                                          <p:stCondLst>
                                            <p:cond delay="499"/>
                                          </p:stCondLst>
                                        </p:cTn>
                                        <p:tgtEl>
                                          <p:spTgt spid="7203"/>
                                        </p:tgtEl>
                                        <p:attrNameLst>
                                          <p:attrName>style.visibility</p:attrName>
                                        </p:attrNameLst>
                                      </p:cBhvr>
                                      <p:to>
                                        <p:strVal val="hidden"/>
                                      </p:to>
                                    </p:set>
                                  </p:childTnLst>
                                </p:cTn>
                              </p:par>
                              <p:par>
                                <p:cTn id="230" presetID="2" presetClass="exit" presetSubtype="4" fill="hold" grpId="2" nodeType="withEffect">
                                  <p:stCondLst>
                                    <p:cond delay="0"/>
                                  </p:stCondLst>
                                  <p:childTnLst>
                                    <p:anim calcmode="lin" valueType="num">
                                      <p:cBhvr additive="base">
                                        <p:cTn id="231" dur="500"/>
                                        <p:tgtEl>
                                          <p:spTgt spid="7202"/>
                                        </p:tgtEl>
                                        <p:attrNameLst>
                                          <p:attrName>ppt_x</p:attrName>
                                        </p:attrNameLst>
                                      </p:cBhvr>
                                      <p:tavLst>
                                        <p:tav tm="0">
                                          <p:val>
                                            <p:strVal val="ppt_x"/>
                                          </p:val>
                                        </p:tav>
                                        <p:tav tm="100000">
                                          <p:val>
                                            <p:strVal val="ppt_x"/>
                                          </p:val>
                                        </p:tav>
                                      </p:tavLst>
                                    </p:anim>
                                    <p:anim calcmode="lin" valueType="num">
                                      <p:cBhvr additive="base">
                                        <p:cTn id="232" dur="500"/>
                                        <p:tgtEl>
                                          <p:spTgt spid="7202"/>
                                        </p:tgtEl>
                                        <p:attrNameLst>
                                          <p:attrName>ppt_y</p:attrName>
                                        </p:attrNameLst>
                                      </p:cBhvr>
                                      <p:tavLst>
                                        <p:tav tm="0">
                                          <p:val>
                                            <p:strVal val="ppt_y"/>
                                          </p:val>
                                        </p:tav>
                                        <p:tav tm="100000">
                                          <p:val>
                                            <p:strVal val="1+ppt_h/2"/>
                                          </p:val>
                                        </p:tav>
                                      </p:tavLst>
                                    </p:anim>
                                    <p:set>
                                      <p:cBhvr>
                                        <p:cTn id="233" dur="1" fill="hold">
                                          <p:stCondLst>
                                            <p:cond delay="499"/>
                                          </p:stCondLst>
                                        </p:cTn>
                                        <p:tgtEl>
                                          <p:spTgt spid="7202"/>
                                        </p:tgtEl>
                                        <p:attrNameLst>
                                          <p:attrName>style.visibility</p:attrName>
                                        </p:attrNameLst>
                                      </p:cBhvr>
                                      <p:to>
                                        <p:strVal val="hidden"/>
                                      </p:to>
                                    </p:set>
                                  </p:childTnLst>
                                </p:cTn>
                              </p:par>
                              <p:par>
                                <p:cTn id="234" presetID="2" presetClass="exit" presetSubtype="4" fill="hold" nodeType="withEffect">
                                  <p:stCondLst>
                                    <p:cond delay="0"/>
                                  </p:stCondLst>
                                  <p:childTnLst>
                                    <p:anim calcmode="lin" valueType="num">
                                      <p:cBhvr additive="base">
                                        <p:cTn id="235" dur="500"/>
                                        <p:tgtEl>
                                          <p:spTgt spid="25"/>
                                        </p:tgtEl>
                                        <p:attrNameLst>
                                          <p:attrName>ppt_x</p:attrName>
                                        </p:attrNameLst>
                                      </p:cBhvr>
                                      <p:tavLst>
                                        <p:tav tm="0">
                                          <p:val>
                                            <p:strVal val="ppt_x"/>
                                          </p:val>
                                        </p:tav>
                                        <p:tav tm="100000">
                                          <p:val>
                                            <p:strVal val="ppt_x"/>
                                          </p:val>
                                        </p:tav>
                                      </p:tavLst>
                                    </p:anim>
                                    <p:anim calcmode="lin" valueType="num">
                                      <p:cBhvr additive="base">
                                        <p:cTn id="236" dur="500"/>
                                        <p:tgtEl>
                                          <p:spTgt spid="25"/>
                                        </p:tgtEl>
                                        <p:attrNameLst>
                                          <p:attrName>ppt_y</p:attrName>
                                        </p:attrNameLst>
                                      </p:cBhvr>
                                      <p:tavLst>
                                        <p:tav tm="0">
                                          <p:val>
                                            <p:strVal val="ppt_y"/>
                                          </p:val>
                                        </p:tav>
                                        <p:tav tm="100000">
                                          <p:val>
                                            <p:strVal val="1+ppt_h/2"/>
                                          </p:val>
                                        </p:tav>
                                      </p:tavLst>
                                    </p:anim>
                                    <p:set>
                                      <p:cBhvr>
                                        <p:cTn id="237" dur="1" fill="hold">
                                          <p:stCondLst>
                                            <p:cond delay="499"/>
                                          </p:stCondLst>
                                        </p:cTn>
                                        <p:tgtEl>
                                          <p:spTgt spid="25"/>
                                        </p:tgtEl>
                                        <p:attrNameLst>
                                          <p:attrName>style.visibility</p:attrName>
                                        </p:attrNameLst>
                                      </p:cBhvr>
                                      <p:to>
                                        <p:strVal val="hidden"/>
                                      </p:to>
                                    </p:set>
                                  </p:childTnLst>
                                </p:cTn>
                              </p:par>
                              <p:par>
                                <p:cTn id="238" presetID="2" presetClass="exit" presetSubtype="4" fill="hold" nodeType="withEffect">
                                  <p:stCondLst>
                                    <p:cond delay="0"/>
                                  </p:stCondLst>
                                  <p:childTnLst>
                                    <p:anim calcmode="lin" valueType="num">
                                      <p:cBhvr additive="base">
                                        <p:cTn id="239" dur="500"/>
                                        <p:tgtEl>
                                          <p:spTgt spid="7171"/>
                                        </p:tgtEl>
                                        <p:attrNameLst>
                                          <p:attrName>ppt_x</p:attrName>
                                        </p:attrNameLst>
                                      </p:cBhvr>
                                      <p:tavLst>
                                        <p:tav tm="0">
                                          <p:val>
                                            <p:strVal val="ppt_x"/>
                                          </p:val>
                                        </p:tav>
                                        <p:tav tm="100000">
                                          <p:val>
                                            <p:strVal val="ppt_x"/>
                                          </p:val>
                                        </p:tav>
                                      </p:tavLst>
                                    </p:anim>
                                    <p:anim calcmode="lin" valueType="num">
                                      <p:cBhvr additive="base">
                                        <p:cTn id="240" dur="500"/>
                                        <p:tgtEl>
                                          <p:spTgt spid="7171"/>
                                        </p:tgtEl>
                                        <p:attrNameLst>
                                          <p:attrName>ppt_y</p:attrName>
                                        </p:attrNameLst>
                                      </p:cBhvr>
                                      <p:tavLst>
                                        <p:tav tm="0">
                                          <p:val>
                                            <p:strVal val="ppt_y"/>
                                          </p:val>
                                        </p:tav>
                                        <p:tav tm="100000">
                                          <p:val>
                                            <p:strVal val="1+ppt_h/2"/>
                                          </p:val>
                                        </p:tav>
                                      </p:tavLst>
                                    </p:anim>
                                    <p:set>
                                      <p:cBhvr>
                                        <p:cTn id="241" dur="1" fill="hold">
                                          <p:stCondLst>
                                            <p:cond delay="499"/>
                                          </p:stCondLst>
                                        </p:cTn>
                                        <p:tgtEl>
                                          <p:spTgt spid="7171"/>
                                        </p:tgtEl>
                                        <p:attrNameLst>
                                          <p:attrName>style.visibility</p:attrName>
                                        </p:attrNameLst>
                                      </p:cBhvr>
                                      <p:to>
                                        <p:strVal val="hidden"/>
                                      </p:to>
                                    </p:set>
                                  </p:childTnLst>
                                </p:cTn>
                              </p:par>
                              <p:par>
                                <p:cTn id="242" presetID="2" presetClass="exit" presetSubtype="4" fill="hold" nodeType="withEffect">
                                  <p:stCondLst>
                                    <p:cond delay="0"/>
                                  </p:stCondLst>
                                  <p:childTnLst>
                                    <p:anim calcmode="lin" valueType="num">
                                      <p:cBhvr additive="base">
                                        <p:cTn id="243" dur="500"/>
                                        <p:tgtEl>
                                          <p:spTgt spid="7189"/>
                                        </p:tgtEl>
                                        <p:attrNameLst>
                                          <p:attrName>ppt_x</p:attrName>
                                        </p:attrNameLst>
                                      </p:cBhvr>
                                      <p:tavLst>
                                        <p:tav tm="0">
                                          <p:val>
                                            <p:strVal val="ppt_x"/>
                                          </p:val>
                                        </p:tav>
                                        <p:tav tm="100000">
                                          <p:val>
                                            <p:strVal val="ppt_x"/>
                                          </p:val>
                                        </p:tav>
                                      </p:tavLst>
                                    </p:anim>
                                    <p:anim calcmode="lin" valueType="num">
                                      <p:cBhvr additive="base">
                                        <p:cTn id="244" dur="500"/>
                                        <p:tgtEl>
                                          <p:spTgt spid="7189"/>
                                        </p:tgtEl>
                                        <p:attrNameLst>
                                          <p:attrName>ppt_y</p:attrName>
                                        </p:attrNameLst>
                                      </p:cBhvr>
                                      <p:tavLst>
                                        <p:tav tm="0">
                                          <p:val>
                                            <p:strVal val="ppt_y"/>
                                          </p:val>
                                        </p:tav>
                                        <p:tav tm="100000">
                                          <p:val>
                                            <p:strVal val="1+ppt_h/2"/>
                                          </p:val>
                                        </p:tav>
                                      </p:tavLst>
                                    </p:anim>
                                    <p:set>
                                      <p:cBhvr>
                                        <p:cTn id="245" dur="1" fill="hold">
                                          <p:stCondLst>
                                            <p:cond delay="499"/>
                                          </p:stCondLst>
                                        </p:cTn>
                                        <p:tgtEl>
                                          <p:spTgt spid="7189"/>
                                        </p:tgtEl>
                                        <p:attrNameLst>
                                          <p:attrName>style.visibility</p:attrName>
                                        </p:attrNameLst>
                                      </p:cBhvr>
                                      <p:to>
                                        <p:strVal val="hidden"/>
                                      </p:to>
                                    </p:set>
                                  </p:childTnLst>
                                </p:cTn>
                              </p:par>
                              <p:par>
                                <p:cTn id="246" presetID="2" presetClass="exit" presetSubtype="4" fill="hold" nodeType="withEffect">
                                  <p:stCondLst>
                                    <p:cond delay="0"/>
                                  </p:stCondLst>
                                  <p:childTnLst>
                                    <p:anim calcmode="lin" valueType="num">
                                      <p:cBhvr additive="base">
                                        <p:cTn id="247" dur="500"/>
                                        <p:tgtEl>
                                          <p:spTgt spid="7191"/>
                                        </p:tgtEl>
                                        <p:attrNameLst>
                                          <p:attrName>ppt_x</p:attrName>
                                        </p:attrNameLst>
                                      </p:cBhvr>
                                      <p:tavLst>
                                        <p:tav tm="0">
                                          <p:val>
                                            <p:strVal val="ppt_x"/>
                                          </p:val>
                                        </p:tav>
                                        <p:tav tm="100000">
                                          <p:val>
                                            <p:strVal val="ppt_x"/>
                                          </p:val>
                                        </p:tav>
                                      </p:tavLst>
                                    </p:anim>
                                    <p:anim calcmode="lin" valueType="num">
                                      <p:cBhvr additive="base">
                                        <p:cTn id="248" dur="500"/>
                                        <p:tgtEl>
                                          <p:spTgt spid="7191"/>
                                        </p:tgtEl>
                                        <p:attrNameLst>
                                          <p:attrName>ppt_y</p:attrName>
                                        </p:attrNameLst>
                                      </p:cBhvr>
                                      <p:tavLst>
                                        <p:tav tm="0">
                                          <p:val>
                                            <p:strVal val="ppt_y"/>
                                          </p:val>
                                        </p:tav>
                                        <p:tav tm="100000">
                                          <p:val>
                                            <p:strVal val="1+ppt_h/2"/>
                                          </p:val>
                                        </p:tav>
                                      </p:tavLst>
                                    </p:anim>
                                    <p:set>
                                      <p:cBhvr>
                                        <p:cTn id="249" dur="1" fill="hold">
                                          <p:stCondLst>
                                            <p:cond delay="499"/>
                                          </p:stCondLst>
                                        </p:cTn>
                                        <p:tgtEl>
                                          <p:spTgt spid="7191"/>
                                        </p:tgtEl>
                                        <p:attrNameLst>
                                          <p:attrName>style.visibility</p:attrName>
                                        </p:attrNameLst>
                                      </p:cBhvr>
                                      <p:to>
                                        <p:strVal val="hidden"/>
                                      </p:to>
                                    </p:set>
                                  </p:childTnLst>
                                </p:cTn>
                              </p:par>
                              <p:par>
                                <p:cTn id="250" presetID="2" presetClass="exit" presetSubtype="4" fill="hold" nodeType="withEffect">
                                  <p:stCondLst>
                                    <p:cond delay="0"/>
                                  </p:stCondLst>
                                  <p:childTnLst>
                                    <p:anim calcmode="lin" valueType="num">
                                      <p:cBhvr additive="base">
                                        <p:cTn id="251" dur="500"/>
                                        <p:tgtEl>
                                          <p:spTgt spid="7192"/>
                                        </p:tgtEl>
                                        <p:attrNameLst>
                                          <p:attrName>ppt_x</p:attrName>
                                        </p:attrNameLst>
                                      </p:cBhvr>
                                      <p:tavLst>
                                        <p:tav tm="0">
                                          <p:val>
                                            <p:strVal val="ppt_x"/>
                                          </p:val>
                                        </p:tav>
                                        <p:tav tm="100000">
                                          <p:val>
                                            <p:strVal val="ppt_x"/>
                                          </p:val>
                                        </p:tav>
                                      </p:tavLst>
                                    </p:anim>
                                    <p:anim calcmode="lin" valueType="num">
                                      <p:cBhvr additive="base">
                                        <p:cTn id="252" dur="500"/>
                                        <p:tgtEl>
                                          <p:spTgt spid="7192"/>
                                        </p:tgtEl>
                                        <p:attrNameLst>
                                          <p:attrName>ppt_y</p:attrName>
                                        </p:attrNameLst>
                                      </p:cBhvr>
                                      <p:tavLst>
                                        <p:tav tm="0">
                                          <p:val>
                                            <p:strVal val="ppt_y"/>
                                          </p:val>
                                        </p:tav>
                                        <p:tav tm="100000">
                                          <p:val>
                                            <p:strVal val="1+ppt_h/2"/>
                                          </p:val>
                                        </p:tav>
                                      </p:tavLst>
                                    </p:anim>
                                    <p:set>
                                      <p:cBhvr>
                                        <p:cTn id="253" dur="1" fill="hold">
                                          <p:stCondLst>
                                            <p:cond delay="499"/>
                                          </p:stCondLst>
                                        </p:cTn>
                                        <p:tgtEl>
                                          <p:spTgt spid="7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 grpId="0" animBg="1"/>
      <p:bldP spid="1043" grpId="0" animBg="1"/>
      <p:bldP spid="1043" grpId="1" animBg="1"/>
      <p:bldP spid="1044" grpId="0" animBg="1"/>
      <p:bldP spid="1044" grpId="1"/>
      <p:bldP spid="4" grpId="0" animBg="1"/>
      <p:bldP spid="4" grpId="1" animBg="1"/>
      <p:bldP spid="4" grpId="2" animBg="1"/>
      <p:bldP spid="7" grpId="0" animBg="1"/>
      <p:bldP spid="7" grpId="1" animBg="1"/>
      <p:bldP spid="8" grpId="0" animBg="1"/>
      <p:bldP spid="8" grpId="1"/>
      <p:bldP spid="9" grpId="0" animBg="1"/>
      <p:bldP spid="13" grpId="0" animBg="1"/>
      <p:bldP spid="13" grpId="1" animBg="1"/>
      <p:bldP spid="15" grpId="0" animBg="1"/>
      <p:bldP spid="15" grpId="1"/>
      <p:bldP spid="7195" grpId="0" animBg="1"/>
      <p:bldP spid="7195" grpId="1" animBg="1"/>
      <p:bldP spid="7195" grpId="2" animBg="1"/>
      <p:bldP spid="7196" grpId="0" animBg="1"/>
      <p:bldP spid="7196" grpId="1"/>
      <p:bldP spid="7202" grpId="0" animBg="1"/>
      <p:bldP spid="7202" grpId="1" animBg="1"/>
      <p:bldP spid="7202" grpId="2"/>
      <p:bldP spid="7203" grpId="0" animBg="1"/>
      <p:bldP spid="7203" grpId="1" animBg="1"/>
      <p:bldP spid="7203" grpId="2"/>
      <p:bldP spid="7204" grpId="0" animBg="1"/>
      <p:bldP spid="7204" grpId="1" animBg="1"/>
      <p:bldP spid="7204" grpId="2"/>
      <p:bldP spid="7205" grpId="0" animBg="1"/>
      <p:bldP spid="7205" grpId="1" animBg="1"/>
      <p:bldP spid="7205" grpId="2"/>
      <p:bldP spid="7206" grpId="0" animBg="1"/>
      <p:bldP spid="7206" grpId="1" animBg="1"/>
      <p:bldP spid="7206"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744657A5-3A8C-8BA0-7DEC-EF42E25096E7}"/>
              </a:ext>
            </a:extLst>
          </p:cNvPr>
          <p:cNvSpPr/>
          <p:nvPr/>
        </p:nvSpPr>
        <p:spPr>
          <a:xfrm>
            <a:off x="34977" y="-30605"/>
            <a:ext cx="9310688" cy="6969802"/>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sp>
      <p:sp>
        <p:nvSpPr>
          <p:cNvPr id="12" name="Rectangle: Rounded Corners 11">
            <a:extLst>
              <a:ext uri="{FF2B5EF4-FFF2-40B4-BE49-F238E27FC236}">
                <a16:creationId xmlns:a16="http://schemas.microsoft.com/office/drawing/2014/main" id="{7EBE0B0A-3776-F579-C658-DCFE0442568B}"/>
              </a:ext>
            </a:extLst>
          </p:cNvPr>
          <p:cNvSpPr/>
          <p:nvPr/>
        </p:nvSpPr>
        <p:spPr>
          <a:xfrm>
            <a:off x="609600" y="6939197"/>
            <a:ext cx="16573500" cy="3352800"/>
          </a:xfrm>
          <a:prstGeom prst="round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ysClr val="windowText" lastClr="000000"/>
                </a:solidFill>
              </a:rPr>
              <a:t>Tây Nguyên có nhiều đồng cỏ thuận lợi để chăn nuôi gia súc. Hiện nay, chăn nuôi gia súc ở đây đang được phát triển với nhiều hình thức như chăn thả tự nhiên và chăn nuôi chuồng trại.</a:t>
            </a:r>
            <a:endParaRPr lang="en-US" sz="4000" dirty="0">
              <a:solidFill>
                <a:sysClr val="windowText" lastClr="000000"/>
              </a:solidFill>
            </a:endParaRPr>
          </a:p>
        </p:txBody>
      </p:sp>
      <p:pic>
        <p:nvPicPr>
          <p:cNvPr id="4" name="Picture 3">
            <a:extLst>
              <a:ext uri="{FF2B5EF4-FFF2-40B4-BE49-F238E27FC236}">
                <a16:creationId xmlns:a16="http://schemas.microsoft.com/office/drawing/2014/main" id="{2919BA92-094C-5480-054B-56D5DADD197D}"/>
              </a:ext>
            </a:extLst>
          </p:cNvPr>
          <p:cNvPicPr>
            <a:picLocks noChangeAspect="1"/>
          </p:cNvPicPr>
          <p:nvPr/>
        </p:nvPicPr>
        <p:blipFill>
          <a:blip r:embed="rId4"/>
          <a:stretch>
            <a:fillRect/>
          </a:stretch>
        </p:blipFill>
        <p:spPr>
          <a:xfrm>
            <a:off x="9920288" y="23110"/>
            <a:ext cx="8367712" cy="6939197"/>
          </a:xfrm>
          <a:prstGeom prst="rect">
            <a:avLst/>
          </a:prstGeom>
        </p:spPr>
      </p:pic>
    </p:spTree>
    <p:extLst>
      <p:ext uri="{BB962C8B-B14F-4D97-AF65-F5344CB8AC3E}">
        <p14:creationId xmlns:p14="http://schemas.microsoft.com/office/powerpoint/2010/main" val="423435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8C4D6-3824-BA4C-C027-E39BCC6B9AFC}"/>
              </a:ext>
            </a:extLst>
          </p:cNvPr>
          <p:cNvSpPr txBox="1"/>
          <p:nvPr/>
        </p:nvSpPr>
        <p:spPr>
          <a:xfrm>
            <a:off x="609600" y="495300"/>
            <a:ext cx="10058400" cy="784830"/>
          </a:xfrm>
          <a:prstGeom prst="rect">
            <a:avLst/>
          </a:prstGeom>
          <a:noFill/>
        </p:spPr>
        <p:txBody>
          <a:bodyPr wrap="square" rtlCol="0">
            <a:spAutoFit/>
          </a:bodyPr>
          <a:lstStyle/>
          <a:p>
            <a:r>
              <a:rPr lang="vi-VN" sz="4500" b="1" dirty="0">
                <a:solidFill>
                  <a:srgbClr val="C00000"/>
                </a:solidFill>
                <a:latin typeface="Arial" panose="020B0604020202020204" pitchFamily="34" charset="0"/>
                <a:cs typeface="Arial" panose="020B0604020202020204" pitchFamily="34" charset="0"/>
              </a:rPr>
              <a:t>Hoạt động 3: </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Phát</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triển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thủy</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điện</a:t>
            </a:r>
            <a:endParaRPr lang="en-US" sz="4500" b="1" dirty="0">
              <a:solidFill>
                <a:srgbClr val="C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70C7615-FCD8-0914-C8CD-3BA63425B051}"/>
              </a:ext>
            </a:extLst>
          </p:cNvPr>
          <p:cNvPicPr>
            <a:picLocks noChangeAspect="1"/>
          </p:cNvPicPr>
          <p:nvPr/>
        </p:nvPicPr>
        <p:blipFill>
          <a:blip r:embed="rId3"/>
          <a:stretch>
            <a:fillRect/>
          </a:stretch>
        </p:blipFill>
        <p:spPr>
          <a:xfrm>
            <a:off x="12954000" y="28575"/>
            <a:ext cx="5181600" cy="10226481"/>
          </a:xfrm>
          <a:prstGeom prst="rect">
            <a:avLst/>
          </a:prstGeom>
        </p:spPr>
      </p:pic>
      <p:grpSp>
        <p:nvGrpSpPr>
          <p:cNvPr id="13" name="Group 12">
            <a:extLst>
              <a:ext uri="{FF2B5EF4-FFF2-40B4-BE49-F238E27FC236}">
                <a16:creationId xmlns:a16="http://schemas.microsoft.com/office/drawing/2014/main" id="{E656EABD-D436-DB24-22DA-79183F475577}"/>
              </a:ext>
            </a:extLst>
          </p:cNvPr>
          <p:cNvGrpSpPr/>
          <p:nvPr/>
        </p:nvGrpSpPr>
        <p:grpSpPr>
          <a:xfrm>
            <a:off x="-280230" y="3616422"/>
            <a:ext cx="5919030" cy="6638634"/>
            <a:chOff x="304800" y="3543300"/>
            <a:chExt cx="5919030" cy="6638634"/>
          </a:xfrm>
        </p:grpSpPr>
        <p:sp>
          <p:nvSpPr>
            <p:cNvPr id="9" name="Freeform 5">
              <a:extLst>
                <a:ext uri="{FF2B5EF4-FFF2-40B4-BE49-F238E27FC236}">
                  <a16:creationId xmlns:a16="http://schemas.microsoft.com/office/drawing/2014/main" id="{4D9CDA36-0B13-846E-E0BA-615233533AF8}"/>
                </a:ext>
              </a:extLst>
            </p:cNvPr>
            <p:cNvSpPr/>
            <p:nvPr/>
          </p:nvSpPr>
          <p:spPr>
            <a:xfrm>
              <a:off x="914400" y="4651278"/>
              <a:ext cx="5309430" cy="5530656"/>
            </a:xfrm>
            <a:custGeom>
              <a:avLst/>
              <a:gdLst/>
              <a:ahLst/>
              <a:cxnLst/>
              <a:rect l="l" t="t" r="r" b="b"/>
              <a:pathLst>
                <a:path w="3950208" h="4114800">
                  <a:moveTo>
                    <a:pt x="0" y="0"/>
                  </a:moveTo>
                  <a:lnTo>
                    <a:pt x="3950208" y="0"/>
                  </a:lnTo>
                  <a:lnTo>
                    <a:pt x="39502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0">
              <a:extLst>
                <a:ext uri="{FF2B5EF4-FFF2-40B4-BE49-F238E27FC236}">
                  <a16:creationId xmlns:a16="http://schemas.microsoft.com/office/drawing/2014/main" id="{B07DBCCC-F047-4BA5-B6C9-C6D3C36587B7}"/>
                </a:ext>
              </a:extLst>
            </p:cNvPr>
            <p:cNvSpPr txBox="1"/>
            <p:nvPr/>
          </p:nvSpPr>
          <p:spPr>
            <a:xfrm>
              <a:off x="304800" y="3543300"/>
              <a:ext cx="57912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LÀM VIỆC NHÓM </a:t>
              </a:r>
            </a:p>
          </p:txBody>
        </p:sp>
      </p:grpSp>
      <p:sp>
        <p:nvSpPr>
          <p:cNvPr id="15" name="TextBox 14">
            <a:extLst>
              <a:ext uri="{FF2B5EF4-FFF2-40B4-BE49-F238E27FC236}">
                <a16:creationId xmlns:a16="http://schemas.microsoft.com/office/drawing/2014/main" id="{7889B4CD-E402-67AE-4428-C68B4AC7DF9A}"/>
              </a:ext>
            </a:extLst>
          </p:cNvPr>
          <p:cNvSpPr txBox="1"/>
          <p:nvPr/>
        </p:nvSpPr>
        <p:spPr>
          <a:xfrm>
            <a:off x="5933317" y="1943100"/>
            <a:ext cx="6411083" cy="7001276"/>
          </a:xfrm>
          <a:prstGeom prst="rect">
            <a:avLst/>
          </a:prstGeom>
          <a:noFill/>
        </p:spPr>
        <p:txBody>
          <a:bodyPr wrap="square">
            <a:spAutoFit/>
          </a:bodyPr>
          <a:lstStyle/>
          <a:p>
            <a:pPr algn="just">
              <a:lnSpc>
                <a:spcPct val="150000"/>
              </a:lnSpc>
            </a:pPr>
            <a:r>
              <a:rPr lang="en-US" sz="3800" dirty="0" err="1">
                <a:latin typeface="Arial" panose="020B0604020202020204" pitchFamily="34" charset="0"/>
                <a:cs typeface="Arial" panose="020B0604020202020204" pitchFamily="34" charset="0"/>
              </a:rPr>
              <a:t>Tìm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chỉ</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vị</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thuỷ</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điện</a:t>
            </a:r>
            <a:r>
              <a:rPr lang="en-US" sz="3800" dirty="0">
                <a:latin typeface="Arial" panose="020B0604020202020204" pitchFamily="34" charset="0"/>
                <a:cs typeface="Arial" panose="020B0604020202020204" pitchFamily="34" charset="0"/>
              </a:rPr>
              <a:t> ở </a:t>
            </a:r>
            <a:r>
              <a:rPr lang="en-US" sz="3800" dirty="0" err="1">
                <a:latin typeface="Arial" panose="020B0604020202020204" pitchFamily="34" charset="0"/>
                <a:cs typeface="Arial" panose="020B0604020202020204" pitchFamily="34" charset="0"/>
              </a:rPr>
              <a:t>vùng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N</a:t>
            </a:r>
            <a:r>
              <a:rPr lang="en-US" sz="3800" dirty="0" err="1">
                <a:latin typeface="Arial" panose="020B0604020202020204" pitchFamily="34" charset="0"/>
                <a:cs typeface="Arial" panose="020B0604020202020204" pitchFamily="34" charset="0"/>
              </a:rPr>
              <a:t>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nằm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triển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thuỷ</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điện</a:t>
            </a:r>
            <a:r>
              <a:rPr lang="en-US" sz="3800" dirty="0">
                <a:latin typeface="Arial" panose="020B0604020202020204" pitchFamily="34" charset="0"/>
                <a:cs typeface="Arial" panose="020B0604020202020204" pitchFamily="34" charset="0"/>
              </a:rPr>
              <a:t> ở </a:t>
            </a:r>
            <a:r>
              <a:rPr lang="en-US" sz="3800" dirty="0" err="1">
                <a:latin typeface="Arial" panose="020B0604020202020204" pitchFamily="34" charset="0"/>
                <a:cs typeface="Arial" panose="020B0604020202020204" pitchFamily="34" charset="0"/>
              </a:rPr>
              <a:t>vùng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Nguyên</a:t>
            </a:r>
            <a:r>
              <a:rPr lang="en-US" sz="3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94840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srcRect t="2904" b="2904"/>
          <a:stretch/>
        </p:blipFill>
        <p:spPr>
          <a:xfrm>
            <a:off x="7" y="44251"/>
            <a:ext cx="18287993" cy="10286996"/>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575187" y="400051"/>
            <a:ext cx="16901652" cy="9644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3" name="Group 2">
            <a:extLst>
              <a:ext uri="{FF2B5EF4-FFF2-40B4-BE49-F238E27FC236}">
                <a16:creationId xmlns:a16="http://schemas.microsoft.com/office/drawing/2014/main" id="{C33E651D-8D56-9C87-5FE6-49FC4862DACD}"/>
              </a:ext>
            </a:extLst>
          </p:cNvPr>
          <p:cNvGrpSpPr/>
          <p:nvPr/>
        </p:nvGrpSpPr>
        <p:grpSpPr>
          <a:xfrm>
            <a:off x="0" y="2376590"/>
            <a:ext cx="10201275" cy="5005626"/>
            <a:chOff x="1361967" y="926145"/>
            <a:chExt cx="4700346" cy="3337084"/>
          </a:xfrm>
        </p:grpSpPr>
        <p:sp>
          <p:nvSpPr>
            <p:cNvPr id="4" name="TextBox 3">
              <a:extLst>
                <a:ext uri="{FF2B5EF4-FFF2-40B4-BE49-F238E27FC236}">
                  <a16:creationId xmlns:a16="http://schemas.microsoft.com/office/drawing/2014/main" id="{9C2FBCB7-AA59-EB00-CFBE-32DDD69A403E}"/>
                </a:ext>
              </a:extLst>
            </p:cNvPr>
            <p:cNvSpPr txBox="1"/>
            <p:nvPr/>
          </p:nvSpPr>
          <p:spPr>
            <a:xfrm>
              <a:off x="1809620" y="926145"/>
              <a:ext cx="4252693" cy="3337084"/>
            </a:xfrm>
            <a:prstGeom prst="roundRect">
              <a:avLst/>
            </a:prstGeom>
            <a:solidFill>
              <a:srgbClr val="E0FFC1">
                <a:alpha val="90000"/>
              </a:srgbClr>
            </a:solidFill>
            <a:ln w="38100">
              <a:solidFill>
                <a:srgbClr val="00B050"/>
              </a:solidFill>
            </a:ln>
          </p:spPr>
          <p:txBody>
            <a:bodyPr wrap="square" rtlCol="0">
              <a:spAutoFit/>
            </a:bodyPr>
            <a:lstStyle/>
            <a:p>
              <a:pPr algn="just" defTabSz="1371600">
                <a:defRPr/>
              </a:pPr>
              <a:r>
                <a:rPr lang="vi-VN" sz="4800" b="1" dirty="0">
                  <a:solidFill>
                    <a:prstClr val="black"/>
                  </a:solidFill>
                  <a:latin typeface="Calibri" panose="020F0502020204030204"/>
                  <a:ea typeface="Roboto" panose="02000000000000000000" pitchFamily="2" charset="0"/>
                </a:rPr>
                <a:t>Đọc thông tin và quan sát hình 2 bài 15, em hãy:</a:t>
              </a:r>
            </a:p>
            <a:p>
              <a:pPr algn="just" defTabSz="1371600">
                <a:defRPr/>
              </a:pPr>
              <a:r>
                <a:rPr lang="vi-VN" sz="4800" dirty="0">
                  <a:solidFill>
                    <a:prstClr val="black"/>
                  </a:solidFill>
                  <a:latin typeface="Calibri" panose="020F0502020204030204"/>
                  <a:ea typeface="Roboto" panose="02000000000000000000" pitchFamily="2" charset="0"/>
                </a:rPr>
                <a:t>• Tìm và chỉ vị trí một số nhà máy thuỷ điện ở vùng Tây Nguyên và cho biết những nhà máy đó nằm trên các sông nào.</a:t>
              </a:r>
              <a:endParaRPr lang="en-US" sz="4800" dirty="0">
                <a:solidFill>
                  <a:prstClr val="black"/>
                </a:solidFill>
                <a:latin typeface="Calibri" panose="020F0502020204030204"/>
                <a:ea typeface="Roboto" panose="02000000000000000000" pitchFamily="2" charset="0"/>
              </a:endParaRPr>
            </a:p>
          </p:txBody>
        </p:sp>
        <p:pic>
          <p:nvPicPr>
            <p:cNvPr id="5" name="Picture 4">
              <a:extLst>
                <a:ext uri="{FF2B5EF4-FFF2-40B4-BE49-F238E27FC236}">
                  <a16:creationId xmlns:a16="http://schemas.microsoft.com/office/drawing/2014/main" id="{164CDDD2-7593-CF6F-EA29-E51BED3FB0CA}"/>
                </a:ext>
              </a:extLst>
            </p:cNvPr>
            <p:cNvPicPr>
              <a:picLocks noChangeAspect="1"/>
            </p:cNvPicPr>
            <p:nvPr/>
          </p:nvPicPr>
          <p:blipFill>
            <a:blip r:embed="rId3"/>
            <a:stretch>
              <a:fillRect/>
            </a:stretch>
          </p:blipFill>
          <p:spPr>
            <a:xfrm>
              <a:off x="1361967" y="1003326"/>
              <a:ext cx="666270" cy="802640"/>
            </a:xfrm>
            <a:prstGeom prst="rect">
              <a:avLst/>
            </a:prstGeom>
          </p:spPr>
        </p:pic>
      </p:grpSp>
      <p:pic>
        <p:nvPicPr>
          <p:cNvPr id="8" name="Picture 7">
            <a:extLst>
              <a:ext uri="{FF2B5EF4-FFF2-40B4-BE49-F238E27FC236}">
                <a16:creationId xmlns:a16="http://schemas.microsoft.com/office/drawing/2014/main" id="{C7CE14ED-D4FC-7EE3-57E2-EB59A1505CA3}"/>
              </a:ext>
            </a:extLst>
          </p:cNvPr>
          <p:cNvPicPr>
            <a:picLocks noChangeAspect="1"/>
          </p:cNvPicPr>
          <p:nvPr/>
        </p:nvPicPr>
        <p:blipFill>
          <a:blip r:embed="rId4"/>
          <a:stretch>
            <a:fillRect/>
          </a:stretch>
        </p:blipFill>
        <p:spPr>
          <a:xfrm>
            <a:off x="10315574" y="342900"/>
            <a:ext cx="5300663" cy="9623898"/>
          </a:xfrm>
          <a:prstGeom prst="rect">
            <a:avLst/>
          </a:prstGeom>
        </p:spPr>
      </p:pic>
    </p:spTree>
    <p:extLst>
      <p:ext uri="{BB962C8B-B14F-4D97-AF65-F5344CB8AC3E}">
        <p14:creationId xmlns:p14="http://schemas.microsoft.com/office/powerpoint/2010/main" val="416532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srcRect t="2904" b="2904"/>
          <a:stretch/>
        </p:blipFill>
        <p:spPr>
          <a:xfrm>
            <a:off x="7" y="44251"/>
            <a:ext cx="18287993" cy="10286996"/>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575187" y="400051"/>
            <a:ext cx="16901652" cy="96440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C7CE14ED-D4FC-7EE3-57E2-EB59A1505CA3}"/>
              </a:ext>
            </a:extLst>
          </p:cNvPr>
          <p:cNvPicPr>
            <a:picLocks noChangeAspect="1"/>
          </p:cNvPicPr>
          <p:nvPr/>
        </p:nvPicPr>
        <p:blipFill>
          <a:blip r:embed="rId3"/>
          <a:stretch>
            <a:fillRect/>
          </a:stretch>
        </p:blipFill>
        <p:spPr>
          <a:xfrm>
            <a:off x="10315574" y="342900"/>
            <a:ext cx="5300663" cy="9623898"/>
          </a:xfrm>
          <a:prstGeom prst="rect">
            <a:avLst/>
          </a:prstGeom>
        </p:spPr>
      </p:pic>
      <p:sp>
        <p:nvSpPr>
          <p:cNvPr id="6" name="Oval 5">
            <a:extLst>
              <a:ext uri="{FF2B5EF4-FFF2-40B4-BE49-F238E27FC236}">
                <a16:creationId xmlns:a16="http://schemas.microsoft.com/office/drawing/2014/main" id="{7CFEDE32-4DED-8218-3F93-E3C94DD0E681}"/>
              </a:ext>
            </a:extLst>
          </p:cNvPr>
          <p:cNvSpPr/>
          <p:nvPr/>
        </p:nvSpPr>
        <p:spPr>
          <a:xfrm>
            <a:off x="11329988" y="2643188"/>
            <a:ext cx="785813" cy="92868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7" name="Group 6">
            <a:extLst>
              <a:ext uri="{FF2B5EF4-FFF2-40B4-BE49-F238E27FC236}">
                <a16:creationId xmlns:a16="http://schemas.microsoft.com/office/drawing/2014/main" id="{F3912C0F-B894-3E50-A9EE-9866A1B750A3}"/>
              </a:ext>
            </a:extLst>
          </p:cNvPr>
          <p:cNvGrpSpPr/>
          <p:nvPr/>
        </p:nvGrpSpPr>
        <p:grpSpPr>
          <a:xfrm>
            <a:off x="889297" y="1350320"/>
            <a:ext cx="8825744" cy="3764606"/>
            <a:chOff x="838202" y="737756"/>
            <a:chExt cx="7619998" cy="5282044"/>
          </a:xfrm>
        </p:grpSpPr>
        <p:sp>
          <p:nvSpPr>
            <p:cNvPr id="9" name="Rectangle: Rounded Corners 8">
              <a:extLst>
                <a:ext uri="{FF2B5EF4-FFF2-40B4-BE49-F238E27FC236}">
                  <a16:creationId xmlns:a16="http://schemas.microsoft.com/office/drawing/2014/main" id="{78B10E17-1D3C-57A5-DD04-9C46A0FE5569}"/>
                </a:ext>
              </a:extLst>
            </p:cNvPr>
            <p:cNvSpPr/>
            <p:nvPr/>
          </p:nvSpPr>
          <p:spPr>
            <a:xfrm>
              <a:off x="838202" y="737756"/>
              <a:ext cx="7619998" cy="5282044"/>
            </a:xfrm>
            <a:prstGeom prst="roundRect">
              <a:avLst>
                <a:gd name="adj" fmla="val 21913"/>
              </a:avLst>
            </a:prstGeom>
            <a:solidFill>
              <a:srgbClr val="73E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
                  <a:srgbClr val="000000"/>
                </a:buClr>
                <a:defRPr/>
              </a:pPr>
              <a:endParaRPr lang="en-US" sz="1575" kern="0">
                <a:solidFill>
                  <a:srgbClr val="FF0000"/>
                </a:solidFill>
                <a:latin typeface="Arial"/>
                <a:sym typeface="Arial"/>
              </a:endParaRPr>
            </a:p>
          </p:txBody>
        </p:sp>
        <p:sp>
          <p:nvSpPr>
            <p:cNvPr id="10" name="Rectangle: Rounded Corners 9">
              <a:extLst>
                <a:ext uri="{FF2B5EF4-FFF2-40B4-BE49-F238E27FC236}">
                  <a16:creationId xmlns:a16="http://schemas.microsoft.com/office/drawing/2014/main" id="{2201120E-2991-0B43-B50F-1CA26F8F5D7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defRPr/>
              </a:pPr>
              <a:endParaRPr lang="en-US" sz="1575" kern="0">
                <a:solidFill>
                  <a:srgbClr val="FF0000"/>
                </a:solidFill>
                <a:latin typeface="Arial"/>
                <a:sym typeface="Arial"/>
              </a:endParaRPr>
            </a:p>
          </p:txBody>
        </p:sp>
      </p:grpSp>
      <p:sp>
        <p:nvSpPr>
          <p:cNvPr id="11" name="TextBox 10">
            <a:extLst>
              <a:ext uri="{FF2B5EF4-FFF2-40B4-BE49-F238E27FC236}">
                <a16:creationId xmlns:a16="http://schemas.microsoft.com/office/drawing/2014/main" id="{3406760C-BF95-BCAE-18C9-C6F98CD26026}"/>
              </a:ext>
            </a:extLst>
          </p:cNvPr>
          <p:cNvSpPr txBox="1"/>
          <p:nvPr/>
        </p:nvSpPr>
        <p:spPr>
          <a:xfrm>
            <a:off x="1461904" y="1868737"/>
            <a:ext cx="7807109" cy="2585323"/>
          </a:xfrm>
          <a:prstGeom prst="rect">
            <a:avLst/>
          </a:prstGeom>
          <a:noFill/>
        </p:spPr>
        <p:txBody>
          <a:bodyPr wrap="square">
            <a:spAutoFit/>
          </a:bodyPr>
          <a:lstStyle/>
          <a:p>
            <a:pPr lvl="0" algn="just">
              <a:spcBef>
                <a:spcPct val="0"/>
              </a:spcBef>
              <a:defRPr/>
            </a:pPr>
            <a:r>
              <a:rPr lang="vi-VN" altLang="en-US" sz="5400" dirty="0">
                <a:solidFill>
                  <a:srgbClr val="FF0000"/>
                </a:solidFill>
                <a:latin typeface="Calibri" panose="020F0502020204030204" pitchFamily="34" charset="0"/>
                <a:cs typeface="Calibri" panose="020F0502020204030204" pitchFamily="34" charset="0"/>
              </a:rPr>
              <a:t>Nhà máy thủy điện: I-a-ly, Sê San 3, Sê San 3A trên sông Krông Bơ Lan</a:t>
            </a:r>
          </a:p>
        </p:txBody>
      </p:sp>
      <p:sp>
        <p:nvSpPr>
          <p:cNvPr id="12" name="Oval 11">
            <a:extLst>
              <a:ext uri="{FF2B5EF4-FFF2-40B4-BE49-F238E27FC236}">
                <a16:creationId xmlns:a16="http://schemas.microsoft.com/office/drawing/2014/main" id="{3B8720A9-DF62-5191-6609-71664738434B}"/>
              </a:ext>
            </a:extLst>
          </p:cNvPr>
          <p:cNvSpPr/>
          <p:nvPr/>
        </p:nvSpPr>
        <p:spPr>
          <a:xfrm>
            <a:off x="11615738" y="5043488"/>
            <a:ext cx="785813" cy="92868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3" name="Group 12">
            <a:extLst>
              <a:ext uri="{FF2B5EF4-FFF2-40B4-BE49-F238E27FC236}">
                <a16:creationId xmlns:a16="http://schemas.microsoft.com/office/drawing/2014/main" id="{B3AC5E33-B2BB-C52B-8DA1-FCE819270A02}"/>
              </a:ext>
            </a:extLst>
          </p:cNvPr>
          <p:cNvGrpSpPr/>
          <p:nvPr/>
        </p:nvGrpSpPr>
        <p:grpSpPr>
          <a:xfrm>
            <a:off x="960734" y="5422259"/>
            <a:ext cx="8825744" cy="3178818"/>
            <a:chOff x="838202" y="737756"/>
            <a:chExt cx="7619998" cy="5282044"/>
          </a:xfrm>
        </p:grpSpPr>
        <p:sp>
          <p:nvSpPr>
            <p:cNvPr id="15" name="Rectangle: Rounded Corners 14">
              <a:extLst>
                <a:ext uri="{FF2B5EF4-FFF2-40B4-BE49-F238E27FC236}">
                  <a16:creationId xmlns:a16="http://schemas.microsoft.com/office/drawing/2014/main" id="{66B428FA-0F7A-EEE2-7502-8D4504B0E3A9}"/>
                </a:ext>
              </a:extLst>
            </p:cNvPr>
            <p:cNvSpPr/>
            <p:nvPr/>
          </p:nvSpPr>
          <p:spPr>
            <a:xfrm>
              <a:off x="838202" y="737756"/>
              <a:ext cx="7619998" cy="5282044"/>
            </a:xfrm>
            <a:prstGeom prst="roundRect">
              <a:avLst>
                <a:gd name="adj" fmla="val 21913"/>
              </a:avLst>
            </a:prstGeom>
            <a:solidFill>
              <a:srgbClr val="73E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buClr>
                  <a:srgbClr val="000000"/>
                </a:buClr>
                <a:defRPr/>
              </a:pPr>
              <a:endParaRPr lang="en-US" sz="1575" kern="0">
                <a:solidFill>
                  <a:srgbClr val="FF0000"/>
                </a:solidFill>
                <a:latin typeface="Arial"/>
                <a:sym typeface="Arial"/>
              </a:endParaRPr>
            </a:p>
          </p:txBody>
        </p:sp>
        <p:sp>
          <p:nvSpPr>
            <p:cNvPr id="16" name="Rectangle: Rounded Corners 15">
              <a:extLst>
                <a:ext uri="{FF2B5EF4-FFF2-40B4-BE49-F238E27FC236}">
                  <a16:creationId xmlns:a16="http://schemas.microsoft.com/office/drawing/2014/main" id="{6AEC17E5-FBD0-3D19-5287-E1B2D7BE8954}"/>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
                  <a:srgbClr val="000000"/>
                </a:buClr>
                <a:defRPr/>
              </a:pPr>
              <a:endParaRPr lang="en-US" sz="1575" kern="0">
                <a:solidFill>
                  <a:srgbClr val="FF0000"/>
                </a:solidFill>
                <a:latin typeface="Arial"/>
                <a:sym typeface="Arial"/>
              </a:endParaRPr>
            </a:p>
          </p:txBody>
        </p:sp>
      </p:grpSp>
      <p:sp>
        <p:nvSpPr>
          <p:cNvPr id="17" name="TextBox 16">
            <a:extLst>
              <a:ext uri="{FF2B5EF4-FFF2-40B4-BE49-F238E27FC236}">
                <a16:creationId xmlns:a16="http://schemas.microsoft.com/office/drawing/2014/main" id="{9B09521F-B903-0A53-BBD9-F324563F78A8}"/>
              </a:ext>
            </a:extLst>
          </p:cNvPr>
          <p:cNvSpPr txBox="1"/>
          <p:nvPr/>
        </p:nvSpPr>
        <p:spPr>
          <a:xfrm>
            <a:off x="1561916" y="6040687"/>
            <a:ext cx="7807109" cy="1754326"/>
          </a:xfrm>
          <a:prstGeom prst="rect">
            <a:avLst/>
          </a:prstGeom>
          <a:noFill/>
        </p:spPr>
        <p:txBody>
          <a:bodyPr wrap="square">
            <a:spAutoFit/>
          </a:bodyPr>
          <a:lstStyle/>
          <a:p>
            <a:pPr lvl="0" algn="just">
              <a:spcBef>
                <a:spcPct val="0"/>
              </a:spcBef>
              <a:defRPr/>
            </a:pPr>
            <a:r>
              <a:rPr lang="vi-VN" altLang="en-US" sz="5400" dirty="0">
                <a:solidFill>
                  <a:srgbClr val="FF0000"/>
                </a:solidFill>
                <a:latin typeface="Calibri" panose="020F0502020204030204" pitchFamily="34" charset="0"/>
                <a:cs typeface="Calibri" panose="020F0502020204030204" pitchFamily="34" charset="0"/>
              </a:rPr>
              <a:t>Srê Pôk, Đrây H ling trên sông Đăk Krông</a:t>
            </a:r>
          </a:p>
        </p:txBody>
      </p:sp>
    </p:spTree>
    <p:extLst>
      <p:ext uri="{BB962C8B-B14F-4D97-AF65-F5344CB8AC3E}">
        <p14:creationId xmlns:p14="http://schemas.microsoft.com/office/powerpoint/2010/main" val="210323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B770BF-15B9-2F57-1F37-CB7D927A839F}"/>
              </a:ext>
            </a:extLst>
          </p:cNvPr>
          <p:cNvGrpSpPr/>
          <p:nvPr/>
        </p:nvGrpSpPr>
        <p:grpSpPr>
          <a:xfrm>
            <a:off x="457004" y="495300"/>
            <a:ext cx="18059596" cy="4414696"/>
            <a:chOff x="441245" y="1943100"/>
            <a:chExt cx="18059596" cy="4414696"/>
          </a:xfrm>
        </p:grpSpPr>
        <p:pic>
          <p:nvPicPr>
            <p:cNvPr id="3" name="Picture 2" descr="Đến thăm công trình thuỷ điện Yaly hoành tráng ở Gia Lai - Vntrip.vn">
              <a:extLst>
                <a:ext uri="{FF2B5EF4-FFF2-40B4-BE49-F238E27FC236}">
                  <a16:creationId xmlns:a16="http://schemas.microsoft.com/office/drawing/2014/main" id="{895929E8-9AF7-89CB-C2A4-0D1F7955A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83" y="2108926"/>
              <a:ext cx="5156624" cy="3206776"/>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4" descr="Thủy điện An Khê - Ka Nak: Một năm thích ứng an toàn, linh hoạt và hiệu quả  | Tạp chí Năng lượng Việt Nam">
              <a:extLst>
                <a:ext uri="{FF2B5EF4-FFF2-40B4-BE49-F238E27FC236}">
                  <a16:creationId xmlns:a16="http://schemas.microsoft.com/office/drawing/2014/main" id="{7A2AE6B3-F932-F69E-8653-C6FE4C190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115" y="1989535"/>
              <a:ext cx="5527100" cy="3335691"/>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descr="Nhà máy Thủy điện Đồng Nai 3">
              <a:extLst>
                <a:ext uri="{FF2B5EF4-FFF2-40B4-BE49-F238E27FC236}">
                  <a16:creationId xmlns:a16="http://schemas.microsoft.com/office/drawing/2014/main" id="{34147F5C-458E-218C-F50C-F8BE222483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1816" y="1943100"/>
              <a:ext cx="5063967" cy="3372602"/>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9A9731-C541-9F14-CC3A-8E2B2245DED7}"/>
                </a:ext>
              </a:extLst>
            </p:cNvPr>
            <p:cNvSpPr txBox="1"/>
            <p:nvPr/>
          </p:nvSpPr>
          <p:spPr>
            <a:xfrm>
              <a:off x="441245" y="5676900"/>
              <a:ext cx="4953000" cy="646331"/>
            </a:xfrm>
            <a:prstGeom prst="rect">
              <a:avLst/>
            </a:prstGeom>
            <a:noFill/>
          </p:spPr>
          <p:txBody>
            <a:bodyPr wrap="square" rtlCol="0">
              <a:spAutoFit/>
            </a:bodyPr>
            <a:lstStyle/>
            <a:p>
              <a:pPr algn="ctr"/>
              <a:r>
                <a:rPr lang="en-US" sz="3600">
                  <a:solidFill>
                    <a:srgbClr val="002060"/>
                  </a:solidFill>
                  <a:latin typeface="Arial" panose="020B0604020202020204" pitchFamily="34" charset="0"/>
                  <a:cs typeface="Arial" panose="020B0604020202020204" pitchFamily="34" charset="0"/>
                </a:rPr>
                <a:t>Thủy điện Yaly</a:t>
              </a:r>
            </a:p>
          </p:txBody>
        </p:sp>
        <p:sp>
          <p:nvSpPr>
            <p:cNvPr id="7" name="TextBox 6">
              <a:extLst>
                <a:ext uri="{FF2B5EF4-FFF2-40B4-BE49-F238E27FC236}">
                  <a16:creationId xmlns:a16="http://schemas.microsoft.com/office/drawing/2014/main" id="{0D42D79C-3603-6527-C1DC-F68221EFBBF6}"/>
                </a:ext>
              </a:extLst>
            </p:cNvPr>
            <p:cNvSpPr txBox="1"/>
            <p:nvPr/>
          </p:nvSpPr>
          <p:spPr>
            <a:xfrm>
              <a:off x="6185965" y="5676899"/>
              <a:ext cx="5867400" cy="646331"/>
            </a:xfrm>
            <a:prstGeom prst="rect">
              <a:avLst/>
            </a:prstGeom>
            <a:noFill/>
          </p:spPr>
          <p:txBody>
            <a:bodyPr wrap="square" rtlCol="0">
              <a:spAutoFit/>
            </a:bodyPr>
            <a:lstStyle/>
            <a:p>
              <a:pPr algn="ctr"/>
              <a:r>
                <a:rPr lang="en-US" sz="3600">
                  <a:solidFill>
                    <a:srgbClr val="002060"/>
                  </a:solidFill>
                  <a:latin typeface="Arial" panose="020B0604020202020204" pitchFamily="34" charset="0"/>
                  <a:cs typeface="Arial" panose="020B0604020202020204" pitchFamily="34" charset="0"/>
                </a:rPr>
                <a:t>Thủy điện An Khê</a:t>
              </a:r>
            </a:p>
          </p:txBody>
        </p:sp>
        <p:sp>
          <p:nvSpPr>
            <p:cNvPr id="8" name="TextBox 7">
              <a:extLst>
                <a:ext uri="{FF2B5EF4-FFF2-40B4-BE49-F238E27FC236}">
                  <a16:creationId xmlns:a16="http://schemas.microsoft.com/office/drawing/2014/main" id="{86AC55C0-9544-76EE-970D-6A9FA2497920}"/>
                </a:ext>
              </a:extLst>
            </p:cNvPr>
            <p:cNvSpPr txBox="1"/>
            <p:nvPr/>
          </p:nvSpPr>
          <p:spPr>
            <a:xfrm>
              <a:off x="11826756" y="5711465"/>
              <a:ext cx="6674085" cy="646331"/>
            </a:xfrm>
            <a:prstGeom prst="rect">
              <a:avLst/>
            </a:prstGeom>
            <a:noFill/>
          </p:spPr>
          <p:txBody>
            <a:bodyPr wrap="square" rtlCol="0">
              <a:spAutoFit/>
            </a:bodyPr>
            <a:lstStyle/>
            <a:p>
              <a:pPr algn="ctr"/>
              <a:r>
                <a:rPr lang="en-US" sz="3600">
                  <a:solidFill>
                    <a:srgbClr val="002060"/>
                  </a:solidFill>
                  <a:latin typeface="Arial" panose="020B0604020202020204" pitchFamily="34" charset="0"/>
                  <a:cs typeface="Arial" panose="020B0604020202020204" pitchFamily="34" charset="0"/>
                </a:rPr>
                <a:t>Thủy điện Đồng Nai 3</a:t>
              </a:r>
            </a:p>
          </p:txBody>
        </p:sp>
      </p:grpSp>
      <p:sp>
        <p:nvSpPr>
          <p:cNvPr id="10" name="TextBox 9">
            <a:extLst>
              <a:ext uri="{FF2B5EF4-FFF2-40B4-BE49-F238E27FC236}">
                <a16:creationId xmlns:a16="http://schemas.microsoft.com/office/drawing/2014/main" id="{CF699869-9BE9-D103-5EF4-2AAF62DB95C1}"/>
              </a:ext>
            </a:extLst>
          </p:cNvPr>
          <p:cNvSpPr txBox="1"/>
          <p:nvPr/>
        </p:nvSpPr>
        <p:spPr>
          <a:xfrm>
            <a:off x="927353" y="5724434"/>
            <a:ext cx="16416141" cy="368626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Tây Nguyên có nhiều công trình thuỷ điện, cung cấp điện cho sản xuất và đời sống của người dân. </a:t>
            </a:r>
            <a:endParaRPr lang="en-US" sz="4000"/>
          </a:p>
          <a:p>
            <a:pPr marL="571500" indent="-571500" algn="just">
              <a:lnSpc>
                <a:spcPct val="150000"/>
              </a:lnSpc>
              <a:buFont typeface="Wingdings" panose="05000000000000000000" pitchFamily="2" charset="2"/>
              <a:buChar char="§"/>
            </a:pPr>
            <a:r>
              <a:rPr lang="vi-VN" sz="4000"/>
              <a:t>Các hồ thuỷ điện đem lại nguồn nước tưới vào mùa khô, là nơi nuôi trồng thuỷ sản và tạo cảnh đẹp để phát triển du lịch.</a:t>
            </a:r>
            <a:endParaRPr lang="en-US" sz="4000"/>
          </a:p>
        </p:txBody>
      </p:sp>
    </p:spTree>
    <p:extLst>
      <p:ext uri="{BB962C8B-B14F-4D97-AF65-F5344CB8AC3E}">
        <p14:creationId xmlns:p14="http://schemas.microsoft.com/office/powerpoint/2010/main" val="1023881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2100"/>
            <a:ext cx="18288000" cy="8534399"/>
          </a:xfrm>
          <a:prstGeom prst="rect">
            <a:avLst/>
          </a:prstGeom>
        </p:spPr>
      </p:pic>
      <p:sp>
        <p:nvSpPr>
          <p:cNvPr id="3" name="TextBox 2"/>
          <p:cNvSpPr txBox="1"/>
          <p:nvPr/>
        </p:nvSpPr>
        <p:spPr>
          <a:xfrm>
            <a:off x="7315200" y="342900"/>
            <a:ext cx="8458200" cy="1015663"/>
          </a:xfrm>
          <a:prstGeom prst="rect">
            <a:avLst/>
          </a:prstGeom>
          <a:noFill/>
        </p:spPr>
        <p:txBody>
          <a:bodyPr wrap="square" rtlCol="0">
            <a:spAutoFit/>
          </a:bodyPr>
          <a:lstStyle/>
          <a:p>
            <a:r>
              <a:rPr lang="vi-VN" sz="6000" b="1" dirty="0">
                <a:latin typeface="Times New Roman" panose="02020603050405020304" pitchFamily="18" charset="0"/>
                <a:cs typeface="Times New Roman" panose="02020603050405020304" pitchFamily="18" charset="0"/>
              </a:rPr>
              <a:t>TRÒ CHƠI </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78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DD8D18A-F9A1-ED63-1E6F-F5E60DC9417C}"/>
              </a:ext>
            </a:extLst>
          </p:cNvPr>
          <p:cNvSpPr/>
          <p:nvPr/>
        </p:nvSpPr>
        <p:spPr>
          <a:xfrm>
            <a:off x="5920978" y="638175"/>
            <a:ext cx="6248400" cy="1143000"/>
          </a:xfrm>
          <a:prstGeom prst="round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Nhà máy thủy điện</a:t>
            </a:r>
          </a:p>
        </p:txBody>
      </p:sp>
      <p:cxnSp>
        <p:nvCxnSpPr>
          <p:cNvPr id="14" name="Straight Connector 13">
            <a:extLst>
              <a:ext uri="{FF2B5EF4-FFF2-40B4-BE49-F238E27FC236}">
                <a16:creationId xmlns:a16="http://schemas.microsoft.com/office/drawing/2014/main" id="{36D9509F-5D12-9216-AE54-28F3D79D5203}"/>
              </a:ext>
            </a:extLst>
          </p:cNvPr>
          <p:cNvCxnSpPr>
            <a:stCxn id="9" idx="2"/>
            <a:endCxn id="1026" idx="0"/>
          </p:cNvCxnSpPr>
          <p:nvPr/>
        </p:nvCxnSpPr>
        <p:spPr>
          <a:xfrm rot="5400000">
            <a:off x="5866210" y="354807"/>
            <a:ext cx="1752600" cy="4605337"/>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DD7A1-AEE6-370F-B4A7-2015A1C83F78}"/>
              </a:ext>
            </a:extLst>
          </p:cNvPr>
          <p:cNvCxnSpPr>
            <a:cxnSpLocks/>
            <a:stCxn id="9" idx="2"/>
            <a:endCxn id="1028" idx="0"/>
          </p:cNvCxnSpPr>
          <p:nvPr/>
        </p:nvCxnSpPr>
        <p:spPr>
          <a:xfrm rot="16200000" flipH="1">
            <a:off x="10554891" y="271461"/>
            <a:ext cx="1743074" cy="4762501"/>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F94600B-5257-6CFC-EC85-57F5C2A94348}"/>
              </a:ext>
            </a:extLst>
          </p:cNvPr>
          <p:cNvGrpSpPr/>
          <p:nvPr/>
        </p:nvGrpSpPr>
        <p:grpSpPr>
          <a:xfrm>
            <a:off x="2534841" y="3533775"/>
            <a:ext cx="3810000" cy="3352800"/>
            <a:chOff x="2534841" y="3533775"/>
            <a:chExt cx="3810000" cy="3352800"/>
          </a:xfrm>
        </p:grpSpPr>
        <p:pic>
          <p:nvPicPr>
            <p:cNvPr id="1026" name="Picture 2" descr="Một số cơ hội và thách thức trong việc phát triển Công viên địa chất toàn  cầu UNESCO Đăk Nông - Thông tin dành cho du khách - Đắk Nông">
              <a:extLst>
                <a:ext uri="{FF2B5EF4-FFF2-40B4-BE49-F238E27FC236}">
                  <a16:creationId xmlns:a16="http://schemas.microsoft.com/office/drawing/2014/main" id="{D346AA89-DBFF-C8A8-8C3A-C446167C0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91" t="12869" r="12722"/>
            <a:stretch/>
          </p:blipFill>
          <p:spPr bwMode="auto">
            <a:xfrm>
              <a:off x="2953941" y="3533775"/>
              <a:ext cx="2971799" cy="2671081"/>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628A44E-E57B-EE8B-4FE8-41D08C35BEE2}"/>
                </a:ext>
              </a:extLst>
            </p:cNvPr>
            <p:cNvSpPr txBox="1"/>
            <p:nvPr/>
          </p:nvSpPr>
          <p:spPr>
            <a:xfrm>
              <a:off x="2534841" y="6332577"/>
              <a:ext cx="3810000" cy="553998"/>
            </a:xfrm>
            <a:prstGeom prst="rect">
              <a:avLst/>
            </a:prstGeom>
            <a:noFill/>
          </p:spPr>
          <p:txBody>
            <a:bodyPr wrap="square">
              <a:spAutoFit/>
            </a:bodyPr>
            <a:lstStyle/>
            <a:p>
              <a:pPr algn="ctr"/>
              <a:r>
                <a:rPr lang="vi-VN" sz="3000">
                  <a:solidFill>
                    <a:srgbClr val="002060"/>
                  </a:solidFill>
                </a:rPr>
                <a:t>Krông Bơ Lan</a:t>
              </a:r>
              <a:endParaRPr lang="en-US" sz="3000">
                <a:solidFill>
                  <a:srgbClr val="002060"/>
                </a:solidFill>
              </a:endParaRPr>
            </a:p>
          </p:txBody>
        </p:sp>
      </p:grpSp>
      <p:grpSp>
        <p:nvGrpSpPr>
          <p:cNvPr id="3" name="Group 2">
            <a:extLst>
              <a:ext uri="{FF2B5EF4-FFF2-40B4-BE49-F238E27FC236}">
                <a16:creationId xmlns:a16="http://schemas.microsoft.com/office/drawing/2014/main" id="{C97ACBF7-C4E7-AB2F-E5B8-34464B84F8D4}"/>
              </a:ext>
            </a:extLst>
          </p:cNvPr>
          <p:cNvGrpSpPr/>
          <p:nvPr/>
        </p:nvGrpSpPr>
        <p:grpSpPr>
          <a:xfrm>
            <a:off x="11902678" y="3524249"/>
            <a:ext cx="3810000" cy="3362326"/>
            <a:chOff x="11902678" y="3524249"/>
            <a:chExt cx="3810000" cy="3362326"/>
          </a:xfrm>
        </p:grpSpPr>
        <p:pic>
          <p:nvPicPr>
            <p:cNvPr id="1028" name="Picture 4" descr="Hoàng hôn trên sông Krông Ana - Báo Đắk Lắk điện tử">
              <a:extLst>
                <a:ext uri="{FF2B5EF4-FFF2-40B4-BE49-F238E27FC236}">
                  <a16:creationId xmlns:a16="http://schemas.microsoft.com/office/drawing/2014/main" id="{12C85AB8-84AE-C36E-C8E6-E151DFF992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92" r="17613"/>
            <a:stretch/>
          </p:blipFill>
          <p:spPr bwMode="auto">
            <a:xfrm>
              <a:off x="12321779" y="3524249"/>
              <a:ext cx="2971799" cy="2671081"/>
            </a:xfrm>
            <a:prstGeom prst="ellipse">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961D7C5-E411-7845-6CDE-5430EC4AA1F4}"/>
                </a:ext>
              </a:extLst>
            </p:cNvPr>
            <p:cNvSpPr txBox="1"/>
            <p:nvPr/>
          </p:nvSpPr>
          <p:spPr>
            <a:xfrm>
              <a:off x="11902678" y="6332577"/>
              <a:ext cx="3810000" cy="553998"/>
            </a:xfrm>
            <a:prstGeom prst="rect">
              <a:avLst/>
            </a:prstGeom>
            <a:noFill/>
          </p:spPr>
          <p:txBody>
            <a:bodyPr wrap="square">
              <a:spAutoFit/>
            </a:bodyPr>
            <a:lstStyle/>
            <a:p>
              <a:pPr algn="ctr"/>
              <a:r>
                <a:rPr lang="vi-VN" sz="3000">
                  <a:solidFill>
                    <a:srgbClr val="002060"/>
                  </a:solidFill>
                </a:rPr>
                <a:t>Đắk Krông</a:t>
              </a:r>
              <a:endParaRPr lang="en-US" sz="3000">
                <a:solidFill>
                  <a:srgbClr val="002060"/>
                </a:solidFill>
              </a:endParaRPr>
            </a:p>
          </p:txBody>
        </p:sp>
      </p:grpSp>
      <p:sp>
        <p:nvSpPr>
          <p:cNvPr id="23" name="Rectangle 22">
            <a:extLst>
              <a:ext uri="{FF2B5EF4-FFF2-40B4-BE49-F238E27FC236}">
                <a16:creationId xmlns:a16="http://schemas.microsoft.com/office/drawing/2014/main" id="{10CFBEEF-36B9-4A47-60B8-D65DF5F91E61}"/>
              </a:ext>
            </a:extLst>
          </p:cNvPr>
          <p:cNvSpPr/>
          <p:nvPr/>
        </p:nvSpPr>
        <p:spPr>
          <a:xfrm>
            <a:off x="384572" y="8181975"/>
            <a:ext cx="2569369" cy="1219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I-a-ly</a:t>
            </a:r>
          </a:p>
        </p:txBody>
      </p:sp>
      <p:sp>
        <p:nvSpPr>
          <p:cNvPr id="24" name="Rectangle 23">
            <a:extLst>
              <a:ext uri="{FF2B5EF4-FFF2-40B4-BE49-F238E27FC236}">
                <a16:creationId xmlns:a16="http://schemas.microsoft.com/office/drawing/2014/main" id="{108B197D-1B95-85A4-303B-A79E8B96067C}"/>
              </a:ext>
            </a:extLst>
          </p:cNvPr>
          <p:cNvSpPr/>
          <p:nvPr/>
        </p:nvSpPr>
        <p:spPr>
          <a:xfrm>
            <a:off x="3351609" y="8181975"/>
            <a:ext cx="2569369" cy="1219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Sê San 3</a:t>
            </a:r>
          </a:p>
        </p:txBody>
      </p:sp>
      <p:sp>
        <p:nvSpPr>
          <p:cNvPr id="25" name="Rectangle 24">
            <a:extLst>
              <a:ext uri="{FF2B5EF4-FFF2-40B4-BE49-F238E27FC236}">
                <a16:creationId xmlns:a16="http://schemas.microsoft.com/office/drawing/2014/main" id="{07A5348A-3240-6A43-8A4A-8DA1434A3B55}"/>
              </a:ext>
            </a:extLst>
          </p:cNvPr>
          <p:cNvSpPr/>
          <p:nvPr/>
        </p:nvSpPr>
        <p:spPr>
          <a:xfrm>
            <a:off x="6318646" y="8191500"/>
            <a:ext cx="2569369" cy="1219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Sê San 3A </a:t>
            </a:r>
          </a:p>
        </p:txBody>
      </p:sp>
      <p:cxnSp>
        <p:nvCxnSpPr>
          <p:cNvPr id="26" name="Straight Connector 13">
            <a:extLst>
              <a:ext uri="{FF2B5EF4-FFF2-40B4-BE49-F238E27FC236}">
                <a16:creationId xmlns:a16="http://schemas.microsoft.com/office/drawing/2014/main" id="{FD616277-84A2-C49A-61E8-10F3D8722028}"/>
              </a:ext>
            </a:extLst>
          </p:cNvPr>
          <p:cNvCxnSpPr>
            <a:cxnSpLocks/>
            <a:endCxn id="23" idx="0"/>
          </p:cNvCxnSpPr>
          <p:nvPr/>
        </p:nvCxnSpPr>
        <p:spPr>
          <a:xfrm flipH="1">
            <a:off x="1669257" y="7014296"/>
            <a:ext cx="2346722" cy="116767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13">
            <a:extLst>
              <a:ext uri="{FF2B5EF4-FFF2-40B4-BE49-F238E27FC236}">
                <a16:creationId xmlns:a16="http://schemas.microsoft.com/office/drawing/2014/main" id="{2ED1D949-AC38-CFEF-8D47-38DB36331D52}"/>
              </a:ext>
            </a:extLst>
          </p:cNvPr>
          <p:cNvCxnSpPr>
            <a:cxnSpLocks/>
            <a:endCxn id="24" idx="0"/>
          </p:cNvCxnSpPr>
          <p:nvPr/>
        </p:nvCxnSpPr>
        <p:spPr>
          <a:xfrm>
            <a:off x="4636294" y="7014296"/>
            <a:ext cx="0" cy="116767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13">
            <a:extLst>
              <a:ext uri="{FF2B5EF4-FFF2-40B4-BE49-F238E27FC236}">
                <a16:creationId xmlns:a16="http://schemas.microsoft.com/office/drawing/2014/main" id="{68F27CBF-E12C-6BFF-D4CC-D38E02A485E6}"/>
              </a:ext>
            </a:extLst>
          </p:cNvPr>
          <p:cNvCxnSpPr>
            <a:cxnSpLocks/>
            <a:endCxn id="25" idx="0"/>
          </p:cNvCxnSpPr>
          <p:nvPr/>
        </p:nvCxnSpPr>
        <p:spPr>
          <a:xfrm>
            <a:off x="5213152" y="7014296"/>
            <a:ext cx="2390179" cy="1177204"/>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86B357B-1989-07E4-31E1-AFE9F18151D1}"/>
              </a:ext>
            </a:extLst>
          </p:cNvPr>
          <p:cNvSpPr/>
          <p:nvPr/>
        </p:nvSpPr>
        <p:spPr>
          <a:xfrm>
            <a:off x="9555957" y="8181975"/>
            <a:ext cx="2569369" cy="1219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Srê Pôk 3</a:t>
            </a:r>
          </a:p>
        </p:txBody>
      </p:sp>
      <p:sp>
        <p:nvSpPr>
          <p:cNvPr id="38" name="Rectangle 37">
            <a:extLst>
              <a:ext uri="{FF2B5EF4-FFF2-40B4-BE49-F238E27FC236}">
                <a16:creationId xmlns:a16="http://schemas.microsoft.com/office/drawing/2014/main" id="{11463603-A1B3-AA68-0B00-0C2C2E40F7F5}"/>
              </a:ext>
            </a:extLst>
          </p:cNvPr>
          <p:cNvSpPr/>
          <p:nvPr/>
        </p:nvSpPr>
        <p:spPr>
          <a:xfrm>
            <a:off x="15490031" y="8191500"/>
            <a:ext cx="2569369" cy="1219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Đrây H’ling </a:t>
            </a:r>
          </a:p>
        </p:txBody>
      </p:sp>
      <p:cxnSp>
        <p:nvCxnSpPr>
          <p:cNvPr id="39" name="Straight Connector 13">
            <a:extLst>
              <a:ext uri="{FF2B5EF4-FFF2-40B4-BE49-F238E27FC236}">
                <a16:creationId xmlns:a16="http://schemas.microsoft.com/office/drawing/2014/main" id="{BDC346C2-AFA7-CB9A-BDB8-76FB3708548D}"/>
              </a:ext>
            </a:extLst>
          </p:cNvPr>
          <p:cNvCxnSpPr>
            <a:cxnSpLocks/>
            <a:endCxn id="36" idx="0"/>
          </p:cNvCxnSpPr>
          <p:nvPr/>
        </p:nvCxnSpPr>
        <p:spPr>
          <a:xfrm flipH="1">
            <a:off x="10840642" y="7014296"/>
            <a:ext cx="2346722" cy="116767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13">
            <a:extLst>
              <a:ext uri="{FF2B5EF4-FFF2-40B4-BE49-F238E27FC236}">
                <a16:creationId xmlns:a16="http://schemas.microsoft.com/office/drawing/2014/main" id="{C77550BE-6326-8C2A-61DC-807F9ED62528}"/>
              </a:ext>
            </a:extLst>
          </p:cNvPr>
          <p:cNvCxnSpPr>
            <a:cxnSpLocks/>
            <a:endCxn id="38" idx="0"/>
          </p:cNvCxnSpPr>
          <p:nvPr/>
        </p:nvCxnSpPr>
        <p:spPr>
          <a:xfrm>
            <a:off x="14384537" y="7014296"/>
            <a:ext cx="2390179" cy="1177204"/>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654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par>
                                <p:cTn id="33" presetID="14" presetClass="entr" presetSubtype="1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randombar(horizontal)">
                                      <p:cBhvr>
                                        <p:cTn id="46" dur="500"/>
                                        <p:tgtEl>
                                          <p:spTgt spid="3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par>
                                <p:cTn id="50" presetID="14" presetClass="entr" presetSubtype="1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randombar(horizontal)">
                                      <p:cBhvr>
                                        <p:cTn id="52" dur="500"/>
                                        <p:tgtEl>
                                          <p:spTgt spid="4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P spid="25" grpId="0" animBg="1"/>
      <p:bldP spid="36"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533877" y="3334573"/>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Freeform 32"/>
          <p:cNvSpPr/>
          <p:nvPr/>
        </p:nvSpPr>
        <p:spPr>
          <a:xfrm rot="829932">
            <a:off x="963989" y="1716093"/>
            <a:ext cx="398505" cy="3714879"/>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1" name="TextBox 40">
            <a:extLst>
              <a:ext uri="{FF2B5EF4-FFF2-40B4-BE49-F238E27FC236}">
                <a16:creationId xmlns:a16="http://schemas.microsoft.com/office/drawing/2014/main" id="{9D062616-3C65-B269-897C-282F33F1EC64}"/>
              </a:ext>
            </a:extLst>
          </p:cNvPr>
          <p:cNvSpPr txBox="1"/>
          <p:nvPr/>
        </p:nvSpPr>
        <p:spPr>
          <a:xfrm>
            <a:off x="5218249" y="3117328"/>
            <a:ext cx="7620000" cy="1169551"/>
          </a:xfrm>
          <a:prstGeom prst="rect">
            <a:avLst/>
          </a:prstGeom>
          <a:solidFill>
            <a:srgbClr val="FFF89B"/>
          </a:solidFill>
          <a:effectLst>
            <a:outerShdw blurRad="50800" dist="38100" dir="18900000" algn="bl" rotWithShape="0">
              <a:prstClr val="black">
                <a:alpha val="40000"/>
              </a:prstClr>
            </a:outerShdw>
          </a:effectLst>
        </p:spPr>
        <p:txBody>
          <a:bodyPr wrap="square" rtlCol="0">
            <a:spAutoFit/>
          </a:bodyPr>
          <a:lstStyle/>
          <a:p>
            <a:pPr algn="ctr"/>
            <a:r>
              <a:rPr lang="en-US" sz="7000" b="1">
                <a:latin typeface="Arial" panose="020B0604020202020204" pitchFamily="34" charset="0"/>
                <a:cs typeface="Arial" panose="020B0604020202020204" pitchFamily="34" charset="0"/>
              </a:rPr>
              <a:t>LUYỆN TẬP </a:t>
            </a:r>
          </a:p>
        </p:txBody>
      </p:sp>
      <p:sp>
        <p:nvSpPr>
          <p:cNvPr id="42" name="TextBox 41">
            <a:extLst>
              <a:ext uri="{FF2B5EF4-FFF2-40B4-BE49-F238E27FC236}">
                <a16:creationId xmlns:a16="http://schemas.microsoft.com/office/drawing/2014/main" id="{A6C204EF-9DD9-73BC-015E-407D3265B536}"/>
              </a:ext>
            </a:extLst>
          </p:cNvPr>
          <p:cNvSpPr txBox="1"/>
          <p:nvPr/>
        </p:nvSpPr>
        <p:spPr>
          <a:xfrm>
            <a:off x="2932249" y="5269856"/>
            <a:ext cx="12192000" cy="1103620"/>
          </a:xfrm>
          <a:prstGeom prst="roundRect">
            <a:avLst>
              <a:gd name="adj" fmla="val 50000"/>
            </a:avLst>
          </a:prstGeom>
          <a:solidFill>
            <a:schemeClr val="accent6">
              <a:lumMod val="40000"/>
              <a:lumOff val="60000"/>
            </a:schemeClr>
          </a:solidFill>
        </p:spPr>
        <p:txBody>
          <a:bodyPr wrap="square" rtlCol="0" anchor="ctr">
            <a:spAutoFit/>
          </a:bodyPr>
          <a:lstStyle/>
          <a:p>
            <a:pPr algn="ctr"/>
            <a:r>
              <a:rPr lang="en-US" sz="4500" b="1">
                <a:solidFill>
                  <a:srgbClr val="C00000"/>
                </a:solidFill>
                <a:latin typeface="Arial" panose="020B0604020202020204" pitchFamily="34" charset="0"/>
                <a:cs typeface="Arial" panose="020B0604020202020204" pitchFamily="34" charset="0"/>
              </a:rPr>
              <a:t>Nhiệm vụ 1. </a:t>
            </a:r>
            <a:r>
              <a:rPr lang="en-US" sz="4500">
                <a:solidFill>
                  <a:srgbClr val="C00000"/>
                </a:solidFill>
                <a:latin typeface="Arial" panose="020B0604020202020204" pitchFamily="34" charset="0"/>
                <a:cs typeface="Arial" panose="020B0604020202020204" pitchFamily="34" charset="0"/>
              </a:rPr>
              <a:t>Chơi trò chơi “Ai nhanh hơn”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1578" y="925028"/>
            <a:ext cx="11163300" cy="4465320"/>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t="-33281" b="-33281"/>
              </a:stretch>
            </a:blipFill>
          </p:spPr>
          <p:txBody>
            <a:bodyPr/>
            <a:lstStyle/>
            <a:p>
              <a:endParaRPr lang="en-US"/>
            </a:p>
          </p:txBody>
        </p:sp>
      </p:grpSp>
      <p:grpSp>
        <p:nvGrpSpPr>
          <p:cNvPr id="4" name="Group 4"/>
          <p:cNvGrpSpPr/>
          <p:nvPr/>
        </p:nvGrpSpPr>
        <p:grpSpPr>
          <a:xfrm>
            <a:off x="7391400" y="1653147"/>
            <a:ext cx="11506197" cy="3411584"/>
            <a:chOff x="-910659" y="-231864"/>
            <a:chExt cx="3030439" cy="898525"/>
          </a:xfrm>
        </p:grpSpPr>
        <p:sp>
          <p:nvSpPr>
            <p:cNvPr id="5" name="Freeform 5"/>
            <p:cNvSpPr/>
            <p:nvPr/>
          </p:nvSpPr>
          <p:spPr>
            <a:xfrm>
              <a:off x="-702442" y="0"/>
              <a:ext cx="2558816" cy="378121"/>
            </a:xfrm>
            <a:custGeom>
              <a:avLst/>
              <a:gdLst/>
              <a:ahLst/>
              <a:cxnLst/>
              <a:rect l="l" t="t" r="r" b="b"/>
              <a:pathLst>
                <a:path w="1856373" h="378121">
                  <a:moveTo>
                    <a:pt x="37345" y="0"/>
                  </a:moveTo>
                  <a:lnTo>
                    <a:pt x="1819028" y="0"/>
                  </a:lnTo>
                  <a:cubicBezTo>
                    <a:pt x="1839653" y="0"/>
                    <a:pt x="1856373" y="16720"/>
                    <a:pt x="1856373" y="37345"/>
                  </a:cubicBezTo>
                  <a:lnTo>
                    <a:pt x="1856373" y="340775"/>
                  </a:lnTo>
                  <a:cubicBezTo>
                    <a:pt x="1856373" y="350680"/>
                    <a:pt x="1852438" y="360179"/>
                    <a:pt x="1845435" y="367182"/>
                  </a:cubicBezTo>
                  <a:cubicBezTo>
                    <a:pt x="1838431" y="374186"/>
                    <a:pt x="1828932" y="378121"/>
                    <a:pt x="1819028" y="378121"/>
                  </a:cubicBezTo>
                  <a:lnTo>
                    <a:pt x="37345" y="378121"/>
                  </a:lnTo>
                  <a:cubicBezTo>
                    <a:pt x="16720" y="378121"/>
                    <a:pt x="0" y="361401"/>
                    <a:pt x="0" y="340775"/>
                  </a:cubicBezTo>
                  <a:lnTo>
                    <a:pt x="0" y="37345"/>
                  </a:lnTo>
                  <a:cubicBezTo>
                    <a:pt x="0" y="16720"/>
                    <a:pt x="16720" y="0"/>
                    <a:pt x="37345" y="0"/>
                  </a:cubicBezTo>
                  <a:close/>
                </a:path>
              </a:pathLst>
            </a:custGeom>
            <a:solidFill>
              <a:srgbClr val="57BBFF"/>
            </a:solidFill>
          </p:spPr>
          <p:txBody>
            <a:bodyPr/>
            <a:lstStyle/>
            <a:p>
              <a:endParaRPr lang="en-US"/>
            </a:p>
          </p:txBody>
        </p:sp>
        <p:sp>
          <p:nvSpPr>
            <p:cNvPr id="6" name="TextBox 6"/>
            <p:cNvSpPr txBox="1"/>
            <p:nvPr/>
          </p:nvSpPr>
          <p:spPr>
            <a:xfrm>
              <a:off x="-910659" y="-231864"/>
              <a:ext cx="3030439" cy="898525"/>
            </a:xfrm>
            <a:prstGeom prst="rect">
              <a:avLst/>
            </a:prstGeom>
          </p:spPr>
          <p:txBody>
            <a:bodyPr lIns="50800" tIns="50800" rIns="50800" bIns="50800" rtlCol="0" anchor="ctr"/>
            <a:lstStyle/>
            <a:p>
              <a:pPr algn="ctr">
                <a:lnSpc>
                  <a:spcPts val="6999"/>
                </a:lnSpc>
              </a:pPr>
              <a:r>
                <a:rPr lang="en-US" sz="7000" b="1">
                  <a:solidFill>
                    <a:srgbClr val="FFFFFF"/>
                  </a:solidFill>
                  <a:latin typeface="Arial" panose="020B0604020202020204" pitchFamily="34" charset="0"/>
                  <a:cs typeface="Arial" panose="020B0604020202020204" pitchFamily="34" charset="0"/>
                </a:rPr>
                <a:t>HƯỚNG DẪN VỀ NHÀ </a:t>
              </a:r>
            </a:p>
          </p:txBody>
        </p:sp>
      </p:grpSp>
      <p:grpSp>
        <p:nvGrpSpPr>
          <p:cNvPr id="8" name="Group 8"/>
          <p:cNvGrpSpPr/>
          <p:nvPr/>
        </p:nvGrpSpPr>
        <p:grpSpPr>
          <a:xfrm>
            <a:off x="519211" y="480225"/>
            <a:ext cx="274238" cy="27423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11" name="Group 11"/>
          <p:cNvGrpSpPr/>
          <p:nvPr/>
        </p:nvGrpSpPr>
        <p:grpSpPr>
          <a:xfrm>
            <a:off x="16637109" y="5721486"/>
            <a:ext cx="274238" cy="27423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14" name="Group 14"/>
          <p:cNvGrpSpPr/>
          <p:nvPr/>
        </p:nvGrpSpPr>
        <p:grpSpPr>
          <a:xfrm>
            <a:off x="15546780" y="10149881"/>
            <a:ext cx="274238" cy="27423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17" name="Group 17"/>
          <p:cNvGrpSpPr/>
          <p:nvPr/>
        </p:nvGrpSpPr>
        <p:grpSpPr>
          <a:xfrm>
            <a:off x="14638663" y="1131388"/>
            <a:ext cx="274238" cy="27423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0" name="Group 20"/>
          <p:cNvGrpSpPr/>
          <p:nvPr/>
        </p:nvGrpSpPr>
        <p:grpSpPr>
          <a:xfrm>
            <a:off x="10822513" y="9563125"/>
            <a:ext cx="274238" cy="2742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3" name="Group 23"/>
          <p:cNvGrpSpPr/>
          <p:nvPr/>
        </p:nvGrpSpPr>
        <p:grpSpPr>
          <a:xfrm>
            <a:off x="3142809" y="262794"/>
            <a:ext cx="274238" cy="27423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25" name="TextBox 25"/>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6" name="Group 26"/>
          <p:cNvGrpSpPr/>
          <p:nvPr/>
        </p:nvGrpSpPr>
        <p:grpSpPr>
          <a:xfrm>
            <a:off x="17122181" y="4869262"/>
            <a:ext cx="274238" cy="27423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28" name="TextBox 28"/>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9" name="Group 29"/>
          <p:cNvGrpSpPr/>
          <p:nvPr/>
        </p:nvGrpSpPr>
        <p:grpSpPr>
          <a:xfrm>
            <a:off x="382092" y="5721486"/>
            <a:ext cx="274238" cy="27423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31" name="TextBox 31"/>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32" name="Group 32"/>
          <p:cNvGrpSpPr/>
          <p:nvPr/>
        </p:nvGrpSpPr>
        <p:grpSpPr>
          <a:xfrm>
            <a:off x="16362348" y="9426006"/>
            <a:ext cx="274238" cy="27423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34" name="TextBox 34"/>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35" name="Group 35"/>
          <p:cNvGrpSpPr/>
          <p:nvPr/>
        </p:nvGrpSpPr>
        <p:grpSpPr>
          <a:xfrm>
            <a:off x="15683899" y="1721820"/>
            <a:ext cx="274238" cy="27423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37" name="TextBox 37"/>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38" name="Group 38"/>
          <p:cNvGrpSpPr/>
          <p:nvPr/>
        </p:nvGrpSpPr>
        <p:grpSpPr>
          <a:xfrm>
            <a:off x="16088110" y="5310130"/>
            <a:ext cx="274238" cy="27423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40" name="TextBox 40"/>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41" name="Group 41"/>
          <p:cNvGrpSpPr/>
          <p:nvPr/>
        </p:nvGrpSpPr>
        <p:grpSpPr>
          <a:xfrm>
            <a:off x="1419917" y="6305647"/>
            <a:ext cx="274238" cy="27423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43" name="TextBox 43"/>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44" name="Group 44"/>
          <p:cNvGrpSpPr/>
          <p:nvPr/>
        </p:nvGrpSpPr>
        <p:grpSpPr>
          <a:xfrm>
            <a:off x="4050927" y="9563125"/>
            <a:ext cx="274238" cy="27423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46" name="TextBox 46"/>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48" name="Group 47">
            <a:extLst>
              <a:ext uri="{FF2B5EF4-FFF2-40B4-BE49-F238E27FC236}">
                <a16:creationId xmlns:a16="http://schemas.microsoft.com/office/drawing/2014/main" id="{59288465-655A-D0D7-78E2-D59929380761}"/>
              </a:ext>
            </a:extLst>
          </p:cNvPr>
          <p:cNvGrpSpPr/>
          <p:nvPr/>
        </p:nvGrpSpPr>
        <p:grpSpPr>
          <a:xfrm>
            <a:off x="1402363" y="5439850"/>
            <a:ext cx="16188130" cy="1169551"/>
            <a:chOff x="1408381" y="5935637"/>
            <a:chExt cx="16188130" cy="1169551"/>
          </a:xfrm>
        </p:grpSpPr>
        <p:sp>
          <p:nvSpPr>
            <p:cNvPr id="7" name="TextBox 7"/>
            <p:cNvSpPr txBox="1"/>
            <p:nvPr/>
          </p:nvSpPr>
          <p:spPr>
            <a:xfrm>
              <a:off x="2895600" y="6270345"/>
              <a:ext cx="14700911" cy="500137"/>
            </a:xfrm>
            <a:prstGeom prst="rect">
              <a:avLst/>
            </a:prstGeom>
          </p:spPr>
          <p:txBody>
            <a:bodyPr lIns="0" tIns="0" rIns="0" bIns="0" rtlCol="0" anchor="t">
              <a:spAutoFit/>
            </a:bodyPr>
            <a:lstStyle/>
            <a:p>
              <a:pPr>
                <a:lnSpc>
                  <a:spcPts val="3938"/>
                </a:lnSpc>
              </a:pPr>
              <a:r>
                <a:rPr lang="en-US" sz="4000">
                  <a:solidFill>
                    <a:srgbClr val="000000"/>
                  </a:solidFill>
                  <a:latin typeface="Arial" panose="020B0604020202020204" pitchFamily="34" charset="0"/>
                  <a:cs typeface="Arial" panose="020B0604020202020204" pitchFamily="34" charset="0"/>
                </a:rPr>
                <a:t>Ôn tập lại nội dung chính của bài học ngày hôm nay. </a:t>
              </a:r>
            </a:p>
          </p:txBody>
        </p:sp>
        <p:sp>
          <p:nvSpPr>
            <p:cNvPr id="47" name="TextBox 46">
              <a:extLst>
                <a:ext uri="{FF2B5EF4-FFF2-40B4-BE49-F238E27FC236}">
                  <a16:creationId xmlns:a16="http://schemas.microsoft.com/office/drawing/2014/main" id="{C5A7F449-9E86-A5C8-00D2-27F6470827D7}"/>
                </a:ext>
              </a:extLst>
            </p:cNvPr>
            <p:cNvSpPr txBox="1"/>
            <p:nvPr/>
          </p:nvSpPr>
          <p:spPr>
            <a:xfrm>
              <a:off x="1408381" y="5935637"/>
              <a:ext cx="1474364" cy="1169551"/>
            </a:xfrm>
            <a:prstGeom prst="rect">
              <a:avLst/>
            </a:prstGeom>
            <a:noFill/>
          </p:spPr>
          <p:txBody>
            <a:bodyPr wrap="square" rtlCol="0">
              <a:spAutoFit/>
            </a:bodyPr>
            <a:lstStyle/>
            <a:p>
              <a:pPr algn="ctr"/>
              <a:r>
                <a:rPr lang="en-US" sz="7000">
                  <a:latin typeface="Arial" panose="020B0604020202020204" pitchFamily="34" charset="0"/>
                  <a:cs typeface="Arial" panose="020B0604020202020204" pitchFamily="34" charset="0"/>
                  <a:sym typeface="Wingdings" panose="05000000000000000000" pitchFamily="2" charset="2"/>
                </a:rPr>
                <a:t></a:t>
              </a:r>
              <a:endParaRPr lang="en-US" sz="700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376AB639-E2BC-BC02-C129-24340B79218D}"/>
              </a:ext>
            </a:extLst>
          </p:cNvPr>
          <p:cNvGrpSpPr/>
          <p:nvPr/>
        </p:nvGrpSpPr>
        <p:grpSpPr>
          <a:xfrm>
            <a:off x="1402363" y="6658903"/>
            <a:ext cx="16188130" cy="1169551"/>
            <a:chOff x="1408381" y="5935637"/>
            <a:chExt cx="16188130" cy="1169551"/>
          </a:xfrm>
        </p:grpSpPr>
        <p:sp>
          <p:nvSpPr>
            <p:cNvPr id="50" name="TextBox 7">
              <a:extLst>
                <a:ext uri="{FF2B5EF4-FFF2-40B4-BE49-F238E27FC236}">
                  <a16:creationId xmlns:a16="http://schemas.microsoft.com/office/drawing/2014/main" id="{03A4D420-81C6-068C-435A-2EC333A0BE65}"/>
                </a:ext>
              </a:extLst>
            </p:cNvPr>
            <p:cNvSpPr txBox="1"/>
            <p:nvPr/>
          </p:nvSpPr>
          <p:spPr>
            <a:xfrm>
              <a:off x="2895600" y="6270345"/>
              <a:ext cx="14700911" cy="500137"/>
            </a:xfrm>
            <a:prstGeom prst="rect">
              <a:avLst/>
            </a:prstGeom>
          </p:spPr>
          <p:txBody>
            <a:bodyPr lIns="0" tIns="0" rIns="0" bIns="0" rtlCol="0" anchor="t">
              <a:spAutoFit/>
            </a:bodyPr>
            <a:lstStyle/>
            <a:p>
              <a:pPr>
                <a:lnSpc>
                  <a:spcPts val="3938"/>
                </a:lnSpc>
              </a:pPr>
              <a:r>
                <a:rPr lang="en-US" sz="4000">
                  <a:solidFill>
                    <a:srgbClr val="000000"/>
                  </a:solidFill>
                  <a:latin typeface="Arial" panose="020B0604020202020204" pitchFamily="34" charset="0"/>
                  <a:cs typeface="Arial" panose="020B0604020202020204" pitchFamily="34" charset="0"/>
                </a:rPr>
                <a:t>Hoàn thành bài tập phần Vận dụng. </a:t>
              </a:r>
            </a:p>
          </p:txBody>
        </p:sp>
        <p:sp>
          <p:nvSpPr>
            <p:cNvPr id="51" name="TextBox 50">
              <a:extLst>
                <a:ext uri="{FF2B5EF4-FFF2-40B4-BE49-F238E27FC236}">
                  <a16:creationId xmlns:a16="http://schemas.microsoft.com/office/drawing/2014/main" id="{8B4B7385-FD00-272F-52EB-2BAD649B2C0B}"/>
                </a:ext>
              </a:extLst>
            </p:cNvPr>
            <p:cNvSpPr txBox="1"/>
            <p:nvPr/>
          </p:nvSpPr>
          <p:spPr>
            <a:xfrm>
              <a:off x="1408381" y="5935637"/>
              <a:ext cx="1474364" cy="1169551"/>
            </a:xfrm>
            <a:prstGeom prst="rect">
              <a:avLst/>
            </a:prstGeom>
            <a:noFill/>
          </p:spPr>
          <p:txBody>
            <a:bodyPr wrap="square" rtlCol="0">
              <a:spAutoFit/>
            </a:bodyPr>
            <a:lstStyle/>
            <a:p>
              <a:pPr algn="ctr"/>
              <a:r>
                <a:rPr lang="en-US" sz="7000">
                  <a:latin typeface="Arial" panose="020B0604020202020204" pitchFamily="34" charset="0"/>
                  <a:cs typeface="Arial" panose="020B0604020202020204" pitchFamily="34" charset="0"/>
                  <a:sym typeface="Wingdings" panose="05000000000000000000" pitchFamily="2" charset="2"/>
                </a:rPr>
                <a:t></a:t>
              </a:r>
              <a:endParaRPr lang="en-US" sz="70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44F18A89-4BCE-36EF-0BD5-4102FBB362A3}"/>
              </a:ext>
            </a:extLst>
          </p:cNvPr>
          <p:cNvGrpSpPr/>
          <p:nvPr/>
        </p:nvGrpSpPr>
        <p:grpSpPr>
          <a:xfrm>
            <a:off x="1402363" y="7783557"/>
            <a:ext cx="16188130" cy="1732590"/>
            <a:chOff x="1408381" y="5543265"/>
            <a:chExt cx="16188130" cy="1732590"/>
          </a:xfrm>
        </p:grpSpPr>
        <p:sp>
          <p:nvSpPr>
            <p:cNvPr id="53" name="TextBox 7">
              <a:extLst>
                <a:ext uri="{FF2B5EF4-FFF2-40B4-BE49-F238E27FC236}">
                  <a16:creationId xmlns:a16="http://schemas.microsoft.com/office/drawing/2014/main" id="{7602F626-A5A1-269C-0D53-E14B0761DE68}"/>
                </a:ext>
              </a:extLst>
            </p:cNvPr>
            <p:cNvSpPr txBox="1"/>
            <p:nvPr/>
          </p:nvSpPr>
          <p:spPr>
            <a:xfrm>
              <a:off x="2895600" y="5543265"/>
              <a:ext cx="14700911" cy="1732590"/>
            </a:xfrm>
            <a:prstGeom prst="rect">
              <a:avLst/>
            </a:prstGeom>
          </p:spPr>
          <p:txBody>
            <a:bodyPr lIns="0" tIns="0" rIns="0" bIns="0" rtlCol="0" anchor="t">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Đọc trước, soạn bài mới, </a:t>
              </a:r>
              <a:r>
                <a:rPr lang="en-US" sz="4000" b="1" i="1">
                  <a:solidFill>
                    <a:srgbClr val="000000"/>
                  </a:solidFill>
                  <a:latin typeface="Arial" panose="020B0604020202020204" pitchFamily="34" charset="0"/>
                  <a:cs typeface="Arial" panose="020B0604020202020204" pitchFamily="34" charset="0"/>
                </a:rPr>
                <a:t>Bài 17. Lễ hội Cồng chiêng Tây Nguyên</a:t>
              </a:r>
            </a:p>
          </p:txBody>
        </p:sp>
        <p:sp>
          <p:nvSpPr>
            <p:cNvPr id="54" name="TextBox 53">
              <a:extLst>
                <a:ext uri="{FF2B5EF4-FFF2-40B4-BE49-F238E27FC236}">
                  <a16:creationId xmlns:a16="http://schemas.microsoft.com/office/drawing/2014/main" id="{784696A7-178C-7644-AE31-81331DDCB367}"/>
                </a:ext>
              </a:extLst>
            </p:cNvPr>
            <p:cNvSpPr txBox="1"/>
            <p:nvPr/>
          </p:nvSpPr>
          <p:spPr>
            <a:xfrm>
              <a:off x="1408381" y="5935637"/>
              <a:ext cx="1474364" cy="1169551"/>
            </a:xfrm>
            <a:prstGeom prst="rect">
              <a:avLst/>
            </a:prstGeom>
            <a:noFill/>
          </p:spPr>
          <p:txBody>
            <a:bodyPr wrap="square" rtlCol="0">
              <a:spAutoFit/>
            </a:bodyPr>
            <a:lstStyle/>
            <a:p>
              <a:pPr algn="ctr"/>
              <a:r>
                <a:rPr lang="en-US" sz="7000">
                  <a:latin typeface="Arial" panose="020B0604020202020204" pitchFamily="34" charset="0"/>
                  <a:cs typeface="Arial" panose="020B0604020202020204" pitchFamily="34" charset="0"/>
                  <a:sym typeface="Wingdings" panose="05000000000000000000" pitchFamily="2" charset="2"/>
                </a:rPr>
                <a:t></a:t>
              </a:r>
              <a:endParaRPr lang="en-US" sz="7000">
                <a:latin typeface="Arial" panose="020B0604020202020204" pitchFamily="34"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cap="sq">
              <a:solidFill>
                <a:srgbClr val="000000"/>
              </a:solidFill>
              <a:prstDash val="solid"/>
              <a:miter/>
            </a:ln>
          </p:spPr>
          <p:txBody>
            <a:bodyPr/>
            <a:lstStyle/>
            <a:p>
              <a:endParaRPr lang="en-US"/>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txBody>
            <a:bodyPr/>
            <a:lstStyle/>
            <a:p>
              <a:endParaRPr lang="en-US"/>
            </a:p>
          </p:txBody>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685038" y="1305412"/>
            <a:ext cx="1403723" cy="1443079"/>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828737" y="8213480"/>
            <a:ext cx="2196895" cy="1390035"/>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Freeform 37"/>
          <p:cNvSpPr/>
          <p:nvPr/>
        </p:nvSpPr>
        <p:spPr>
          <a:xfrm rot="-1358923">
            <a:off x="13263667" y="7652730"/>
            <a:ext cx="1926852" cy="2269312"/>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8" name="Freeform 38"/>
          <p:cNvSpPr/>
          <p:nvPr/>
        </p:nvSpPr>
        <p:spPr>
          <a:xfrm rot="-607473">
            <a:off x="15137029" y="7199348"/>
            <a:ext cx="431202" cy="1463956"/>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Freeform 39"/>
          <p:cNvSpPr/>
          <p:nvPr/>
        </p:nvSpPr>
        <p:spPr>
          <a:xfrm rot="-1729736">
            <a:off x="14497316" y="1651095"/>
            <a:ext cx="334110" cy="3114582"/>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0" name="Freeform 40"/>
          <p:cNvSpPr/>
          <p:nvPr/>
        </p:nvSpPr>
        <p:spPr>
          <a:xfrm rot="-897102" flipH="1">
            <a:off x="15614433" y="1858933"/>
            <a:ext cx="305681" cy="2849573"/>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1" name="TextBox 41"/>
          <p:cNvSpPr txBox="1"/>
          <p:nvPr/>
        </p:nvSpPr>
        <p:spPr>
          <a:xfrm>
            <a:off x="2130052" y="3655585"/>
            <a:ext cx="12828804" cy="3465179"/>
          </a:xfrm>
          <a:prstGeom prst="rect">
            <a:avLst/>
          </a:prstGeom>
        </p:spPr>
        <p:txBody>
          <a:bodyPr wrap="square" lIns="0" tIns="0" rIns="0" bIns="0" rtlCol="0" anchor="t">
            <a:spAutoFit/>
          </a:bodyPr>
          <a:lstStyle/>
          <a:p>
            <a:pPr algn="ctr">
              <a:lnSpc>
                <a:spcPct val="150000"/>
              </a:lnSpc>
            </a:pPr>
            <a:r>
              <a:rPr lang="en-US" sz="8000" b="1" spc="204">
                <a:solidFill>
                  <a:srgbClr val="231F20"/>
                </a:solidFill>
                <a:latin typeface="Arial" panose="020B0604020202020204" pitchFamily="34" charset="0"/>
                <a:cs typeface="Arial" panose="020B0604020202020204" pitchFamily="34" charset="0"/>
              </a:rPr>
              <a:t>CẢM ƠN CÁC EM </a:t>
            </a:r>
          </a:p>
          <a:p>
            <a:pPr algn="ctr">
              <a:lnSpc>
                <a:spcPct val="150000"/>
              </a:lnSpc>
            </a:pPr>
            <a:r>
              <a:rPr lang="en-US" sz="8000" b="1" spc="204">
                <a:solidFill>
                  <a:srgbClr val="231F20"/>
                </a:solidFill>
                <a:latin typeface="Arial" panose="020B0604020202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3807715761"/>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552700"/>
            <a:ext cx="4724400" cy="4724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1714500"/>
            <a:ext cx="6781800" cy="5715000"/>
          </a:xfrm>
          <a:prstGeom prst="rect">
            <a:avLst/>
          </a:prstGeom>
        </p:spPr>
      </p:pic>
      <p:sp>
        <p:nvSpPr>
          <p:cNvPr id="4" name="TextBox 3"/>
          <p:cNvSpPr txBox="1"/>
          <p:nvPr/>
        </p:nvSpPr>
        <p:spPr>
          <a:xfrm>
            <a:off x="5410200" y="342900"/>
            <a:ext cx="7315200" cy="861774"/>
          </a:xfrm>
          <a:prstGeom prst="rect">
            <a:avLst/>
          </a:prstGeom>
          <a:noFill/>
        </p:spPr>
        <p:txBody>
          <a:bodyPr wrap="square" rtlCol="0">
            <a:spAutoFit/>
          </a:bodyPr>
          <a:lstStyle/>
          <a:p>
            <a:r>
              <a:rPr lang="vi-VN" sz="5000" dirty="0">
                <a:solidFill>
                  <a:srgbClr val="FF0000"/>
                </a:solidFill>
                <a:latin typeface="Times New Roman" panose="02020603050405020304" pitchFamily="18" charset="0"/>
                <a:cs typeface="Times New Roman" panose="02020603050405020304" pitchFamily="18" charset="0"/>
              </a:rPr>
              <a:t>ĐÂY LÀ DÂN TỘC NÀO?</a:t>
            </a:r>
            <a:endParaRPr lang="en-US" sz="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87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0" y="419100"/>
            <a:ext cx="7888908" cy="13412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1" y="2933700"/>
            <a:ext cx="4495800" cy="5486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0" y="2933700"/>
            <a:ext cx="6781800" cy="4876800"/>
          </a:xfrm>
          <a:prstGeom prst="rect">
            <a:avLst/>
          </a:prstGeom>
        </p:spPr>
      </p:pic>
    </p:spTree>
    <p:extLst>
      <p:ext uri="{BB962C8B-B14F-4D97-AF65-F5344CB8AC3E}">
        <p14:creationId xmlns:p14="http://schemas.microsoft.com/office/powerpoint/2010/main" val="91326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4287"/>
            <a:ext cx="17907000" cy="2862322"/>
          </a:xfrm>
          <a:prstGeom prst="rect">
            <a:avLst/>
          </a:prstGeom>
          <a:noFill/>
        </p:spPr>
        <p:txBody>
          <a:bodyPr wrap="square" rtlCol="0">
            <a:spAutoFit/>
          </a:bodyPr>
          <a:lstStyle/>
          <a:p>
            <a:r>
              <a:rPr lang="vi-VN" sz="6000" dirty="0">
                <a:latin typeface="Times New Roman" panose="02020603050405020304" pitchFamily="18" charset="0"/>
                <a:cs typeface="Times New Roman" panose="02020603050405020304" pitchFamily="18" charset="0"/>
              </a:rPr>
              <a:t>Dân tộc Ê Đê  và dân tộc Ba Na là một trong số những dân tộc lâu đời sống ở vùng Tây Nguyên, gắn bó với hình ảnh nhà dài và văn hóa mẫu hệ đặc trưng.</a:t>
            </a:r>
            <a:endParaRPr lang="en-US" sz="6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86100"/>
            <a:ext cx="9448799" cy="7200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3086100"/>
            <a:ext cx="8458200" cy="7200900"/>
          </a:xfrm>
          <a:prstGeom prst="rect">
            <a:avLst/>
          </a:prstGeom>
        </p:spPr>
      </p:pic>
    </p:spTree>
    <p:extLst>
      <p:ext uri="{BB962C8B-B14F-4D97-AF65-F5344CB8AC3E}">
        <p14:creationId xmlns:p14="http://schemas.microsoft.com/office/powerpoint/2010/main" val="2374792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05600" y="495300"/>
            <a:ext cx="8839200" cy="1015663"/>
          </a:xfrm>
          <a:prstGeom prst="rect">
            <a:avLst/>
          </a:prstGeom>
          <a:noFill/>
        </p:spPr>
        <p:txBody>
          <a:bodyPr wrap="square" rtlCol="0">
            <a:spAutoFit/>
          </a:bodyPr>
          <a:lstStyle/>
          <a:p>
            <a:r>
              <a:rPr lang="vi-VN" sz="6000" dirty="0">
                <a:latin typeface="Times New Roman" panose="02020603050405020304" pitchFamily="18" charset="0"/>
                <a:cs typeface="Times New Roman" panose="02020603050405020304" pitchFamily="18" charset="0"/>
              </a:rPr>
              <a:t>ĐÂY LÀ GÌ?</a:t>
            </a:r>
            <a:endParaRPr lang="en-US" sz="6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162300"/>
            <a:ext cx="4343400" cy="4114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2019300"/>
            <a:ext cx="5715000" cy="6400800"/>
          </a:xfrm>
          <a:prstGeom prst="rect">
            <a:avLst/>
          </a:prstGeom>
        </p:spPr>
      </p:pic>
    </p:spTree>
    <p:extLst>
      <p:ext uri="{BB962C8B-B14F-4D97-AF65-F5344CB8AC3E}">
        <p14:creationId xmlns:p14="http://schemas.microsoft.com/office/powerpoint/2010/main" val="91313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F"/>
        </a:solidFill>
        <a:effectLst/>
      </p:bgPr>
    </p:bg>
    <p:spTree>
      <p:nvGrpSpPr>
        <p:cNvPr id="1" name=""/>
        <p:cNvGrpSpPr/>
        <p:nvPr/>
      </p:nvGrpSpPr>
      <p:grpSpPr>
        <a:xfrm>
          <a:off x="0" y="0"/>
          <a:ext cx="0" cy="0"/>
          <a:chOff x="0" y="0"/>
          <a:chExt cx="0" cy="0"/>
        </a:xfrm>
      </p:grpSpPr>
      <p:grpSp>
        <p:nvGrpSpPr>
          <p:cNvPr id="8" name="Group 8"/>
          <p:cNvGrpSpPr/>
          <p:nvPr/>
        </p:nvGrpSpPr>
        <p:grpSpPr>
          <a:xfrm>
            <a:off x="1886922" y="9422268"/>
            <a:ext cx="274238" cy="27423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11" name="Group 11"/>
          <p:cNvGrpSpPr/>
          <p:nvPr/>
        </p:nvGrpSpPr>
        <p:grpSpPr>
          <a:xfrm>
            <a:off x="16779326" y="3569785"/>
            <a:ext cx="274238" cy="27423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14" name="Group 14"/>
          <p:cNvGrpSpPr/>
          <p:nvPr/>
        </p:nvGrpSpPr>
        <p:grpSpPr>
          <a:xfrm>
            <a:off x="15546780" y="10149881"/>
            <a:ext cx="274238" cy="27423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17" name="Group 17"/>
          <p:cNvGrpSpPr/>
          <p:nvPr/>
        </p:nvGrpSpPr>
        <p:grpSpPr>
          <a:xfrm>
            <a:off x="9400346" y="491413"/>
            <a:ext cx="274238" cy="27423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0" name="Group 20"/>
          <p:cNvGrpSpPr/>
          <p:nvPr/>
        </p:nvGrpSpPr>
        <p:grpSpPr>
          <a:xfrm>
            <a:off x="11178055" y="3433740"/>
            <a:ext cx="274238" cy="2742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3" name="Group 23"/>
          <p:cNvGrpSpPr/>
          <p:nvPr/>
        </p:nvGrpSpPr>
        <p:grpSpPr>
          <a:xfrm>
            <a:off x="345879" y="8984062"/>
            <a:ext cx="274238" cy="27423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25" name="TextBox 25"/>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6" name="Group 26"/>
          <p:cNvGrpSpPr/>
          <p:nvPr/>
        </p:nvGrpSpPr>
        <p:grpSpPr>
          <a:xfrm>
            <a:off x="17264398" y="2717561"/>
            <a:ext cx="274238" cy="27423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28" name="TextBox 28"/>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29" name="Group 29"/>
          <p:cNvGrpSpPr/>
          <p:nvPr/>
        </p:nvGrpSpPr>
        <p:grpSpPr>
          <a:xfrm>
            <a:off x="2024040" y="4091091"/>
            <a:ext cx="274238" cy="27423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31" name="TextBox 31"/>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32" name="Group 32"/>
          <p:cNvGrpSpPr/>
          <p:nvPr/>
        </p:nvGrpSpPr>
        <p:grpSpPr>
          <a:xfrm>
            <a:off x="5492963" y="9696505"/>
            <a:ext cx="274238" cy="27423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34" name="TextBox 34"/>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35" name="Group 35"/>
          <p:cNvGrpSpPr/>
          <p:nvPr/>
        </p:nvGrpSpPr>
        <p:grpSpPr>
          <a:xfrm>
            <a:off x="10073765" y="3143673"/>
            <a:ext cx="274238" cy="27423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37" name="TextBox 37"/>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38" name="Group 38"/>
          <p:cNvGrpSpPr/>
          <p:nvPr/>
        </p:nvGrpSpPr>
        <p:grpSpPr>
          <a:xfrm>
            <a:off x="16230327" y="3158429"/>
            <a:ext cx="274238" cy="27423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40" name="TextBox 40"/>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41" name="Group 41"/>
          <p:cNvGrpSpPr/>
          <p:nvPr/>
        </p:nvGrpSpPr>
        <p:grpSpPr>
          <a:xfrm>
            <a:off x="1419917" y="6305647"/>
            <a:ext cx="274238" cy="27423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43" name="TextBox 43"/>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44" name="Group 44"/>
          <p:cNvGrpSpPr/>
          <p:nvPr/>
        </p:nvGrpSpPr>
        <p:grpSpPr>
          <a:xfrm>
            <a:off x="7155992" y="8984062"/>
            <a:ext cx="274238" cy="27423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46" name="TextBox 46"/>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47" name="Group 11">
            <a:extLst>
              <a:ext uri="{FF2B5EF4-FFF2-40B4-BE49-F238E27FC236}">
                <a16:creationId xmlns:a16="http://schemas.microsoft.com/office/drawing/2014/main" id="{D270B43F-F064-D42D-9B8C-4D962D5F5DEB}"/>
              </a:ext>
            </a:extLst>
          </p:cNvPr>
          <p:cNvGrpSpPr/>
          <p:nvPr/>
        </p:nvGrpSpPr>
        <p:grpSpPr>
          <a:xfrm>
            <a:off x="7155992" y="1457691"/>
            <a:ext cx="274238" cy="274238"/>
            <a:chOff x="0" y="0"/>
            <a:chExt cx="812800" cy="812800"/>
          </a:xfrm>
        </p:grpSpPr>
        <p:sp>
          <p:nvSpPr>
            <p:cNvPr id="48" name="Freeform 12">
              <a:extLst>
                <a:ext uri="{FF2B5EF4-FFF2-40B4-BE49-F238E27FC236}">
                  <a16:creationId xmlns:a16="http://schemas.microsoft.com/office/drawing/2014/main" id="{9B3EFB49-9710-3813-2141-8D4008411FE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49" name="TextBox 13">
              <a:extLst>
                <a:ext uri="{FF2B5EF4-FFF2-40B4-BE49-F238E27FC236}">
                  <a16:creationId xmlns:a16="http://schemas.microsoft.com/office/drawing/2014/main" id="{558823A5-1981-9400-F07C-B568AA829AED}"/>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50" name="Group 20">
            <a:extLst>
              <a:ext uri="{FF2B5EF4-FFF2-40B4-BE49-F238E27FC236}">
                <a16:creationId xmlns:a16="http://schemas.microsoft.com/office/drawing/2014/main" id="{3D0BBDA5-A690-2968-4F56-687D145E85B9}"/>
              </a:ext>
            </a:extLst>
          </p:cNvPr>
          <p:cNvGrpSpPr/>
          <p:nvPr/>
        </p:nvGrpSpPr>
        <p:grpSpPr>
          <a:xfrm>
            <a:off x="1554721" y="1321646"/>
            <a:ext cx="274238" cy="274238"/>
            <a:chOff x="0" y="0"/>
            <a:chExt cx="812800" cy="812800"/>
          </a:xfrm>
        </p:grpSpPr>
        <p:sp>
          <p:nvSpPr>
            <p:cNvPr id="51" name="Freeform 21">
              <a:extLst>
                <a:ext uri="{FF2B5EF4-FFF2-40B4-BE49-F238E27FC236}">
                  <a16:creationId xmlns:a16="http://schemas.microsoft.com/office/drawing/2014/main" id="{0644F6B4-7991-B409-FC01-D4C304E5CA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52" name="TextBox 22">
              <a:extLst>
                <a:ext uri="{FF2B5EF4-FFF2-40B4-BE49-F238E27FC236}">
                  <a16:creationId xmlns:a16="http://schemas.microsoft.com/office/drawing/2014/main" id="{6F4CA350-3F2E-00E8-EF20-7FAE32271D2F}"/>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53" name="Group 26">
            <a:extLst>
              <a:ext uri="{FF2B5EF4-FFF2-40B4-BE49-F238E27FC236}">
                <a16:creationId xmlns:a16="http://schemas.microsoft.com/office/drawing/2014/main" id="{BC75B5CE-D3B9-E336-E103-75937928F85D}"/>
              </a:ext>
            </a:extLst>
          </p:cNvPr>
          <p:cNvGrpSpPr/>
          <p:nvPr/>
        </p:nvGrpSpPr>
        <p:grpSpPr>
          <a:xfrm>
            <a:off x="7641064" y="605467"/>
            <a:ext cx="274238" cy="274238"/>
            <a:chOff x="0" y="0"/>
            <a:chExt cx="812800" cy="812800"/>
          </a:xfrm>
        </p:grpSpPr>
        <p:sp>
          <p:nvSpPr>
            <p:cNvPr id="54" name="Freeform 27">
              <a:extLst>
                <a:ext uri="{FF2B5EF4-FFF2-40B4-BE49-F238E27FC236}">
                  <a16:creationId xmlns:a16="http://schemas.microsoft.com/office/drawing/2014/main" id="{DB47F87A-F985-7B57-D497-16D1BEB46E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55" name="TextBox 28">
              <a:extLst>
                <a:ext uri="{FF2B5EF4-FFF2-40B4-BE49-F238E27FC236}">
                  <a16:creationId xmlns:a16="http://schemas.microsoft.com/office/drawing/2014/main" id="{B4DC2DA9-EBD7-78C6-EB47-204A0DF422C0}"/>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56" name="Group 35">
            <a:extLst>
              <a:ext uri="{FF2B5EF4-FFF2-40B4-BE49-F238E27FC236}">
                <a16:creationId xmlns:a16="http://schemas.microsoft.com/office/drawing/2014/main" id="{8823D012-60CC-0A7A-8524-E7BA5717F108}"/>
              </a:ext>
            </a:extLst>
          </p:cNvPr>
          <p:cNvGrpSpPr/>
          <p:nvPr/>
        </p:nvGrpSpPr>
        <p:grpSpPr>
          <a:xfrm>
            <a:off x="450431" y="1031579"/>
            <a:ext cx="274238" cy="274238"/>
            <a:chOff x="0" y="0"/>
            <a:chExt cx="812800" cy="812800"/>
          </a:xfrm>
        </p:grpSpPr>
        <p:sp>
          <p:nvSpPr>
            <p:cNvPr id="57" name="Freeform 36">
              <a:extLst>
                <a:ext uri="{FF2B5EF4-FFF2-40B4-BE49-F238E27FC236}">
                  <a16:creationId xmlns:a16="http://schemas.microsoft.com/office/drawing/2014/main" id="{029D4170-113A-C405-ADE4-290606E9EE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58" name="TextBox 37">
              <a:extLst>
                <a:ext uri="{FF2B5EF4-FFF2-40B4-BE49-F238E27FC236}">
                  <a16:creationId xmlns:a16="http://schemas.microsoft.com/office/drawing/2014/main" id="{5DA6E2BF-EB36-35E0-2201-B52C8020FDEE}"/>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59" name="Group 38">
            <a:extLst>
              <a:ext uri="{FF2B5EF4-FFF2-40B4-BE49-F238E27FC236}">
                <a16:creationId xmlns:a16="http://schemas.microsoft.com/office/drawing/2014/main" id="{5F5A455E-B1B9-4C3E-4B34-2CA4858B3536}"/>
              </a:ext>
            </a:extLst>
          </p:cNvPr>
          <p:cNvGrpSpPr/>
          <p:nvPr/>
        </p:nvGrpSpPr>
        <p:grpSpPr>
          <a:xfrm>
            <a:off x="6606993" y="1046335"/>
            <a:ext cx="274238" cy="274238"/>
            <a:chOff x="0" y="0"/>
            <a:chExt cx="812800" cy="812800"/>
          </a:xfrm>
        </p:grpSpPr>
        <p:sp>
          <p:nvSpPr>
            <p:cNvPr id="60" name="Freeform 39">
              <a:extLst>
                <a:ext uri="{FF2B5EF4-FFF2-40B4-BE49-F238E27FC236}">
                  <a16:creationId xmlns:a16="http://schemas.microsoft.com/office/drawing/2014/main" id="{7164F89D-E9ED-61BB-16F4-39D09517B28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61" name="TextBox 40">
              <a:extLst>
                <a:ext uri="{FF2B5EF4-FFF2-40B4-BE49-F238E27FC236}">
                  <a16:creationId xmlns:a16="http://schemas.microsoft.com/office/drawing/2014/main" id="{4E33FB54-6AFB-C0C5-B5B0-AC7221DA8EB7}"/>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78" name="Group 11">
            <a:extLst>
              <a:ext uri="{FF2B5EF4-FFF2-40B4-BE49-F238E27FC236}">
                <a16:creationId xmlns:a16="http://schemas.microsoft.com/office/drawing/2014/main" id="{55737B26-BEBE-D9DE-E1D2-74BECF4ABDCB}"/>
              </a:ext>
            </a:extLst>
          </p:cNvPr>
          <p:cNvGrpSpPr/>
          <p:nvPr/>
        </p:nvGrpSpPr>
        <p:grpSpPr>
          <a:xfrm>
            <a:off x="17027854" y="8714818"/>
            <a:ext cx="274238" cy="274238"/>
            <a:chOff x="0" y="0"/>
            <a:chExt cx="812800" cy="812800"/>
          </a:xfrm>
        </p:grpSpPr>
        <p:sp>
          <p:nvSpPr>
            <p:cNvPr id="79" name="Freeform 12">
              <a:extLst>
                <a:ext uri="{FF2B5EF4-FFF2-40B4-BE49-F238E27FC236}">
                  <a16:creationId xmlns:a16="http://schemas.microsoft.com/office/drawing/2014/main" id="{B5692294-B40C-64CE-E788-1D33833DB6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80" name="TextBox 13">
              <a:extLst>
                <a:ext uri="{FF2B5EF4-FFF2-40B4-BE49-F238E27FC236}">
                  <a16:creationId xmlns:a16="http://schemas.microsoft.com/office/drawing/2014/main" id="{43B9121E-07F8-BF3E-89E5-50F96C8422EC}"/>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81" name="Group 20">
            <a:extLst>
              <a:ext uri="{FF2B5EF4-FFF2-40B4-BE49-F238E27FC236}">
                <a16:creationId xmlns:a16="http://schemas.microsoft.com/office/drawing/2014/main" id="{ACE64E75-91E9-D2B8-15E3-EB00F31B7D70}"/>
              </a:ext>
            </a:extLst>
          </p:cNvPr>
          <p:cNvGrpSpPr/>
          <p:nvPr/>
        </p:nvGrpSpPr>
        <p:grpSpPr>
          <a:xfrm>
            <a:off x="11426583" y="8578773"/>
            <a:ext cx="274238" cy="274238"/>
            <a:chOff x="0" y="0"/>
            <a:chExt cx="812800" cy="812800"/>
          </a:xfrm>
        </p:grpSpPr>
        <p:sp>
          <p:nvSpPr>
            <p:cNvPr id="82" name="Freeform 21">
              <a:extLst>
                <a:ext uri="{FF2B5EF4-FFF2-40B4-BE49-F238E27FC236}">
                  <a16:creationId xmlns:a16="http://schemas.microsoft.com/office/drawing/2014/main" id="{CC8EF26E-B2AC-65E2-51E3-56C4FADC58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BBFF"/>
            </a:solidFill>
          </p:spPr>
          <p:txBody>
            <a:bodyPr/>
            <a:lstStyle/>
            <a:p>
              <a:endParaRPr lang="en-US"/>
            </a:p>
          </p:txBody>
        </p:sp>
        <p:sp>
          <p:nvSpPr>
            <p:cNvPr id="83" name="TextBox 22">
              <a:extLst>
                <a:ext uri="{FF2B5EF4-FFF2-40B4-BE49-F238E27FC236}">
                  <a16:creationId xmlns:a16="http://schemas.microsoft.com/office/drawing/2014/main" id="{13AEF834-BF80-7D9B-B906-B16A7DCA5C6C}"/>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84" name="Group 26">
            <a:extLst>
              <a:ext uri="{FF2B5EF4-FFF2-40B4-BE49-F238E27FC236}">
                <a16:creationId xmlns:a16="http://schemas.microsoft.com/office/drawing/2014/main" id="{A5B2D771-2A15-22DB-9F0C-BA698FF22A54}"/>
              </a:ext>
            </a:extLst>
          </p:cNvPr>
          <p:cNvGrpSpPr/>
          <p:nvPr/>
        </p:nvGrpSpPr>
        <p:grpSpPr>
          <a:xfrm>
            <a:off x="17512926" y="7862594"/>
            <a:ext cx="274238" cy="274238"/>
            <a:chOff x="0" y="0"/>
            <a:chExt cx="812800" cy="812800"/>
          </a:xfrm>
        </p:grpSpPr>
        <p:sp>
          <p:nvSpPr>
            <p:cNvPr id="85" name="Freeform 27">
              <a:extLst>
                <a:ext uri="{FF2B5EF4-FFF2-40B4-BE49-F238E27FC236}">
                  <a16:creationId xmlns:a16="http://schemas.microsoft.com/office/drawing/2014/main" id="{FA06612A-0770-A75D-8195-CB14FA7F62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86" name="TextBox 28">
              <a:extLst>
                <a:ext uri="{FF2B5EF4-FFF2-40B4-BE49-F238E27FC236}">
                  <a16:creationId xmlns:a16="http://schemas.microsoft.com/office/drawing/2014/main" id="{F7B0CDA5-6554-DF2D-4909-C726CA838E88}"/>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87" name="Group 35">
            <a:extLst>
              <a:ext uri="{FF2B5EF4-FFF2-40B4-BE49-F238E27FC236}">
                <a16:creationId xmlns:a16="http://schemas.microsoft.com/office/drawing/2014/main" id="{B124FF03-2CA5-273D-1893-74A1897D3826}"/>
              </a:ext>
            </a:extLst>
          </p:cNvPr>
          <p:cNvGrpSpPr/>
          <p:nvPr/>
        </p:nvGrpSpPr>
        <p:grpSpPr>
          <a:xfrm>
            <a:off x="10322293" y="8288706"/>
            <a:ext cx="274238" cy="274238"/>
            <a:chOff x="0" y="0"/>
            <a:chExt cx="812800" cy="812800"/>
          </a:xfrm>
        </p:grpSpPr>
        <p:sp>
          <p:nvSpPr>
            <p:cNvPr id="88" name="Freeform 36">
              <a:extLst>
                <a:ext uri="{FF2B5EF4-FFF2-40B4-BE49-F238E27FC236}">
                  <a16:creationId xmlns:a16="http://schemas.microsoft.com/office/drawing/2014/main" id="{99BD4544-9A52-1617-CE06-2FF68F18D3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BF8D"/>
            </a:solidFill>
          </p:spPr>
          <p:txBody>
            <a:bodyPr/>
            <a:lstStyle/>
            <a:p>
              <a:endParaRPr lang="en-US"/>
            </a:p>
          </p:txBody>
        </p:sp>
        <p:sp>
          <p:nvSpPr>
            <p:cNvPr id="89" name="TextBox 37">
              <a:extLst>
                <a:ext uri="{FF2B5EF4-FFF2-40B4-BE49-F238E27FC236}">
                  <a16:creationId xmlns:a16="http://schemas.microsoft.com/office/drawing/2014/main" id="{52E87944-96C9-7E0C-1300-4330681E8E0B}"/>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grpSp>
        <p:nvGrpSpPr>
          <p:cNvPr id="90" name="Group 38">
            <a:extLst>
              <a:ext uri="{FF2B5EF4-FFF2-40B4-BE49-F238E27FC236}">
                <a16:creationId xmlns:a16="http://schemas.microsoft.com/office/drawing/2014/main" id="{04E924B7-5DD5-A565-B120-075451F99AC5}"/>
              </a:ext>
            </a:extLst>
          </p:cNvPr>
          <p:cNvGrpSpPr/>
          <p:nvPr/>
        </p:nvGrpSpPr>
        <p:grpSpPr>
          <a:xfrm>
            <a:off x="16478855" y="8303462"/>
            <a:ext cx="274238" cy="274238"/>
            <a:chOff x="0" y="0"/>
            <a:chExt cx="812800" cy="812800"/>
          </a:xfrm>
        </p:grpSpPr>
        <p:sp>
          <p:nvSpPr>
            <p:cNvPr id="91" name="Freeform 39">
              <a:extLst>
                <a:ext uri="{FF2B5EF4-FFF2-40B4-BE49-F238E27FC236}">
                  <a16:creationId xmlns:a16="http://schemas.microsoft.com/office/drawing/2014/main" id="{F205753A-7BE7-2DC2-A17E-CDAFF3FFA9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3A"/>
            </a:solidFill>
          </p:spPr>
          <p:txBody>
            <a:bodyPr/>
            <a:lstStyle/>
            <a:p>
              <a:endParaRPr lang="en-US"/>
            </a:p>
          </p:txBody>
        </p:sp>
        <p:sp>
          <p:nvSpPr>
            <p:cNvPr id="92" name="TextBox 40">
              <a:extLst>
                <a:ext uri="{FF2B5EF4-FFF2-40B4-BE49-F238E27FC236}">
                  <a16:creationId xmlns:a16="http://schemas.microsoft.com/office/drawing/2014/main" id="{699CFA9B-402E-2501-D827-3A0BB3B03BDC}"/>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sp>
        <p:nvSpPr>
          <p:cNvPr id="93" name="Rectangle: Rounded Corners 92">
            <a:extLst>
              <a:ext uri="{FF2B5EF4-FFF2-40B4-BE49-F238E27FC236}">
                <a16:creationId xmlns:a16="http://schemas.microsoft.com/office/drawing/2014/main" id="{18DC0BB5-70E9-E3A7-5839-222612F11590}"/>
              </a:ext>
            </a:extLst>
          </p:cNvPr>
          <p:cNvSpPr/>
          <p:nvPr/>
        </p:nvSpPr>
        <p:spPr>
          <a:xfrm>
            <a:off x="899340" y="3379322"/>
            <a:ext cx="17002011" cy="6231903"/>
          </a:xfrm>
          <a:prstGeom prst="roundRect">
            <a:avLst>
              <a:gd name="adj" fmla="val 81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t>ưd</a:t>
            </a:r>
            <a:endParaRPr lang="en-US" dirty="0"/>
          </a:p>
        </p:txBody>
      </p:sp>
      <p:grpSp>
        <p:nvGrpSpPr>
          <p:cNvPr id="94" name="Group 14">
            <a:extLst>
              <a:ext uri="{FF2B5EF4-FFF2-40B4-BE49-F238E27FC236}">
                <a16:creationId xmlns:a16="http://schemas.microsoft.com/office/drawing/2014/main" id="{118B19A7-4007-296D-7E56-41013944E1A0}"/>
              </a:ext>
            </a:extLst>
          </p:cNvPr>
          <p:cNvGrpSpPr/>
          <p:nvPr/>
        </p:nvGrpSpPr>
        <p:grpSpPr>
          <a:xfrm>
            <a:off x="17822894" y="772097"/>
            <a:ext cx="274238" cy="274238"/>
            <a:chOff x="0" y="0"/>
            <a:chExt cx="812800" cy="812800"/>
          </a:xfrm>
        </p:grpSpPr>
        <p:sp>
          <p:nvSpPr>
            <p:cNvPr id="95" name="Freeform 15">
              <a:extLst>
                <a:ext uri="{FF2B5EF4-FFF2-40B4-BE49-F238E27FC236}">
                  <a16:creationId xmlns:a16="http://schemas.microsoft.com/office/drawing/2014/main" id="{0B5BC26C-178B-B477-9A8C-84209FA1B7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4736"/>
            </a:solidFill>
          </p:spPr>
          <p:txBody>
            <a:bodyPr/>
            <a:lstStyle/>
            <a:p>
              <a:endParaRPr lang="en-US"/>
            </a:p>
          </p:txBody>
        </p:sp>
        <p:sp>
          <p:nvSpPr>
            <p:cNvPr id="96" name="TextBox 16">
              <a:extLst>
                <a:ext uri="{FF2B5EF4-FFF2-40B4-BE49-F238E27FC236}">
                  <a16:creationId xmlns:a16="http://schemas.microsoft.com/office/drawing/2014/main" id="{4DB140D9-21E7-4851-D19A-3E65EB9E6C1C}"/>
                </a:ext>
              </a:extLst>
            </p:cNvPr>
            <p:cNvSpPr txBox="1"/>
            <p:nvPr/>
          </p:nvSpPr>
          <p:spPr>
            <a:xfrm>
              <a:off x="76200" y="57150"/>
              <a:ext cx="660400" cy="679450"/>
            </a:xfrm>
            <a:prstGeom prst="rect">
              <a:avLst/>
            </a:prstGeom>
          </p:spPr>
          <p:txBody>
            <a:bodyPr lIns="50800" tIns="50800" rIns="50800" bIns="50800" rtlCol="0" anchor="ctr"/>
            <a:lstStyle/>
            <a:p>
              <a:pPr algn="ctr">
                <a:lnSpc>
                  <a:spcPts val="1399"/>
                </a:lnSpc>
              </a:pPr>
              <a:endParaRPr/>
            </a:p>
          </p:txBody>
        </p:sp>
      </p:grpSp>
      <p:pic>
        <p:nvPicPr>
          <p:cNvPr id="1026" name="Picture 2" descr="Say cà phê là gì? Có biểu hiện gì? Tại sao chúng ta lại bị say cà phê?">
            <a:extLst>
              <a:ext uri="{FF2B5EF4-FFF2-40B4-BE49-F238E27FC236}">
                <a16:creationId xmlns:a16="http://schemas.microsoft.com/office/drawing/2014/main" id="{BDAA3B98-9E2B-9DFB-1F15-9A53892C0C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96" b="17682"/>
          <a:stretch/>
        </p:blipFill>
        <p:spPr bwMode="auto">
          <a:xfrm>
            <a:off x="1278221" y="3379322"/>
            <a:ext cx="16244247" cy="6422365"/>
          </a:xfrm>
          <a:prstGeom prst="roundRect">
            <a:avLst>
              <a:gd name="adj" fmla="val 7203"/>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A345E59-FA46-C317-151D-0CCF831C55E2}"/>
              </a:ext>
            </a:extLst>
          </p:cNvPr>
          <p:cNvGrpSpPr/>
          <p:nvPr/>
        </p:nvGrpSpPr>
        <p:grpSpPr>
          <a:xfrm>
            <a:off x="983967" y="2095500"/>
            <a:ext cx="16615633" cy="1656822"/>
            <a:chOff x="983967" y="2095500"/>
            <a:chExt cx="16615633" cy="1656822"/>
          </a:xfrm>
        </p:grpSpPr>
        <p:sp>
          <p:nvSpPr>
            <p:cNvPr id="101" name="TextBox 100">
              <a:extLst>
                <a:ext uri="{FF2B5EF4-FFF2-40B4-BE49-F238E27FC236}">
                  <a16:creationId xmlns:a16="http://schemas.microsoft.com/office/drawing/2014/main" id="{33B87E13-DF74-525D-C021-595E6202F6CF}"/>
                </a:ext>
              </a:extLst>
            </p:cNvPr>
            <p:cNvSpPr txBox="1"/>
            <p:nvPr/>
          </p:nvSpPr>
          <p:spPr>
            <a:xfrm>
              <a:off x="2438400" y="2095500"/>
              <a:ext cx="15161200" cy="920252"/>
            </a:xfrm>
            <a:prstGeom prst="rect">
              <a:avLst/>
            </a:prstGeom>
            <a:noFill/>
          </p:spPr>
          <p:txBody>
            <a:bodyPr wrap="square">
              <a:spAutoFit/>
            </a:bodyPr>
            <a:lstStyle/>
            <a:p>
              <a:pPr algn="just">
                <a:lnSpc>
                  <a:spcPct val="150000"/>
                </a:lnSpc>
              </a:pPr>
              <a:endParaRPr lang="en-US" sz="4000" dirty="0"/>
            </a:p>
          </p:txBody>
        </p:sp>
        <p:sp>
          <p:nvSpPr>
            <p:cNvPr id="2" name="Freeform 10">
              <a:extLst>
                <a:ext uri="{FF2B5EF4-FFF2-40B4-BE49-F238E27FC236}">
                  <a16:creationId xmlns:a16="http://schemas.microsoft.com/office/drawing/2014/main" id="{1869BA11-F5F3-9699-74BA-63D7C03E61AC}"/>
                </a:ext>
              </a:extLst>
            </p:cNvPr>
            <p:cNvSpPr/>
            <p:nvPr/>
          </p:nvSpPr>
          <p:spPr>
            <a:xfrm>
              <a:off x="983967" y="2481999"/>
              <a:ext cx="1270323" cy="127032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4" name="TextBox 3"/>
          <p:cNvSpPr txBox="1"/>
          <p:nvPr/>
        </p:nvSpPr>
        <p:spPr>
          <a:xfrm>
            <a:off x="4038599" y="879705"/>
            <a:ext cx="12361843" cy="1938992"/>
          </a:xfrm>
          <a:prstGeom prst="rect">
            <a:avLst/>
          </a:prstGeom>
          <a:noFill/>
        </p:spPr>
        <p:txBody>
          <a:bodyPr wrap="square" rtlCol="0">
            <a:spAutoFit/>
          </a:bodyPr>
          <a:lstStyle/>
          <a:p>
            <a:r>
              <a:rPr lang="vi-VN" sz="6000" dirty="0">
                <a:latin typeface="Times New Roman" panose="02020603050405020304" pitchFamily="18" charset="0"/>
                <a:cs typeface="Times New Roman" panose="02020603050405020304" pitchFamily="18" charset="0"/>
              </a:rPr>
              <a:t>Cà phê là một trong những đặc sản nổi tiếng vùng Tây Nguyên.</a:t>
            </a:r>
            <a:endParaRPr lang="en-US" sz="6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2" name="Group 12"/>
          <p:cNvGrpSpPr/>
          <p:nvPr/>
        </p:nvGrpSpPr>
        <p:grpSpPr>
          <a:xfrm>
            <a:off x="14460300" y="19975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cap="sq">
              <a:solidFill>
                <a:srgbClr val="000000"/>
              </a:solidFill>
              <a:prstDash val="solid"/>
              <a:miter/>
            </a:ln>
          </p:spPr>
          <p:txBody>
            <a:bodyPr/>
            <a:lstStyle/>
            <a:p>
              <a:endParaRPr lang="en-US"/>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14476479" y="747956"/>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a:p>
          </p:txBody>
        </p:sp>
      </p:grpSp>
      <p:sp>
        <p:nvSpPr>
          <p:cNvPr id="32" name="TextBox 32"/>
          <p:cNvSpPr txBox="1"/>
          <p:nvPr/>
        </p:nvSpPr>
        <p:spPr>
          <a:xfrm>
            <a:off x="428864" y="2019945"/>
            <a:ext cx="16260714" cy="6442661"/>
          </a:xfrm>
          <a:prstGeom prst="rect">
            <a:avLst/>
          </a:prstGeom>
        </p:spPr>
        <p:txBody>
          <a:bodyPr wrap="square" lIns="0" tIns="0" rIns="0" bIns="0" rtlCol="0" anchor="t">
            <a:spAutoFit/>
          </a:bodyPr>
          <a:lstStyle/>
          <a:p>
            <a:pPr algn="ctr">
              <a:lnSpc>
                <a:spcPct val="150000"/>
              </a:lnSpc>
            </a:pPr>
            <a:r>
              <a:rPr lang="en-US" sz="7200" b="1" spc="147">
                <a:solidFill>
                  <a:srgbClr val="231F20"/>
                </a:solidFill>
                <a:latin typeface="Arial" panose="020B0604020202020204" pitchFamily="34" charset="0"/>
                <a:cs typeface="Arial" panose="020B0604020202020204" pitchFamily="34" charset="0"/>
              </a:rPr>
              <a:t>BÀI 16. </a:t>
            </a:r>
          </a:p>
          <a:p>
            <a:pPr algn="ctr">
              <a:lnSpc>
                <a:spcPct val="150000"/>
              </a:lnSpc>
            </a:pPr>
            <a:r>
              <a:rPr lang="vi-VN" sz="7200" b="1" spc="147">
                <a:solidFill>
                  <a:srgbClr val="231F20"/>
                </a:solidFill>
                <a:cs typeface="Arial" panose="020B0604020202020204" pitchFamily="34" charset="0"/>
              </a:rPr>
              <a:t>DÂN CƯ, HOẠT ĐỘNG SẢN XUẤT VÀ MỘT SỐ NÉT VĂN HÓA </a:t>
            </a:r>
            <a:endParaRPr lang="en-US" sz="7200" b="1" spc="147">
              <a:solidFill>
                <a:srgbClr val="231F20"/>
              </a:solidFill>
              <a:cs typeface="Arial" panose="020B0604020202020204" pitchFamily="34" charset="0"/>
            </a:endParaRPr>
          </a:p>
          <a:p>
            <a:pPr algn="ctr">
              <a:lnSpc>
                <a:spcPct val="150000"/>
              </a:lnSpc>
            </a:pPr>
            <a:r>
              <a:rPr lang="vi-VN" sz="7200" b="1" spc="147">
                <a:solidFill>
                  <a:srgbClr val="231F20"/>
                </a:solidFill>
                <a:cs typeface="Arial" panose="020B0604020202020204" pitchFamily="34" charset="0"/>
              </a:rPr>
              <a:t>Ở VÙNG TÂY NGUYÊN</a:t>
            </a:r>
            <a:endParaRPr lang="en-US" sz="7200" b="1" spc="147">
              <a:solidFill>
                <a:srgbClr val="231F20"/>
              </a:solidFill>
              <a:latin typeface="Arial" panose="020B0604020202020204" pitchFamily="34" charset="0"/>
              <a:cs typeface="Arial" panose="020B0604020202020204" pitchFamily="34" charset="0"/>
            </a:endParaRPr>
          </a:p>
        </p:txBody>
      </p:sp>
      <p:sp>
        <p:nvSpPr>
          <p:cNvPr id="33" name="Freeform 33"/>
          <p:cNvSpPr/>
          <p:nvPr/>
        </p:nvSpPr>
        <p:spPr>
          <a:xfrm rot="-2012905">
            <a:off x="996274" y="783141"/>
            <a:ext cx="635012" cy="1535994"/>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rot="1865723">
            <a:off x="498536" y="8828525"/>
            <a:ext cx="1230795" cy="1401527"/>
          </a:xfrm>
          <a:custGeom>
            <a:avLst/>
            <a:gdLst/>
            <a:ahLst/>
            <a:cxnLst/>
            <a:rect l="l" t="t" r="r" b="b"/>
            <a:pathLst>
              <a:path w="1230795" h="1401527">
                <a:moveTo>
                  <a:pt x="0" y="0"/>
                </a:moveTo>
                <a:lnTo>
                  <a:pt x="1230795" y="0"/>
                </a:lnTo>
                <a:lnTo>
                  <a:pt x="1230795" y="1401527"/>
                </a:lnTo>
                <a:lnTo>
                  <a:pt x="0" y="1401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36">
            <a:extLst>
              <a:ext uri="{FF2B5EF4-FFF2-40B4-BE49-F238E27FC236}">
                <a16:creationId xmlns:a16="http://schemas.microsoft.com/office/drawing/2014/main" id="{8B86CF50-4A67-BF8A-3447-E9221895E4B6}"/>
              </a:ext>
            </a:extLst>
          </p:cNvPr>
          <p:cNvSpPr/>
          <p:nvPr/>
        </p:nvSpPr>
        <p:spPr>
          <a:xfrm rot="20962460">
            <a:off x="15096951" y="8580300"/>
            <a:ext cx="1804143" cy="1162284"/>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15577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1862</TotalTime>
  <Words>1016</Words>
  <Application>Microsoft Office PowerPoint</Application>
  <PresentationFormat>Custom</PresentationFormat>
  <Paragraphs>151</Paragraphs>
  <Slides>33</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Sugo Display</vt:lpstr>
      <vt:lpstr>.VnTime</vt:lpstr>
      <vt:lpstr>Wingdings</vt:lpstr>
      <vt:lpstr>Cambria</vt:lpstr>
      <vt:lpstr>Times New Roman</vt:lpstr>
      <vt:lpstr>Calibri</vt:lpstr>
      <vt:lpstr>American Typewriter</vt:lpstr>
      <vt:lpstr>Arial</vt:lpstr>
      <vt:lpstr>.VnHelvetInsH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fun school presentation</dc:title>
  <dc:creator>Admin</dc:creator>
  <cp:lastModifiedBy>thu Vu</cp:lastModifiedBy>
  <cp:revision>41</cp:revision>
  <dcterms:created xsi:type="dcterms:W3CDTF">2006-08-16T00:00:00Z</dcterms:created>
  <dcterms:modified xsi:type="dcterms:W3CDTF">2026-04-23T02:08:57Z</dcterms:modified>
  <dc:identifier>DAFu2gBhaqE</dc:identifier>
</cp:coreProperties>
</file>