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57" r:id="rId5"/>
    <p:sldId id="316" r:id="rId6"/>
    <p:sldId id="259" r:id="rId7"/>
    <p:sldId id="260" r:id="rId8"/>
    <p:sldId id="264" r:id="rId9"/>
    <p:sldId id="270" r:id="rId10"/>
    <p:sldId id="271" r:id="rId11"/>
    <p:sldId id="272" r:id="rId12"/>
    <p:sldId id="274" r:id="rId13"/>
    <p:sldId id="275" r:id="rId14"/>
    <p:sldId id="317" r:id="rId15"/>
    <p:sldId id="2007577187" r:id="rId16"/>
    <p:sldId id="2007577188" r:id="rId17"/>
    <p:sldId id="2007577185" r:id="rId18"/>
  </p:sldIdLst>
  <p:sldSz cx="18288000" cy="10287000"/>
  <p:notesSz cx="6858000" cy="9144000"/>
  <p:embeddedFontLst>
    <p:embeddedFont>
      <p:font typeface="Bobby Jones Soft" panose="020B0604020202020204" charset="0"/>
      <p:regular r:id="rId19"/>
    </p:embeddedFont>
    <p:embeddedFont>
      <p:font typeface="HP001 5 hàng" panose="020B0604020202020204" charset="0"/>
      <p:bold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50725"/>
            <a:ext cx="18554282" cy="104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203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766823" y="1136606"/>
            <a:ext cx="16754354" cy="8553602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93649553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8527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804923" y="1254767"/>
            <a:ext cx="16754354" cy="8553602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18408502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5747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1934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892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2381" y="7846281"/>
            <a:ext cx="18288000" cy="32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425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8279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9643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72582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3119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0882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-59824"/>
            <a:ext cx="18324759" cy="10346825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519113" y="1205866"/>
            <a:ext cx="17286923" cy="82038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56273" y="362903"/>
            <a:ext cx="8803005" cy="8170545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5745" y="3748088"/>
            <a:ext cx="7981950" cy="478536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1" y="6115050"/>
            <a:ext cx="18306098" cy="417195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1F3D884-A6B1-BB6D-47F1-72EF167B3B7B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7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7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F49411-0DAF-9565-5240-68A4B9684943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4D92C-2B4B-7ABB-50E3-655D1A11A6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FA208-E84B-F0C2-5E98-BBF7990B09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FC8C5-C2A1-A5E1-83D1-B09F2583B4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A5413-2100-9DB3-1B01-A8F0E19CF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736BDB-6CA0-DCBB-EC06-277AF7996E09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24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24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24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24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8D34B9-9D51-C114-B5AC-781394598050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7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B1BA3C-0332-C8F0-D23D-E5BBBCA7B96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78340-275B-A2AB-3183-0E3368C52D1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75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-59824"/>
            <a:ext cx="18324759" cy="1034682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151698" y="2415541"/>
            <a:ext cx="12776835" cy="63503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050" y="-60008"/>
            <a:ext cx="18326100" cy="10287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7141" y="9135428"/>
            <a:ext cx="1585913" cy="1151573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22483" y="7730491"/>
            <a:ext cx="7125653" cy="2496503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3106" y="8141018"/>
            <a:ext cx="2871788" cy="208597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3380721" y="7904798"/>
            <a:ext cx="3197543" cy="232219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C87004-CA66-DB1D-59A9-0A92D3C21BD6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E46DD-DEDF-51C2-F24D-C3018ADE14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CBD91-C510-F646-EBCF-6FDBFD317D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A071C-9FAC-FEBE-33A8-C0C4C53C26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E5AD5-648A-F3F6-BE66-2CCA48C9DC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301AC42-512B-816D-1231-7A6289469635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72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-80779"/>
            <a:ext cx="18324759" cy="10346825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050" y="-80963"/>
            <a:ext cx="18326100" cy="10287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7141" y="9114473"/>
            <a:ext cx="1585913" cy="1151573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22483" y="7709536"/>
            <a:ext cx="7125653" cy="2496503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3106" y="8120063"/>
            <a:ext cx="2871788" cy="208597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356236" y="805816"/>
            <a:ext cx="17286923" cy="85925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1252537" y="6769418"/>
            <a:ext cx="6065520" cy="3517583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3091816" y="8432483"/>
            <a:ext cx="2443163" cy="1773555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85311" y="7769543"/>
            <a:ext cx="7125653" cy="2496503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33425" y="7829550"/>
            <a:ext cx="3382328" cy="245745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8825865" y="5028248"/>
            <a:ext cx="9462135" cy="5237798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5700058" y="7136131"/>
            <a:ext cx="4224338" cy="3069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1CFC8-6C23-AE10-DB2D-205D268F73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CDBCB-CEDA-AFDC-DAEB-4415315734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21192-6C89-93E1-215D-138866F4C6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6FB04-A220-0CA1-D17A-6A0E4E5EB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2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912600" y="2143800"/>
            <a:ext cx="8013600" cy="5724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000" b="1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912600" y="2781000"/>
            <a:ext cx="8013600" cy="65934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9353625" y="2132594"/>
            <a:ext cx="8013600" cy="5724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000" b="1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9353625" y="2781000"/>
            <a:ext cx="8013600" cy="65934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049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0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686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912601" y="2332800"/>
            <a:ext cx="7849616" cy="6912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9525600" y="2332800"/>
            <a:ext cx="7840800" cy="6912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36983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5352200" y="1371600"/>
            <a:ext cx="1566000" cy="75438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42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1371600" y="1371600"/>
            <a:ext cx="13753800" cy="75438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342900" indent="-342900">
              <a:spcAft>
                <a:spcPts val="1500"/>
              </a:spcAft>
              <a:defRPr spc="450"/>
            </a:lvl1pPr>
            <a:lvl2pPr marL="1028700" indent="-342900">
              <a:defRPr spc="450"/>
            </a:lvl2pPr>
            <a:lvl3pPr marL="1714500" indent="-342900">
              <a:defRPr spc="450"/>
            </a:lvl3pPr>
            <a:lvl4pPr marL="2400300" indent="-342900">
              <a:defRPr spc="450"/>
            </a:lvl4pPr>
            <a:lvl5pPr marL="3086100" indent="-342900">
              <a:defRPr spc="4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077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12600" y="1161000"/>
            <a:ext cx="16459200" cy="8224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4561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798200" y="3726000"/>
            <a:ext cx="14698800" cy="15282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9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798200" y="5340600"/>
            <a:ext cx="14698800" cy="707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3600" spc="3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238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071" y="3441457"/>
            <a:ext cx="2107071" cy="25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94186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microsoft.com/office/2007/relationships/media" Target="../media/media5.wav"/><Relationship Id="rId7" Type="http://schemas.openxmlformats.org/officeDocument/2006/relationships/image" Target="../media/image5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24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24.png"/><Relationship Id="rId10" Type="http://schemas.openxmlformats.org/officeDocument/2006/relationships/image" Target="../media/image49.png"/><Relationship Id="rId4" Type="http://schemas.openxmlformats.org/officeDocument/2006/relationships/image" Target="../media/image46.sv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3" t="-9399" r="-33197" b="-1288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38600" y="5942230"/>
            <a:ext cx="9372600" cy="4147250"/>
          </a:xfrm>
          <a:custGeom>
            <a:avLst/>
            <a:gdLst/>
            <a:ahLst/>
            <a:cxnLst/>
            <a:rect l="l" t="t" r="r" b="b"/>
            <a:pathLst>
              <a:path w="13612947" h="7504137">
                <a:moveTo>
                  <a:pt x="0" y="0"/>
                </a:moveTo>
                <a:lnTo>
                  <a:pt x="13612947" y="0"/>
                </a:lnTo>
                <a:lnTo>
                  <a:pt x="13612947" y="7504137"/>
                </a:lnTo>
                <a:lnTo>
                  <a:pt x="0" y="75041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263075" flipH="1">
            <a:off x="15014665" y="271140"/>
            <a:ext cx="2690047" cy="2181817"/>
          </a:xfrm>
          <a:custGeom>
            <a:avLst/>
            <a:gdLst/>
            <a:ahLst/>
            <a:cxnLst/>
            <a:rect l="l" t="t" r="r" b="b"/>
            <a:pathLst>
              <a:path w="3254383" h="2461127">
                <a:moveTo>
                  <a:pt x="3254383" y="0"/>
                </a:moveTo>
                <a:lnTo>
                  <a:pt x="0" y="0"/>
                </a:lnTo>
                <a:lnTo>
                  <a:pt x="0" y="2461127"/>
                </a:lnTo>
                <a:lnTo>
                  <a:pt x="3254383" y="2461127"/>
                </a:lnTo>
                <a:lnTo>
                  <a:pt x="325438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19711" flipH="1">
            <a:off x="436438" y="1529109"/>
            <a:ext cx="1134090" cy="961170"/>
          </a:xfrm>
          <a:custGeom>
            <a:avLst/>
            <a:gdLst/>
            <a:ahLst/>
            <a:cxnLst/>
            <a:rect l="l" t="t" r="r" b="b"/>
            <a:pathLst>
              <a:path w="1263276" h="1490591">
                <a:moveTo>
                  <a:pt x="1263277" y="0"/>
                </a:moveTo>
                <a:lnTo>
                  <a:pt x="0" y="0"/>
                </a:lnTo>
                <a:lnTo>
                  <a:pt x="0" y="1490592"/>
                </a:lnTo>
                <a:lnTo>
                  <a:pt x="1263277" y="1490592"/>
                </a:lnTo>
                <a:lnTo>
                  <a:pt x="12632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2CDFB-C43A-DE03-EA71-6D0008384EC1}"/>
              </a:ext>
            </a:extLst>
          </p:cNvPr>
          <p:cNvSpPr txBox="1"/>
          <p:nvPr/>
        </p:nvSpPr>
        <p:spPr>
          <a:xfrm>
            <a:off x="3819525" y="2850640"/>
            <a:ext cx="10191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HỌC SINH ĐẾN VỚI BUỔI HỌC HÔM NAY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2228C-B663-F866-F1AD-41CC9C505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1616C7-F29F-F351-7D07-87728D6CCAE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7D43088-8246-5DDC-215D-F91F7A606B22}"/>
              </a:ext>
            </a:extLst>
          </p:cNvPr>
          <p:cNvSpPr/>
          <p:nvPr/>
        </p:nvSpPr>
        <p:spPr>
          <a:xfrm>
            <a:off x="6382858" y="2201863"/>
            <a:ext cx="4303084" cy="7512614"/>
          </a:xfrm>
          <a:custGeom>
            <a:avLst/>
            <a:gdLst/>
            <a:ahLst/>
            <a:cxnLst/>
            <a:rect l="l" t="t" r="r" b="b"/>
            <a:pathLst>
              <a:path w="4493828" h="6732326">
                <a:moveTo>
                  <a:pt x="0" y="0"/>
                </a:moveTo>
                <a:lnTo>
                  <a:pt x="4493828" y="0"/>
                </a:lnTo>
                <a:lnTo>
                  <a:pt x="4493828" y="6732325"/>
                </a:lnTo>
                <a:lnTo>
                  <a:pt x="0" y="67323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6F8CD5-06F2-4D68-D464-CB4277CE8A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619500"/>
            <a:ext cx="1219200" cy="699892"/>
          </a:xfrm>
          <a:prstGeom prst="rect">
            <a:avLst/>
          </a:prstGeom>
        </p:spPr>
      </p:pic>
      <p:pic>
        <p:nvPicPr>
          <p:cNvPr id="4" name="download (3)">
            <a:hlinkClick r:id="" action="ppaction://media"/>
            <a:extLst>
              <a:ext uri="{FF2B5EF4-FFF2-40B4-BE49-F238E27FC236}">
                <a16:creationId xmlns:a16="http://schemas.microsoft.com/office/drawing/2014/main" id="{FDA366B7-DCC3-939A-B790-72531EAD4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1485900"/>
            <a:ext cx="487363" cy="487363"/>
          </a:xfrm>
          <a:prstGeom prst="rect">
            <a:avLst/>
          </a:prstGeom>
        </p:spPr>
      </p:pic>
      <p:pic>
        <p:nvPicPr>
          <p:cNvPr id="5" name="download (4)">
            <a:hlinkClick r:id="" action="ppaction://media"/>
            <a:extLst>
              <a:ext uri="{FF2B5EF4-FFF2-40B4-BE49-F238E27FC236}">
                <a16:creationId xmlns:a16="http://schemas.microsoft.com/office/drawing/2014/main" id="{B4D8D09C-88C6-AB39-DF74-387882FB3A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1" y="22274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4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8B988-32F5-ACCE-C48F-23A49BF32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F868D2-F93D-9BE0-658E-EC123C1F7BD9}"/>
              </a:ext>
            </a:extLst>
          </p:cNvPr>
          <p:cNvSpPr/>
          <p:nvPr/>
        </p:nvSpPr>
        <p:spPr>
          <a:xfrm flipH="1">
            <a:off x="0" y="8674018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18366843" y="0"/>
                </a:moveTo>
                <a:lnTo>
                  <a:pt x="0" y="0"/>
                </a:lnTo>
                <a:lnTo>
                  <a:pt x="0" y="6321255"/>
                </a:lnTo>
                <a:lnTo>
                  <a:pt x="18366843" y="6321255"/>
                </a:lnTo>
                <a:lnTo>
                  <a:pt x="1836684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6C1C41B-EEC9-AEAE-5DBB-D76522E89BF7}"/>
              </a:ext>
            </a:extLst>
          </p:cNvPr>
          <p:cNvSpPr/>
          <p:nvPr/>
        </p:nvSpPr>
        <p:spPr>
          <a:xfrm>
            <a:off x="11832337" y="8338900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9333A6B-27F5-0662-C36F-3A932FE9169B}"/>
              </a:ext>
            </a:extLst>
          </p:cNvPr>
          <p:cNvSpPr/>
          <p:nvPr/>
        </p:nvSpPr>
        <p:spPr>
          <a:xfrm>
            <a:off x="304800" y="7416095"/>
            <a:ext cx="3292787" cy="2844288"/>
          </a:xfrm>
          <a:custGeom>
            <a:avLst/>
            <a:gdLst/>
            <a:ahLst/>
            <a:cxnLst/>
            <a:rect l="l" t="t" r="r" b="b"/>
            <a:pathLst>
              <a:path w="8138230" h="5656070">
                <a:moveTo>
                  <a:pt x="0" y="0"/>
                </a:moveTo>
                <a:lnTo>
                  <a:pt x="8138230" y="0"/>
                </a:lnTo>
                <a:lnTo>
                  <a:pt x="8138230" y="5656069"/>
                </a:lnTo>
                <a:lnTo>
                  <a:pt x="0" y="5656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35722-354E-3887-A07D-F48A46A99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20370"/>
          <a:stretch>
            <a:fillRect/>
          </a:stretch>
        </p:blipFill>
        <p:spPr>
          <a:xfrm>
            <a:off x="1828800" y="1371765"/>
            <a:ext cx="14396565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6D63A-FD97-0B04-F2C9-BD044F34785D}"/>
              </a:ext>
            </a:extLst>
          </p:cNvPr>
          <p:cNvSpPr txBox="1"/>
          <p:nvPr/>
        </p:nvSpPr>
        <p:spPr>
          <a:xfrm>
            <a:off x="1676400" y="680986"/>
            <a:ext cx="1043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2">
                    <a:lumMod val="75000"/>
                  </a:schemeClr>
                </a:solidFill>
              </a:rPr>
              <a:t>HOẠT ĐỘNG 3: MỘT SỐ LỢI ÍCH CỦA YÊU LAO ĐỘNG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1EF63-681E-9544-DCC4-1F09D85AF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195897-E651-E431-F41F-7CAB93E2B589}"/>
              </a:ext>
            </a:extLst>
          </p:cNvPr>
          <p:cNvSpPr/>
          <p:nvPr/>
        </p:nvSpPr>
        <p:spPr>
          <a:xfrm flipH="1">
            <a:off x="0" y="8674018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18366843" y="0"/>
                </a:moveTo>
                <a:lnTo>
                  <a:pt x="0" y="0"/>
                </a:lnTo>
                <a:lnTo>
                  <a:pt x="0" y="6321255"/>
                </a:lnTo>
                <a:lnTo>
                  <a:pt x="18366843" y="6321255"/>
                </a:lnTo>
                <a:lnTo>
                  <a:pt x="1836684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F9DFC00-9F43-77BC-804C-511F1A56006A}"/>
              </a:ext>
            </a:extLst>
          </p:cNvPr>
          <p:cNvSpPr/>
          <p:nvPr/>
        </p:nvSpPr>
        <p:spPr>
          <a:xfrm>
            <a:off x="11832337" y="8338900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D677707-C251-F7F2-E104-353B0015E2DC}"/>
              </a:ext>
            </a:extLst>
          </p:cNvPr>
          <p:cNvSpPr/>
          <p:nvPr/>
        </p:nvSpPr>
        <p:spPr>
          <a:xfrm>
            <a:off x="304800" y="7416095"/>
            <a:ext cx="3292787" cy="2844288"/>
          </a:xfrm>
          <a:custGeom>
            <a:avLst/>
            <a:gdLst/>
            <a:ahLst/>
            <a:cxnLst/>
            <a:rect l="l" t="t" r="r" b="b"/>
            <a:pathLst>
              <a:path w="8138230" h="5656070">
                <a:moveTo>
                  <a:pt x="0" y="0"/>
                </a:moveTo>
                <a:lnTo>
                  <a:pt x="8138230" y="0"/>
                </a:lnTo>
                <a:lnTo>
                  <a:pt x="8138230" y="5656069"/>
                </a:lnTo>
                <a:lnTo>
                  <a:pt x="0" y="5656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1528C-5B6D-ACD5-FD32-848252BE6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21108" r="47593" b="47781"/>
          <a:stretch>
            <a:fillRect/>
          </a:stretch>
        </p:blipFill>
        <p:spPr>
          <a:xfrm>
            <a:off x="3733800" y="2664033"/>
            <a:ext cx="10436192" cy="5507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C5EC4-9B7E-4231-28B5-F1435A8A9040}"/>
              </a:ext>
            </a:extLst>
          </p:cNvPr>
          <p:cNvSpPr txBox="1"/>
          <p:nvPr/>
        </p:nvSpPr>
        <p:spPr>
          <a:xfrm>
            <a:off x="1676400" y="680986"/>
            <a:ext cx="1043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2">
                    <a:lumMod val="75000"/>
                  </a:schemeClr>
                </a:solidFill>
              </a:rPr>
              <a:t>HOẠT ĐỘNG 3: MỘT SỐ LỢI ÍCH CỦA YÊU LAO ĐỘNG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7FB2B-C452-D60D-1A5D-91AEB4328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A8BFCE-85D9-6752-26AF-42A39CEB6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143625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617C5-8C43-D80E-C462-84EB140CC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226" y="0"/>
            <a:ext cx="619468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4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D21FD-3517-3524-D431-1C3B53865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" y="-38100"/>
            <a:ext cx="5215128" cy="1032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E29A1-7375-3566-3162-39B1B1D56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0"/>
            <a:ext cx="6477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8F21E-40CF-F129-FD07-812A03E48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-38100"/>
            <a:ext cx="6629400" cy="103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4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pic>
        <p:nvPicPr>
          <p:cNvPr id="6" name="图形 7">
            <a:extLst>
              <a:ext uri="{FF2B5EF4-FFF2-40B4-BE49-F238E27FC236}">
                <a16:creationId xmlns:a16="http://schemas.microsoft.com/office/drawing/2014/main" id="{9CD618EA-B0BE-13E2-07F9-39CF92566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76117">
            <a:off x="1138763" y="328188"/>
            <a:ext cx="4895850" cy="20383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E2E514-6648-FFEA-053C-3799C5E3197E}"/>
              </a:ext>
            </a:extLst>
          </p:cNvPr>
          <p:cNvGrpSpPr/>
          <p:nvPr/>
        </p:nvGrpSpPr>
        <p:grpSpPr>
          <a:xfrm>
            <a:off x="533848" y="5229226"/>
            <a:ext cx="3438077" cy="4952729"/>
            <a:chOff x="8659005" y="2015411"/>
            <a:chExt cx="2635271" cy="389580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00BEBC-983F-9F67-6FA0-8923737D287E}"/>
                </a:ext>
              </a:extLst>
            </p:cNvPr>
            <p:cNvSpPr txBox="1"/>
            <p:nvPr/>
          </p:nvSpPr>
          <p:spPr>
            <a:xfrm>
              <a:off x="9510342" y="2782669"/>
              <a:ext cx="1251286" cy="72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defRPr/>
              </a:pPr>
              <a:r>
                <a:rPr lang="en-SG" sz="27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</a:rPr>
                <a:t>Lê </a:t>
              </a:r>
              <a:r>
                <a:rPr lang="en-SG" sz="2700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</a:rPr>
                <a:t>Thị</a:t>
              </a:r>
              <a:r>
                <a:rPr lang="en-SG" sz="27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</a:rPr>
                <a:t> </a:t>
              </a:r>
              <a:r>
                <a:rPr lang="en-SG" sz="2700" dirty="0" err="1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</a:rPr>
                <a:t>Oanh</a:t>
              </a:r>
              <a:endParaRPr lang="en-SG" sz="2700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22A1D4-389B-2730-3ED7-0F83BF79A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9005" y="2015411"/>
              <a:ext cx="2635271" cy="3895801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6DA1927F-9808-8556-F6CD-E952556E8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4479764" y="5199323"/>
            <a:ext cx="3808236" cy="4930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D4DC58-2B61-48D5-0ABC-C981A43E445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7168" y="2809100"/>
            <a:ext cx="15290093" cy="54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72760" y="10268776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4"/>
                </a:lnTo>
                <a:lnTo>
                  <a:pt x="0" y="18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8843" y="8338900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6"/>
                </a:lnTo>
                <a:lnTo>
                  <a:pt x="0" y="632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54811" y="8155053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07572" y="6932149"/>
            <a:ext cx="2534005" cy="3336627"/>
          </a:xfrm>
          <a:custGeom>
            <a:avLst/>
            <a:gdLst/>
            <a:ahLst/>
            <a:cxnLst/>
            <a:rect l="l" t="t" r="r" b="b"/>
            <a:pathLst>
              <a:path w="6281009" h="8893464">
                <a:moveTo>
                  <a:pt x="0" y="0"/>
                </a:moveTo>
                <a:lnTo>
                  <a:pt x="6281008" y="0"/>
                </a:lnTo>
                <a:lnTo>
                  <a:pt x="6281008" y="8893464"/>
                </a:lnTo>
                <a:lnTo>
                  <a:pt x="0" y="88934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1421" y="7629700"/>
            <a:ext cx="1087243" cy="861640"/>
          </a:xfrm>
          <a:custGeom>
            <a:avLst/>
            <a:gdLst/>
            <a:ahLst/>
            <a:cxnLst/>
            <a:rect l="l" t="t" r="r" b="b"/>
            <a:pathLst>
              <a:path w="1087243" h="861640">
                <a:moveTo>
                  <a:pt x="0" y="0"/>
                </a:moveTo>
                <a:lnTo>
                  <a:pt x="1087243" y="0"/>
                </a:lnTo>
                <a:lnTo>
                  <a:pt x="1087243" y="861640"/>
                </a:lnTo>
                <a:lnTo>
                  <a:pt x="0" y="8616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58953" y="6271614"/>
            <a:ext cx="1371600" cy="568611"/>
          </a:xfrm>
          <a:custGeom>
            <a:avLst/>
            <a:gdLst/>
            <a:ahLst/>
            <a:cxnLst/>
            <a:rect l="l" t="t" r="r" b="b"/>
            <a:pathLst>
              <a:path w="2052664" h="1341929">
                <a:moveTo>
                  <a:pt x="0" y="0"/>
                </a:moveTo>
                <a:lnTo>
                  <a:pt x="2052664" y="0"/>
                </a:lnTo>
                <a:lnTo>
                  <a:pt x="2052664" y="1341929"/>
                </a:lnTo>
                <a:lnTo>
                  <a:pt x="0" y="1341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63480" y="4466125"/>
            <a:ext cx="7649527" cy="306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2"/>
              </a:lnSpc>
            </a:pPr>
            <a:r>
              <a:rPr lang="en-US" sz="296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Preschool is an early childhood educational program for children aged 3 to 5 years old. It provides a structured environment that fosters cognitive, social, emotional, and physical development through play-based and teacher-guided activities.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0F67F1-CD58-2457-FA72-555297676D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0" b="10000"/>
          <a:stretch>
            <a:fillRect/>
          </a:stretch>
        </p:blipFill>
        <p:spPr>
          <a:xfrm>
            <a:off x="1529047" y="1080589"/>
            <a:ext cx="14471334" cy="7239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74F31-4CF6-1C51-AFF7-99611D9ED053}"/>
              </a:ext>
            </a:extLst>
          </p:cNvPr>
          <p:cNvCxnSpPr/>
          <p:nvPr/>
        </p:nvCxnSpPr>
        <p:spPr>
          <a:xfrm>
            <a:off x="2819400" y="33147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4DD95B-8FA9-0FCA-B4D1-40F2E3600671}"/>
              </a:ext>
            </a:extLst>
          </p:cNvPr>
          <p:cNvCxnSpPr/>
          <p:nvPr/>
        </p:nvCxnSpPr>
        <p:spPr>
          <a:xfrm>
            <a:off x="2819400" y="446612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2569FA-8251-25EB-258A-BDB96CB09022}"/>
              </a:ext>
            </a:extLst>
          </p:cNvPr>
          <p:cNvCxnSpPr/>
          <p:nvPr/>
        </p:nvCxnSpPr>
        <p:spPr>
          <a:xfrm>
            <a:off x="2743200" y="56007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B60A22-91C4-F142-3F4F-95721C474523}"/>
              </a:ext>
            </a:extLst>
          </p:cNvPr>
          <p:cNvCxnSpPr/>
          <p:nvPr/>
        </p:nvCxnSpPr>
        <p:spPr>
          <a:xfrm>
            <a:off x="5271544" y="55772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AB5321-5879-D3BF-4529-183BBEB3A6E8}"/>
              </a:ext>
            </a:extLst>
          </p:cNvPr>
          <p:cNvCxnSpPr/>
          <p:nvPr/>
        </p:nvCxnSpPr>
        <p:spPr>
          <a:xfrm>
            <a:off x="5867400" y="61341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5343" y="396699"/>
            <a:ext cx="14254224" cy="3089042"/>
            <a:chOff x="1196931" y="996158"/>
            <a:chExt cx="8898106" cy="1747535"/>
          </a:xfrm>
        </p:grpSpPr>
        <p:sp>
          <p:nvSpPr>
            <p:cNvPr id="12" name="Rectangle: Diagonal Corners Rounded 6">
              <a:extLst>
                <a:ext uri="{FF2B5EF4-FFF2-40B4-BE49-F238E27FC236}">
                  <a16:creationId xmlns:a16="http://schemas.microsoft.com/office/drawing/2014/main" id="{FE0DF77D-D28F-4A32-9BA1-BB88CF994A81}"/>
                </a:ext>
              </a:extLst>
            </p:cNvPr>
            <p:cNvSpPr/>
            <p:nvPr/>
          </p:nvSpPr>
          <p:spPr>
            <a:xfrm>
              <a:off x="1338788" y="1113091"/>
              <a:ext cx="8756249" cy="163060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Rectangle: Diagonal Corners Rounded 7">
              <a:extLst>
                <a:ext uri="{FF2B5EF4-FFF2-40B4-BE49-F238E27FC236}">
                  <a16:creationId xmlns:a16="http://schemas.microsoft.com/office/drawing/2014/main" id="{EE464D4B-4E53-446A-BF0B-8D2FE942C606}"/>
                </a:ext>
              </a:extLst>
            </p:cNvPr>
            <p:cNvSpPr/>
            <p:nvPr/>
          </p:nvSpPr>
          <p:spPr>
            <a:xfrm>
              <a:off x="1196931" y="996158"/>
              <a:ext cx="8756249" cy="1630601"/>
            </a:xfrm>
            <a:prstGeom prst="round2DiagRect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34" y="3773875"/>
            <a:ext cx="8320443" cy="59353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9131" y="1703967"/>
            <a:ext cx="4600928" cy="3834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EB804-1FD0-AF3C-DECC-6E867C7B1543}"/>
              </a:ext>
            </a:extLst>
          </p:cNvPr>
          <p:cNvSpPr txBox="1"/>
          <p:nvPr/>
        </p:nvSpPr>
        <p:spPr>
          <a:xfrm>
            <a:off x="5037016" y="809051"/>
            <a:ext cx="1043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1F497D">
                    <a:lumMod val="75000"/>
                  </a:srgbClr>
                </a:solidFill>
                <a:latin typeface="HP001 5 hàng" panose="020B0603050302020204" pitchFamily="34" charset="0"/>
              </a:rPr>
              <a:t>Thứ Năm ngày 13 tháng 11 năm 2025</a:t>
            </a:r>
            <a:endParaRPr lang="en-US" sz="3600" b="1" dirty="0">
              <a:solidFill>
                <a:srgbClr val="1F497D">
                  <a:lumMod val="75000"/>
                </a:srgbClr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0D285-7580-E9D4-C10F-D6CD630252E2}"/>
              </a:ext>
            </a:extLst>
          </p:cNvPr>
          <p:cNvSpPr txBox="1"/>
          <p:nvPr/>
        </p:nvSpPr>
        <p:spPr>
          <a:xfrm>
            <a:off x="7816236" y="163390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1F497D">
                    <a:lumMod val="75000"/>
                  </a:srgbClr>
                </a:solidFill>
                <a:latin typeface="HP001 5 hàng" panose="020B0603050302020204" pitchFamily="34" charset="0"/>
              </a:rPr>
              <a:t>Đạo đức</a:t>
            </a:r>
            <a:endParaRPr lang="en-US" sz="3600" dirty="0">
              <a:solidFill>
                <a:srgbClr val="1F497D">
                  <a:lumMod val="75000"/>
                </a:srgbClr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592BF8-01A3-A079-00E8-A99C33D08D96}"/>
              </a:ext>
            </a:extLst>
          </p:cNvPr>
          <p:cNvSpPr/>
          <p:nvPr/>
        </p:nvSpPr>
        <p:spPr>
          <a:xfrm>
            <a:off x="4495800" y="2101447"/>
            <a:ext cx="10258650" cy="96949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EC5F74">
                    <a:lumMod val="75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VN-Holidays" panose="02040603050506020204" pitchFamily="18" charset="0"/>
                <a:ea typeface="微软雅黑"/>
              </a:rPr>
              <a:t>Bài 5: Em yêu lao động (Tiết 1)</a:t>
            </a:r>
            <a:endParaRPr lang="x-none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EC5F74">
                  <a:lumMod val="75000"/>
                </a:srgbClr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SVN-Holidays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917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8674018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18366843" y="0"/>
                </a:moveTo>
                <a:lnTo>
                  <a:pt x="0" y="0"/>
                </a:lnTo>
                <a:lnTo>
                  <a:pt x="0" y="6321255"/>
                </a:lnTo>
                <a:lnTo>
                  <a:pt x="18366843" y="6321255"/>
                </a:lnTo>
                <a:lnTo>
                  <a:pt x="1836684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32337" y="8338900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37589" y="-926495"/>
            <a:ext cx="2794949" cy="2784468"/>
          </a:xfrm>
          <a:custGeom>
            <a:avLst/>
            <a:gdLst/>
            <a:ahLst/>
            <a:cxnLst/>
            <a:rect l="l" t="t" r="r" b="b"/>
            <a:pathLst>
              <a:path w="2794949" h="2784468">
                <a:moveTo>
                  <a:pt x="0" y="0"/>
                </a:moveTo>
                <a:lnTo>
                  <a:pt x="2794949" y="0"/>
                </a:lnTo>
                <a:lnTo>
                  <a:pt x="2794949" y="2784469"/>
                </a:lnTo>
                <a:lnTo>
                  <a:pt x="0" y="2784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31681">
            <a:off x="131348" y="529542"/>
            <a:ext cx="992621" cy="715264"/>
          </a:xfrm>
          <a:custGeom>
            <a:avLst/>
            <a:gdLst/>
            <a:ahLst/>
            <a:cxnLst/>
            <a:rect l="l" t="t" r="r" b="b"/>
            <a:pathLst>
              <a:path w="1533293" h="1052222">
                <a:moveTo>
                  <a:pt x="0" y="0"/>
                </a:moveTo>
                <a:lnTo>
                  <a:pt x="1533293" y="0"/>
                </a:lnTo>
                <a:lnTo>
                  <a:pt x="1533293" y="1052222"/>
                </a:lnTo>
                <a:lnTo>
                  <a:pt x="0" y="10522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65488">
            <a:off x="16684211" y="7536269"/>
            <a:ext cx="623352" cy="594809"/>
          </a:xfrm>
          <a:custGeom>
            <a:avLst/>
            <a:gdLst/>
            <a:ahLst/>
            <a:cxnLst/>
            <a:rect l="l" t="t" r="r" b="b"/>
            <a:pathLst>
              <a:path w="1117787" h="767081">
                <a:moveTo>
                  <a:pt x="0" y="0"/>
                </a:moveTo>
                <a:lnTo>
                  <a:pt x="1117787" y="0"/>
                </a:lnTo>
                <a:lnTo>
                  <a:pt x="1117787" y="767081"/>
                </a:lnTo>
                <a:lnTo>
                  <a:pt x="0" y="76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0"/>
            <a:ext cx="15240" cy="15452"/>
          </a:xfrm>
          <a:custGeom>
            <a:avLst/>
            <a:gdLst/>
            <a:ahLst/>
            <a:cxnLst/>
            <a:rect l="l" t="t" r="r" b="b"/>
            <a:pathLst>
              <a:path w="15240" h="15452">
                <a:moveTo>
                  <a:pt x="0" y="0"/>
                </a:moveTo>
                <a:lnTo>
                  <a:pt x="15240" y="0"/>
                </a:lnTo>
                <a:lnTo>
                  <a:pt x="15240" y="15452"/>
                </a:lnTo>
                <a:lnTo>
                  <a:pt x="0" y="15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567725">
            <a:off x="8478979" y="5485672"/>
            <a:ext cx="3423998" cy="120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4603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Science &amp; Nature</a:t>
            </a:r>
          </a:p>
        </p:txBody>
      </p:sp>
      <p:sp>
        <p:nvSpPr>
          <p:cNvPr id="21" name="TextBox 21"/>
          <p:cNvSpPr txBox="1"/>
          <p:nvPr/>
        </p:nvSpPr>
        <p:spPr>
          <a:xfrm rot="-506964">
            <a:off x="8529911" y="2302483"/>
            <a:ext cx="3423998" cy="120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4603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Art and Creativity</a:t>
            </a:r>
          </a:p>
        </p:txBody>
      </p:sp>
      <p:sp>
        <p:nvSpPr>
          <p:cNvPr id="22" name="TextBox 22"/>
          <p:cNvSpPr txBox="1"/>
          <p:nvPr/>
        </p:nvSpPr>
        <p:spPr>
          <a:xfrm rot="341235">
            <a:off x="12838560" y="5038155"/>
            <a:ext cx="3423998" cy="1792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4603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Social-Emotional Development: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42336" y="2041549"/>
            <a:ext cx="3423998" cy="62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4603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Mathematics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E2612A9-C4BB-AB89-EBB6-F85D8640C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14131" r="-138" b="11054"/>
          <a:stretch>
            <a:fillRect/>
          </a:stretch>
        </p:blipFill>
        <p:spPr>
          <a:xfrm>
            <a:off x="1549897" y="1131803"/>
            <a:ext cx="14089918" cy="7696201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91631" y="8073306"/>
            <a:ext cx="2895600" cy="2213694"/>
          </a:xfrm>
          <a:custGeom>
            <a:avLst/>
            <a:gdLst/>
            <a:ahLst/>
            <a:cxnLst/>
            <a:rect l="l" t="t" r="r" b="b"/>
            <a:pathLst>
              <a:path w="3932075" h="3081763">
                <a:moveTo>
                  <a:pt x="0" y="0"/>
                </a:moveTo>
                <a:lnTo>
                  <a:pt x="3932075" y="0"/>
                </a:lnTo>
                <a:lnTo>
                  <a:pt x="3932075" y="3081763"/>
                </a:lnTo>
                <a:lnTo>
                  <a:pt x="0" y="30817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4221">
            <a:off x="14983482" y="8253061"/>
            <a:ext cx="738784" cy="556399"/>
          </a:xfrm>
          <a:custGeom>
            <a:avLst/>
            <a:gdLst/>
            <a:ahLst/>
            <a:cxnLst/>
            <a:rect l="l" t="t" r="r" b="b"/>
            <a:pathLst>
              <a:path w="857594" h="738602">
                <a:moveTo>
                  <a:pt x="0" y="0"/>
                </a:moveTo>
                <a:lnTo>
                  <a:pt x="857594" y="0"/>
                </a:lnTo>
                <a:lnTo>
                  <a:pt x="857594" y="738602"/>
                </a:lnTo>
                <a:lnTo>
                  <a:pt x="0" y="7386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87FB5-93BD-C0E2-80EE-354C5510D7A6}"/>
              </a:ext>
            </a:extLst>
          </p:cNvPr>
          <p:cNvSpPr txBox="1"/>
          <p:nvPr/>
        </p:nvSpPr>
        <p:spPr>
          <a:xfrm>
            <a:off x="1604651" y="495767"/>
            <a:ext cx="1043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2">
                    <a:lumMod val="75000"/>
                  </a:schemeClr>
                </a:solidFill>
              </a:rPr>
              <a:t>HOẠT ĐỘNG 1: BIỂU HIỆN CỦA YÊU LAO ĐỘNG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7B61532-E19B-A1F2-AA6B-73806499A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9" t="14491" r="2900" b="49259"/>
          <a:stretch>
            <a:fillRect/>
          </a:stretch>
        </p:blipFill>
        <p:spPr>
          <a:xfrm>
            <a:off x="3378506" y="825418"/>
            <a:ext cx="11609830" cy="78486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>
            <a:off x="0" y="8674018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18366843" y="0"/>
                </a:moveTo>
                <a:lnTo>
                  <a:pt x="0" y="0"/>
                </a:lnTo>
                <a:lnTo>
                  <a:pt x="0" y="6321255"/>
                </a:lnTo>
                <a:lnTo>
                  <a:pt x="18366843" y="6321255"/>
                </a:lnTo>
                <a:lnTo>
                  <a:pt x="183668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32337" y="8338900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4800" y="7416095"/>
            <a:ext cx="3292787" cy="2844288"/>
          </a:xfrm>
          <a:custGeom>
            <a:avLst/>
            <a:gdLst/>
            <a:ahLst/>
            <a:cxnLst/>
            <a:rect l="l" t="t" r="r" b="b"/>
            <a:pathLst>
              <a:path w="8138230" h="5656070">
                <a:moveTo>
                  <a:pt x="0" y="0"/>
                </a:moveTo>
                <a:lnTo>
                  <a:pt x="8138230" y="0"/>
                </a:lnTo>
                <a:lnTo>
                  <a:pt x="8138230" y="5656069"/>
                </a:lnTo>
                <a:lnTo>
                  <a:pt x="0" y="5656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BD0E69-8086-4C07-85EA-0E3C39E4D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49260" r="47010" b="11481"/>
          <a:stretch>
            <a:fillRect/>
          </a:stretch>
        </p:blipFill>
        <p:spPr>
          <a:xfrm>
            <a:off x="3011221" y="947500"/>
            <a:ext cx="12228779" cy="7391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EC6B72-7334-22BC-B44D-8B0DC38C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 t="50258" r="2152" b="11223"/>
          <a:stretch>
            <a:fillRect/>
          </a:stretch>
        </p:blipFill>
        <p:spPr>
          <a:xfrm>
            <a:off x="4038600" y="927281"/>
            <a:ext cx="11182081" cy="72440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ACA1E-1C7D-7324-85FB-E6F1FD08E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13704" r="46263" b="50000"/>
          <a:stretch>
            <a:fillRect/>
          </a:stretch>
        </p:blipFill>
        <p:spPr>
          <a:xfrm>
            <a:off x="3597587" y="647700"/>
            <a:ext cx="11109013" cy="7858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347" y="7629333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5"/>
                </a:lnTo>
                <a:lnTo>
                  <a:pt x="0" y="6321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271760"/>
            <a:ext cx="26973" cy="15240"/>
          </a:xfrm>
          <a:custGeom>
            <a:avLst/>
            <a:gdLst/>
            <a:ahLst/>
            <a:cxnLst/>
            <a:rect l="l" t="t" r="r" b="b"/>
            <a:pathLst>
              <a:path w="26973" h="15240">
                <a:moveTo>
                  <a:pt x="0" y="0"/>
                </a:moveTo>
                <a:lnTo>
                  <a:pt x="26973" y="0"/>
                </a:lnTo>
                <a:lnTo>
                  <a:pt x="26973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41546" y="8026062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85800" y="-357101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06800" y="-892155"/>
            <a:ext cx="2794949" cy="2784468"/>
          </a:xfrm>
          <a:custGeom>
            <a:avLst/>
            <a:gdLst/>
            <a:ahLst/>
            <a:cxnLst/>
            <a:rect l="l" t="t" r="r" b="b"/>
            <a:pathLst>
              <a:path w="2794949" h="2784468">
                <a:moveTo>
                  <a:pt x="0" y="0"/>
                </a:moveTo>
                <a:lnTo>
                  <a:pt x="2794949" y="0"/>
                </a:lnTo>
                <a:lnTo>
                  <a:pt x="2794949" y="2784469"/>
                </a:lnTo>
                <a:lnTo>
                  <a:pt x="0" y="2784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920992" y="6057900"/>
            <a:ext cx="3986007" cy="4021726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8419028" y="0"/>
                </a:moveTo>
                <a:lnTo>
                  <a:pt x="0" y="0"/>
                </a:lnTo>
                <a:lnTo>
                  <a:pt x="0" y="8229600"/>
                </a:lnTo>
                <a:lnTo>
                  <a:pt x="8419028" y="8229600"/>
                </a:lnTo>
                <a:lnTo>
                  <a:pt x="841902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B7034-DFA6-C7E2-4A80-9C569E67F513}"/>
              </a:ext>
            </a:extLst>
          </p:cNvPr>
          <p:cNvSpPr txBox="1"/>
          <p:nvPr/>
        </p:nvSpPr>
        <p:spPr>
          <a:xfrm>
            <a:off x="3437389" y="3396188"/>
            <a:ext cx="1283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tx2">
                    <a:lumMod val="75000"/>
                  </a:schemeClr>
                </a:solidFill>
              </a:rPr>
              <a:t>HOẠT ĐỘNG 2: VÌ SAO PHẢI YÊU LAO ĐỘNG</a:t>
            </a:r>
            <a:endParaRPr lang="en-US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C1F8A82-6D77-0357-A053-EA2EAE8BCEED}"/>
              </a:ext>
            </a:extLst>
          </p:cNvPr>
          <p:cNvSpPr/>
          <p:nvPr/>
        </p:nvSpPr>
        <p:spPr>
          <a:xfrm>
            <a:off x="533400" y="4686300"/>
            <a:ext cx="8493933" cy="5181299"/>
          </a:xfrm>
          <a:custGeom>
            <a:avLst/>
            <a:gdLst/>
            <a:ahLst/>
            <a:cxnLst/>
            <a:rect l="l" t="t" r="r" b="b"/>
            <a:pathLst>
              <a:path w="8493933" h="5181299">
                <a:moveTo>
                  <a:pt x="0" y="0"/>
                </a:moveTo>
                <a:lnTo>
                  <a:pt x="8493933" y="0"/>
                </a:lnTo>
                <a:lnTo>
                  <a:pt x="8493933" y="5181299"/>
                </a:lnTo>
                <a:lnTo>
                  <a:pt x="0" y="51812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2324100"/>
            <a:ext cx="4303084" cy="7512614"/>
          </a:xfrm>
          <a:custGeom>
            <a:avLst/>
            <a:gdLst/>
            <a:ahLst/>
            <a:cxnLst/>
            <a:rect l="l" t="t" r="r" b="b"/>
            <a:pathLst>
              <a:path w="4493828" h="6732326">
                <a:moveTo>
                  <a:pt x="0" y="0"/>
                </a:moveTo>
                <a:lnTo>
                  <a:pt x="4493828" y="0"/>
                </a:lnTo>
                <a:lnTo>
                  <a:pt x="4493828" y="6732325"/>
                </a:lnTo>
                <a:lnTo>
                  <a:pt x="0" y="6732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BB1D5D-B6E0-0057-97A7-FB63DC0F59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771900"/>
            <a:ext cx="1219200" cy="699892"/>
          </a:xfrm>
          <a:prstGeom prst="rect">
            <a:avLst/>
          </a:prstGeom>
        </p:spPr>
      </p:pic>
      <p:pic>
        <p:nvPicPr>
          <p:cNvPr id="4" name="download (1)">
            <a:hlinkClick r:id="" action="ppaction://media"/>
            <a:extLst>
              <a:ext uri="{FF2B5EF4-FFF2-40B4-BE49-F238E27FC236}">
                <a16:creationId xmlns:a16="http://schemas.microsoft.com/office/drawing/2014/main" id="{5120477B-7BB5-60AE-8074-05D5C5C05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4859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0641C-456C-C411-732B-B4094B542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BAA071-FF3D-3AAD-6483-3609811DDCD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44515AA-83F7-2D44-9517-80A9DA9914C6}"/>
              </a:ext>
            </a:extLst>
          </p:cNvPr>
          <p:cNvSpPr/>
          <p:nvPr/>
        </p:nvSpPr>
        <p:spPr>
          <a:xfrm>
            <a:off x="6172200" y="2201863"/>
            <a:ext cx="4303084" cy="7512614"/>
          </a:xfrm>
          <a:custGeom>
            <a:avLst/>
            <a:gdLst/>
            <a:ahLst/>
            <a:cxnLst/>
            <a:rect l="l" t="t" r="r" b="b"/>
            <a:pathLst>
              <a:path w="4493828" h="6732326">
                <a:moveTo>
                  <a:pt x="0" y="0"/>
                </a:moveTo>
                <a:lnTo>
                  <a:pt x="4493828" y="0"/>
                </a:lnTo>
                <a:lnTo>
                  <a:pt x="4493828" y="6732325"/>
                </a:lnTo>
                <a:lnTo>
                  <a:pt x="0" y="6732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2B6CF2-E9A2-9B31-7E5A-721DFC76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619500"/>
            <a:ext cx="1219200" cy="699892"/>
          </a:xfrm>
          <a:prstGeom prst="rect">
            <a:avLst/>
          </a:prstGeom>
        </p:spPr>
      </p:pic>
      <p:pic>
        <p:nvPicPr>
          <p:cNvPr id="5" name="download">
            <a:hlinkClick r:id="" action="ppaction://media"/>
            <a:extLst>
              <a:ext uri="{FF2B5EF4-FFF2-40B4-BE49-F238E27FC236}">
                <a16:creationId xmlns:a16="http://schemas.microsoft.com/office/drawing/2014/main" id="{41EA9F8A-6627-7BD6-1606-035EF4078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714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9E6BF-0D6A-BD55-8BDC-239F8AD9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341C2E-6902-6568-2F9F-307219204BB1}"/>
              </a:ext>
            </a:extLst>
          </p:cNvPr>
          <p:cNvSpPr/>
          <p:nvPr/>
        </p:nvSpPr>
        <p:spPr>
          <a:xfrm>
            <a:off x="0" y="-800100"/>
            <a:ext cx="18463691" cy="11087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139DFF-70EE-8CE6-6003-0C44AA46B92D}"/>
              </a:ext>
            </a:extLst>
          </p:cNvPr>
          <p:cNvSpPr/>
          <p:nvPr/>
        </p:nvSpPr>
        <p:spPr>
          <a:xfrm>
            <a:off x="6078058" y="2068772"/>
            <a:ext cx="4303084" cy="7512614"/>
          </a:xfrm>
          <a:custGeom>
            <a:avLst/>
            <a:gdLst/>
            <a:ahLst/>
            <a:cxnLst/>
            <a:rect l="l" t="t" r="r" b="b"/>
            <a:pathLst>
              <a:path w="4493828" h="6732326">
                <a:moveTo>
                  <a:pt x="0" y="0"/>
                </a:moveTo>
                <a:lnTo>
                  <a:pt x="4493828" y="0"/>
                </a:lnTo>
                <a:lnTo>
                  <a:pt x="4493828" y="6732325"/>
                </a:lnTo>
                <a:lnTo>
                  <a:pt x="0" y="6732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928D19-C791-3BF9-05D3-B1D6C9E869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69" y="3543300"/>
            <a:ext cx="1219200" cy="699892"/>
          </a:xfrm>
          <a:prstGeom prst="rect">
            <a:avLst/>
          </a:prstGeom>
        </p:spPr>
      </p:pic>
      <p:pic>
        <p:nvPicPr>
          <p:cNvPr id="4" name="download (2)">
            <a:hlinkClick r:id="" action="ppaction://media"/>
            <a:extLst>
              <a:ext uri="{FF2B5EF4-FFF2-40B4-BE49-F238E27FC236}">
                <a16:creationId xmlns:a16="http://schemas.microsoft.com/office/drawing/2014/main" id="{DA22E07C-24C1-88D2-28A9-96567BB21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851818"/>
            <a:ext cx="487363" cy="487363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BA27147-EC36-FFD6-F48C-44628DCD8619}"/>
              </a:ext>
            </a:extLst>
          </p:cNvPr>
          <p:cNvSpPr/>
          <p:nvPr/>
        </p:nvSpPr>
        <p:spPr>
          <a:xfrm rot="916939">
            <a:off x="10287000" y="71436"/>
            <a:ext cx="7010400" cy="52244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CA205B-F398-FE41-B891-B9B1A2340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028700"/>
            <a:ext cx="5943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3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131</Words>
  <Application>Microsoft Office PowerPoint</Application>
  <PresentationFormat>Custom</PresentationFormat>
  <Paragraphs>14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SVN-Holidays</vt:lpstr>
      <vt:lpstr>SVN-Ready</vt:lpstr>
      <vt:lpstr>Open Sans</vt:lpstr>
      <vt:lpstr>Bobby Jones Soft</vt:lpstr>
      <vt:lpstr>Wingdings</vt:lpstr>
      <vt:lpstr>Times New Roman</vt:lpstr>
      <vt:lpstr>#9Slide07 HoneyCream</vt:lpstr>
      <vt:lpstr>SVN-Newton</vt:lpstr>
      <vt:lpstr>Calibri</vt:lpstr>
      <vt:lpstr>HP001 5 hàng</vt:lpstr>
      <vt:lpstr>Arial</vt:lpstr>
      <vt:lpstr>Office Theme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Illustrative Preschool Presentation</dc:title>
  <dc:creator>Truc Mai Le</dc:creator>
  <cp:lastModifiedBy>thu Vu</cp:lastModifiedBy>
  <cp:revision>15</cp:revision>
  <dcterms:created xsi:type="dcterms:W3CDTF">2006-08-16T00:00:00Z</dcterms:created>
  <dcterms:modified xsi:type="dcterms:W3CDTF">2026-04-23T02:10:37Z</dcterms:modified>
  <dc:identifier>DAG4MHO7DlE</dc:identifier>
</cp:coreProperties>
</file>