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0.xml" ContentType="application/vnd.openxmlformats-officedocument.presentationml.slide+xml"/>
  <Override PartName="/ppt/slides/slide40.xml" ContentType="application/vnd.openxmlformats-officedocument.presentationml.slide+xml"/>
  <Override PartName="/ppt/slides/slide80.xml" ContentType="application/vnd.openxmlformats-officedocument.presentationml.slide+xml"/>
  <Override PartName="/ppt/slides/slide70.xml" ContentType="application/vnd.openxmlformats-officedocument.presentationml.slide+xml"/>
  <Override PartName="/ppt/slides/slide60.xml" ContentType="application/vnd.openxmlformats-officedocument.presentationml.slide+xml"/>
  <Override PartName="/ppt/slideLayouts/slideLayout70.xml" ContentType="application/vnd.openxmlformats-officedocument.presentationml.slideLayout+xml"/>
  <Override PartName="/ppt/slides/slide330.xml" ContentType="application/vnd.openxmlformats-officedocument.presentationml.slide+xml"/>
  <Override PartName="/ppt/slides/slide90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0.xml" ContentType="application/vnd.openxmlformats-officedocument.presentationml.slide+xml"/>
  <Override PartName="/ppt/slides/slide110.xml" ContentType="application/vnd.openxmlformats-officedocument.presentationml.slide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1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37" r:id="rId2"/>
  </p:sldMasterIdLst>
  <p:notesMasterIdLst>
    <p:notesMasterId r:id="rId30"/>
  </p:notesMasterIdLst>
  <p:sldIdLst>
    <p:sldId id="4420" r:id="rId3"/>
    <p:sldId id="4421" r:id="rId4"/>
    <p:sldId id="4422" r:id="rId5"/>
    <p:sldId id="4423" r:id="rId6"/>
    <p:sldId id="4424" r:id="rId7"/>
    <p:sldId id="4425" r:id="rId8"/>
    <p:sldId id="4426" r:id="rId9"/>
    <p:sldId id="4427" r:id="rId10"/>
    <p:sldId id="4428" r:id="rId11"/>
    <p:sldId id="4429" r:id="rId12"/>
    <p:sldId id="4430" r:id="rId13"/>
    <p:sldId id="4413" r:id="rId14"/>
    <p:sldId id="4414" r:id="rId15"/>
    <p:sldId id="293" r:id="rId16"/>
    <p:sldId id="294" r:id="rId17"/>
    <p:sldId id="4434" r:id="rId18"/>
    <p:sldId id="308" r:id="rId19"/>
    <p:sldId id="309" r:id="rId20"/>
    <p:sldId id="258" r:id="rId21"/>
    <p:sldId id="310" r:id="rId22"/>
    <p:sldId id="260" r:id="rId23"/>
    <p:sldId id="257" r:id="rId24"/>
    <p:sldId id="261" r:id="rId25"/>
    <p:sldId id="262" r:id="rId26"/>
    <p:sldId id="264" r:id="rId27"/>
    <p:sldId id="265" r:id="rId28"/>
    <p:sldId id="44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AF14-817E-47D9-9F7F-9FCA4E39EF6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9E8A-595D-4F34-93AC-429DEB95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D8A48-68F5-AF8C-C706-EB6DC5863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8CB72-A6FA-DA8A-D4A5-E2FEDBB3A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958C5-34B8-9BD6-1993-1918FD8AC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22BDF-CF46-D2EF-89E0-1EF759C5E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22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5596-1C9F-2913-3E02-D525CA83A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0ED60-4B85-9282-208F-799AA9EB1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1B45-B9A5-665F-40A6-A509D8BF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9835B-109C-6945-CD83-513CECC8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A6C4-E83A-2969-ED85-3179EEB9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0BB6-64EB-F7E6-CA7C-E2392CEC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7A409-EDC6-D082-74AD-9F8729C7C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0F83-20B4-3F8B-7147-16E5AC8F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2A96-6900-C83C-C428-CE089CEB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B4734-FFCF-1225-ABEF-038FB4C3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93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B9B61-34DF-3933-BE75-FFDC18DCF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B4DED-BD6B-FCAC-BCB7-6B077A14F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C23D8-BA43-852B-E4FB-3FC25863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4B1B8-DD63-0AE0-6526-EE4401BE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1F5B-BFF5-67E4-79BE-956DC064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01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7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7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0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8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4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99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9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0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1590-D398-4660-7579-8223CF75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DD556-E172-5177-ED04-E50CC25B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E133B-F772-9C13-98DC-6DC640E4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C093-5EC1-80DF-3B50-8EF824C7A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AFF4F-84C0-BBF7-A0CA-6AA86F4B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7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87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1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43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8100-CA37-8230-0630-5F570247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EE35-2331-A5AD-0AB2-7C5FDCB79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BE600-9B1E-9B9A-F778-1ED74150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41950-277B-8D82-CD2E-0F6FFC31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BF994-21BC-7A4B-B495-929CAAB3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95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374F-C6E5-3C4C-4A43-1C987C3A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8AD4B-05D9-BC8E-F028-C4B43C793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F838-33CD-C9FF-72CF-8B589F1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A27BF-F7C0-645A-2990-C7988F7E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DDFE-64A5-4916-B353-E1EDD592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2A25-53EE-50C7-BF83-A71B85E7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18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40D1-DB08-0881-B11E-4AA1B0C4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8B350-8087-059B-08F4-A61FAF31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E439E-EA0F-3777-4CC6-E0D39177A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79950-A097-823D-05D2-005528438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F3978D-6E73-F55D-CABC-F5421F473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AE635-9958-EEDC-8E25-C10895D3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97A24-A813-F10C-9650-36581849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BD373-0381-CABA-BD68-D0A964D0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7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2DA9-CBC4-0595-69FF-7F1F9150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3038E-AD58-4EFC-FB93-F0F81A3D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E5DD0-3715-3809-6221-3FB8CB90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4CBC3-EA83-6834-B440-16988F84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4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5BB43-2F18-A83E-EE43-567BFBB8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D4339-1E98-9E43-E961-8F97E25D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E43C3-8D34-AB4A-ED57-6C12C517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8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C80-887C-BEA6-583A-71609CD9B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18452-6F6D-0143-7309-B8C4C68E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AA0B9-80F8-4770-4E91-6613E1CC7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1F2A2-37F8-1869-4C3A-89368C9B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14059-C7EA-5F6F-96EB-11DFEBBC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5B8F-12BC-B49A-4538-50580126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32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EC71-B6FB-D4D7-165B-0492E834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95E50-B7E9-EC0A-E274-2B23276F8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F1E65-6FE1-00AA-D017-17BB8C41E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3D266-36E9-7058-5EFF-9D548970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9E856-1329-82B1-04AC-784A8F22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551A2-0EE3-1C1B-4B91-A50C47B0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757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47F4327-F34E-1345-CF63-A8E9066AB6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2D48E-F053-21FD-1EE7-538F840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9BE6E-954A-5FCD-1066-F99996DB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77FAD-EF0F-6FB1-A812-150EC7373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CF3AF0-5896-4C9B-9B83-FFE4E71B527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05598-3758-EC37-D4A9-2E0B8F5BF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F762F-AAFF-AE1C-8FA8-F9C3A38EF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0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9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image" Target="../media/image36.png"/><Relationship Id="rId4" Type="http://schemas.openxmlformats.org/officeDocument/2006/relationships/image" Target="../media/image27.jpg"/><Relationship Id="rId9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image" Target="../media/image36.png"/><Relationship Id="rId4" Type="http://schemas.openxmlformats.org/officeDocument/2006/relationships/image" Target="../media/image27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99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34" Type="http://schemas.openxmlformats.org/officeDocument/2006/relationships/image" Target="../media/image67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5" Type="http://schemas.openxmlformats.org/officeDocument/2006/relationships/image" Target="../media/image61.png"/><Relationship Id="rId33" Type="http://schemas.microsoft.com/office/2007/relationships/hdphoto" Target="../media/hdphoto5.wdp"/><Relationship Id="rId2" Type="http://schemas.openxmlformats.org/officeDocument/2006/relationships/audio" Target="../media/media10.wav"/><Relationship Id="rId16" Type="http://schemas.openxmlformats.org/officeDocument/2006/relationships/image" Target="../media/image53.png"/><Relationship Id="rId20" Type="http://schemas.microsoft.com/office/2007/relationships/hdphoto" Target="../media/hdphoto3.wdp"/><Relationship Id="rId29" Type="http://schemas.openxmlformats.org/officeDocument/2006/relationships/image" Target="../media/image64.gif"/><Relationship Id="rId1" Type="http://schemas.microsoft.com/office/2007/relationships/media" Target="../media/media10.wav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0.png"/><Relationship Id="rId32" Type="http://schemas.openxmlformats.org/officeDocument/2006/relationships/image" Target="../media/image66.png"/><Relationship Id="rId5" Type="http://schemas.openxmlformats.org/officeDocument/2006/relationships/image" Target="../media/image43.png"/><Relationship Id="rId15" Type="http://schemas.microsoft.com/office/2007/relationships/hdphoto" Target="../media/hdphoto2.wdp"/><Relationship Id="rId23" Type="http://schemas.openxmlformats.org/officeDocument/2006/relationships/image" Target="../media/image59.png"/><Relationship Id="rId28" Type="http://schemas.microsoft.com/office/2007/relationships/hdphoto" Target="../media/hdphoto4.wdp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31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3.png"/><Relationship Id="rId8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png"/><Relationship Id="rId18" Type="http://schemas.openxmlformats.org/officeDocument/2006/relationships/image" Target="../media/image64.gif"/><Relationship Id="rId26" Type="http://schemas.openxmlformats.org/officeDocument/2006/relationships/image" Target="../media/image72.png"/><Relationship Id="rId3" Type="http://schemas.openxmlformats.org/officeDocument/2006/relationships/image" Target="../media/image68.jpg"/><Relationship Id="rId21" Type="http://schemas.openxmlformats.org/officeDocument/2006/relationships/slide" Target="slide19.xml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5" Type="http://schemas.openxmlformats.org/officeDocument/2006/relationships/slide" Target="slide2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4.png"/><Relationship Id="rId24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58.png"/><Relationship Id="rId23" Type="http://schemas.openxmlformats.org/officeDocument/2006/relationships/slide" Target="slide20.xml"/><Relationship Id="rId10" Type="http://schemas.microsoft.com/office/2007/relationships/hdphoto" Target="../media/hdphoto2.wdp"/><Relationship Id="rId19" Type="http://schemas.openxmlformats.org/officeDocument/2006/relationships/image" Target="../media/image67.png"/><Relationship Id="rId4" Type="http://schemas.openxmlformats.org/officeDocument/2006/relationships/slide" Target="slide13.xml"/><Relationship Id="rId9" Type="http://schemas.openxmlformats.org/officeDocument/2006/relationships/image" Target="../media/image52.png"/><Relationship Id="rId14" Type="http://schemas.microsoft.com/office/2007/relationships/hdphoto" Target="../media/hdphoto3.wdp"/><Relationship Id="rId22" Type="http://schemas.openxmlformats.org/officeDocument/2006/relationships/image" Target="../media/image70.png"/><Relationship Id="rId27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audio" Target="../media/audio3.wav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74.png"/><Relationship Id="rId15" Type="http://schemas.openxmlformats.org/officeDocument/2006/relationships/slide" Target="slide18.xml"/><Relationship Id="rId10" Type="http://schemas.openxmlformats.org/officeDocument/2006/relationships/image" Target="../media/image75.png"/><Relationship Id="rId4" Type="http://schemas.openxmlformats.org/officeDocument/2006/relationships/image" Target="../media/image68.jpg"/><Relationship Id="rId9" Type="http://schemas.openxmlformats.org/officeDocument/2006/relationships/image" Target="../media/image96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2.png"/><Relationship Id="rId7" Type="http://schemas.openxmlformats.org/officeDocument/2006/relationships/slide" Target="slide4.xml"/><Relationship Id="rId17" Type="http://schemas.openxmlformats.org/officeDocument/2006/relationships/image" Target="../media/image110.png"/><Relationship Id="rId25" Type="http://schemas.openxmlformats.org/officeDocument/2006/relationships/slide" Target="slide40.xml"/><Relationship Id="rId2" Type="http://schemas.openxmlformats.org/officeDocument/2006/relationships/audio" Target="../media/media2.mp3"/><Relationship Id="rId20" Type="http://schemas.openxmlformats.org/officeDocument/2006/relationships/slide" Target="slide3.xml"/><Relationship Id="rId29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24" Type="http://schemas.openxmlformats.org/officeDocument/2006/relationships/image" Target="../media/image13.png"/><Relationship Id="rId5" Type="http://schemas.openxmlformats.org/officeDocument/2006/relationships/audio" Target="../media/audio1.wav"/><Relationship Id="rId23" Type="http://schemas.openxmlformats.org/officeDocument/2006/relationships/image" Target="../media/image140.png"/><Relationship Id="rId28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22" Type="http://schemas.openxmlformats.org/officeDocument/2006/relationships/slide" Target="slide50.xml"/><Relationship Id="rId27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3" Type="http://schemas.openxmlformats.org/officeDocument/2006/relationships/audio" Target="../media/audio3.wav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01.png"/><Relationship Id="rId5" Type="http://schemas.openxmlformats.org/officeDocument/2006/relationships/image" Target="../media/image74.png"/><Relationship Id="rId15" Type="http://schemas.openxmlformats.org/officeDocument/2006/relationships/image" Target="../media/image64.gif"/><Relationship Id="rId10" Type="http://schemas.openxmlformats.org/officeDocument/2006/relationships/image" Target="../media/image75.png"/><Relationship Id="rId4" Type="http://schemas.openxmlformats.org/officeDocument/2006/relationships/image" Target="../media/image68.jpg"/><Relationship Id="rId9" Type="http://schemas.openxmlformats.org/officeDocument/2006/relationships/image" Target="../media/image100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3" Type="http://schemas.openxmlformats.org/officeDocument/2006/relationships/audio" Target="../media/audio3.wav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04.png"/><Relationship Id="rId5" Type="http://schemas.openxmlformats.org/officeDocument/2006/relationships/image" Target="../media/image74.png"/><Relationship Id="rId15" Type="http://schemas.openxmlformats.org/officeDocument/2006/relationships/image" Target="../media/image64.gif"/><Relationship Id="rId10" Type="http://schemas.openxmlformats.org/officeDocument/2006/relationships/image" Target="../media/image75.png"/><Relationship Id="rId4" Type="http://schemas.openxmlformats.org/officeDocument/2006/relationships/image" Target="../media/image68.jpg"/><Relationship Id="rId9" Type="http://schemas.openxmlformats.org/officeDocument/2006/relationships/image" Target="../media/image103.png"/><Relationship Id="rId1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slide" Target="slide24.xml"/><Relationship Id="rId4" Type="http://schemas.openxmlformats.org/officeDocument/2006/relationships/slide" Target="slide27.xml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5.wav"/><Relationship Id="rId7" Type="http://schemas.openxmlformats.org/officeDocument/2006/relationships/image" Target="../media/image8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11" Type="http://schemas.microsoft.com/office/2007/relationships/hdphoto" Target="../media/hdphoto10.wdp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79.png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102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1.wdp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openxmlformats.org/officeDocument/2006/relationships/image" Target="../media/image1050.png"/><Relationship Id="rId4" Type="http://schemas.openxmlformats.org/officeDocument/2006/relationships/image" Target="../media/image79.png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0.png"/><Relationship Id="rId18" Type="http://schemas.openxmlformats.org/officeDocument/2006/relationships/slide" Target="slide50.xml"/><Relationship Id="rId26" Type="http://schemas.openxmlformats.org/officeDocument/2006/relationships/image" Target="../media/image820.png"/><Relationship Id="rId3" Type="http://schemas.microsoft.com/office/2007/relationships/media" Target="../media/media50.mp3"/><Relationship Id="rId21" Type="http://schemas.openxmlformats.org/officeDocument/2006/relationships/slide" Target="slide40.xml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50.xml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40.png"/><Relationship Id="rId4" Type="http://schemas.openxmlformats.org/officeDocument/2006/relationships/audio" Target="../media/media50.mp3"/><Relationship Id="rId9" Type="http://schemas.openxmlformats.org/officeDocument/2006/relationships/image" Target="../media/image9.png"/><Relationship Id="rId14" Type="http://schemas.openxmlformats.org/officeDocument/2006/relationships/slide" Target="slide40.xml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openxmlformats.org/officeDocument/2006/relationships/image" Target="../media/image26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3.png"/><Relationship Id="rId5" Type="http://schemas.microsoft.com/office/2007/relationships/media" Target="../media/media7.mp3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14.jpg"/><Relationship Id="rId1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3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0.png"/><Relationship Id="rId18" Type="http://schemas.openxmlformats.org/officeDocument/2006/relationships/image" Target="../media/image300.png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.png"/><Relationship Id="rId7" Type="http://schemas.openxmlformats.org/officeDocument/2006/relationships/image" Target="../media/image9.png"/><Relationship Id="rId17" Type="http://schemas.openxmlformats.org/officeDocument/2006/relationships/slide" Target="slide80.xml"/><Relationship Id="rId25" Type="http://schemas.openxmlformats.org/officeDocument/2006/relationships/image" Target="../media/image33.png"/><Relationship Id="rId2" Type="http://schemas.openxmlformats.org/officeDocument/2006/relationships/audio" Target="../media/media8.mp3"/><Relationship Id="rId16" Type="http://schemas.openxmlformats.org/officeDocument/2006/relationships/image" Target="../media/image11.pn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7.jpg"/><Relationship Id="rId24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32.png"/><Relationship Id="rId19" Type="http://schemas.openxmlformats.org/officeDocument/2006/relationships/slide" Target="slide70.xml"/><Relationship Id="rId4" Type="http://schemas.openxmlformats.org/officeDocument/2006/relationships/audio" Target="../media/audio2.wav"/><Relationship Id="rId14" Type="http://schemas.openxmlformats.org/officeDocument/2006/relationships/slide" Target="slide7.xml"/><Relationship Id="rId2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6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0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image" Target="../media/image8.png"/><Relationship Id="rId2" Type="http://schemas.openxmlformats.org/officeDocument/2006/relationships/audio" Target="../media/media13.mp3"/><Relationship Id="rId16" Type="http://schemas.openxmlformats.org/officeDocument/2006/relationships/image" Target="../media/image31.png"/><Relationship Id="rId20" Type="http://schemas.microsoft.com/office/2007/relationships/hdphoto" Target="../media/hdphoto1.wdp"/><Relationship Id="rId1" Type="http://schemas.microsoft.com/office/2007/relationships/media" Target="../media/media13.mp3"/><Relationship Id="rId6" Type="http://schemas.openxmlformats.org/officeDocument/2006/relationships/image" Target="../media/image7.jp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slide" Target="slide70.xml"/><Relationship Id="rId10" Type="http://schemas.openxmlformats.org/officeDocument/2006/relationships/slide" Target="slide80.xml"/><Relationship Id="rId19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290.png"/><Relationship Id="rId14" Type="http://schemas.openxmlformats.org/officeDocument/2006/relationships/image" Target="../media/image300.png"/><Relationship Id="rId22" Type="http://schemas.openxmlformats.org/officeDocument/2006/relationships/image" Target="../media/image8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openxmlformats.org/officeDocument/2006/relationships/image" Target="../media/image26.png"/><Relationship Id="rId1" Type="http://schemas.microsoft.com/office/2007/relationships/media" Target="../media/media5.mp3"/><Relationship Id="rId6" Type="http://schemas.openxmlformats.org/officeDocument/2006/relationships/audio" Target="../media/media9.mp3"/><Relationship Id="rId11" Type="http://schemas.openxmlformats.org/officeDocument/2006/relationships/image" Target="../media/image23.png"/><Relationship Id="rId5" Type="http://schemas.microsoft.com/office/2007/relationships/media" Target="../media/media9.mp3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14.jpg"/><Relationship Id="rId14" Type="http://schemas.openxmlformats.org/officeDocument/2006/relationships/slide" Target="slide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6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audio" Target="../media/media8.mp3"/><Relationship Id="rId16" Type="http://schemas.openxmlformats.org/officeDocument/2006/relationships/slide" Target="slide9.xml"/><Relationship Id="rId20" Type="http://schemas.openxmlformats.org/officeDocument/2006/relationships/image" Target="../media/image3.png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7.jpg"/><Relationship Id="rId15" Type="http://schemas.openxmlformats.org/officeDocument/2006/relationships/image" Target="../media/image34.png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9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0.png"/><Relationship Id="rId12" Type="http://schemas.openxmlformats.org/officeDocument/2006/relationships/slide" Target="slide110.xml"/><Relationship Id="rId2" Type="http://schemas.openxmlformats.org/officeDocument/2006/relationships/audio" Target="../media/media15.mp3"/><Relationship Id="rId16" Type="http://schemas.openxmlformats.org/officeDocument/2006/relationships/image" Target="../media/image820.png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7.jpg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1365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90E064-FAD7-D3DE-229E-260CBC52E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1B64B-C5E5-E7D6-CE29-10F4A19E0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6BA60F-3AC8-7C08-AFEF-DB387B67E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11025938-BFE4-3EA9-E289-BA6CB21B9DBD}"/>
              </a:ext>
            </a:extLst>
          </p:cNvPr>
          <p:cNvSpPr/>
          <p:nvPr/>
        </p:nvSpPr>
        <p:spPr>
          <a:xfrm>
            <a:off x="440869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AB67228-0764-A738-9C2C-14B2E049BFB5}"/>
              </a:ext>
            </a:extLst>
          </p:cNvPr>
          <p:cNvSpPr/>
          <p:nvPr/>
        </p:nvSpPr>
        <p:spPr>
          <a:xfrm rot="5400000">
            <a:off x="3905379" y="-1347709"/>
            <a:ext cx="270230" cy="5147275"/>
          </a:xfrm>
          <a:prstGeom prst="leftBrace">
            <a:avLst>
              <a:gd name="adj1" fmla="val 8333"/>
              <a:gd name="adj2" fmla="val 4982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379DAF-A9FB-3D61-41A6-A8BA27923D4A}"/>
                  </a:ext>
                </a:extLst>
              </p:cNvPr>
              <p:cNvSpPr txBox="1"/>
              <p:nvPr/>
            </p:nvSpPr>
            <p:spPr>
              <a:xfrm>
                <a:off x="3482710" y="333336"/>
                <a:ext cx="1115568" cy="67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379DAF-A9FB-3D61-41A6-A8BA27923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710" y="333336"/>
                <a:ext cx="1115568" cy="676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>
            <a:extLst>
              <a:ext uri="{FF2B5EF4-FFF2-40B4-BE49-F238E27FC236}">
                <a16:creationId xmlns:a16="http://schemas.microsoft.com/office/drawing/2014/main" id="{26FC683C-A908-FE86-61B3-0A552C5FC072}"/>
              </a:ext>
            </a:extLst>
          </p:cNvPr>
          <p:cNvSpPr/>
          <p:nvPr/>
        </p:nvSpPr>
        <p:spPr>
          <a:xfrm rot="5400000">
            <a:off x="7497848" y="185853"/>
            <a:ext cx="291474" cy="2058909"/>
          </a:xfrm>
          <a:prstGeom prst="leftBrace">
            <a:avLst>
              <a:gd name="adj1" fmla="val 8333"/>
              <a:gd name="adj2" fmla="val 4982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94B512-333A-E021-9711-076F6E9B580A}"/>
              </a:ext>
            </a:extLst>
          </p:cNvPr>
          <p:cNvSpPr/>
          <p:nvPr/>
        </p:nvSpPr>
        <p:spPr>
          <a:xfrm>
            <a:off x="1466857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72A06D-E0C7-0E2F-CBDC-5F4AA456F4CE}"/>
              </a:ext>
            </a:extLst>
          </p:cNvPr>
          <p:cNvSpPr/>
          <p:nvPr/>
        </p:nvSpPr>
        <p:spPr>
          <a:xfrm>
            <a:off x="2496312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0D3660-6549-9B7E-3F10-D9A792EFB0A4}"/>
              </a:ext>
            </a:extLst>
          </p:cNvPr>
          <p:cNvSpPr/>
          <p:nvPr/>
        </p:nvSpPr>
        <p:spPr>
          <a:xfrm>
            <a:off x="3525767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C24130-DA8F-088B-2987-97595C626DC5}"/>
              </a:ext>
            </a:extLst>
          </p:cNvPr>
          <p:cNvSpPr/>
          <p:nvPr/>
        </p:nvSpPr>
        <p:spPr>
          <a:xfrm>
            <a:off x="4555222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526D70-8FC9-14AB-4447-79674AADF165}"/>
              </a:ext>
            </a:extLst>
          </p:cNvPr>
          <p:cNvSpPr/>
          <p:nvPr/>
        </p:nvSpPr>
        <p:spPr>
          <a:xfrm>
            <a:off x="5584677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56DD2B-1E9F-4089-1DE7-AAD09D4E59AA}"/>
              </a:ext>
            </a:extLst>
          </p:cNvPr>
          <p:cNvSpPr/>
          <p:nvPr/>
        </p:nvSpPr>
        <p:spPr>
          <a:xfrm>
            <a:off x="6614132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4E609-9176-1566-76F0-2AAD30BACB1E}"/>
              </a:ext>
            </a:extLst>
          </p:cNvPr>
          <p:cNvSpPr/>
          <p:nvPr/>
        </p:nvSpPr>
        <p:spPr>
          <a:xfrm>
            <a:off x="7643587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B656A1-299A-D6AF-93E6-3454B85858A2}"/>
              </a:ext>
            </a:extLst>
          </p:cNvPr>
          <p:cNvSpPr/>
          <p:nvPr/>
        </p:nvSpPr>
        <p:spPr>
          <a:xfrm>
            <a:off x="8673042" y="1426464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24B270-CF02-4D5E-8C6E-4266DA13250F}"/>
              </a:ext>
            </a:extLst>
          </p:cNvPr>
          <p:cNvSpPr/>
          <p:nvPr/>
        </p:nvSpPr>
        <p:spPr>
          <a:xfrm>
            <a:off x="9702497" y="1426463"/>
            <a:ext cx="1029455" cy="1507567"/>
          </a:xfrm>
          <a:prstGeom prst="rect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749E797-028A-F123-E178-C967E29BA3C6}"/>
                  </a:ext>
                </a:extLst>
              </p:cNvPr>
              <p:cNvSpPr txBox="1"/>
              <p:nvPr/>
            </p:nvSpPr>
            <p:spPr>
              <a:xfrm>
                <a:off x="7049616" y="333336"/>
                <a:ext cx="1187939" cy="67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749E797-028A-F123-E178-C967E29B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616" y="333336"/>
                <a:ext cx="1187939" cy="670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>
            <a:extLst>
              <a:ext uri="{FF2B5EF4-FFF2-40B4-BE49-F238E27FC236}">
                <a16:creationId xmlns:a16="http://schemas.microsoft.com/office/drawing/2014/main" id="{6CB319E1-2F21-2963-FD98-117EDC4CFFB7}"/>
              </a:ext>
            </a:extLst>
          </p:cNvPr>
          <p:cNvSpPr/>
          <p:nvPr/>
        </p:nvSpPr>
        <p:spPr>
          <a:xfrm rot="16200000">
            <a:off x="4934833" y="-447284"/>
            <a:ext cx="270230" cy="7206184"/>
          </a:xfrm>
          <a:prstGeom prst="leftBrace">
            <a:avLst>
              <a:gd name="adj1" fmla="val 8333"/>
              <a:gd name="adj2" fmla="val 4982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6CCBD2B-5068-B144-0530-3ED23F9E7BAD}"/>
                  </a:ext>
                </a:extLst>
              </p:cNvPr>
              <p:cNvSpPr txBox="1"/>
              <p:nvPr/>
            </p:nvSpPr>
            <p:spPr>
              <a:xfrm>
                <a:off x="4686994" y="3352419"/>
                <a:ext cx="765908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6CCBD2B-5068-B144-0530-3ED23F9E7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994" y="3352419"/>
                <a:ext cx="765908" cy="668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8F13683-D5A5-C244-2808-FA761B62EDDF}"/>
                  </a:ext>
                </a:extLst>
              </p:cNvPr>
              <p:cNvSpPr txBox="1"/>
              <p:nvPr/>
            </p:nvSpPr>
            <p:spPr>
              <a:xfrm>
                <a:off x="3684316" y="4440880"/>
                <a:ext cx="1017270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8F13683-D5A5-C244-2808-FA761B62E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316" y="4440880"/>
                <a:ext cx="10172700" cy="990656"/>
              </a:xfrm>
              <a:prstGeom prst="rect">
                <a:avLst/>
              </a:prstGeom>
              <a:blipFill>
                <a:blip r:embed="rId6"/>
                <a:stretch>
                  <a:fillRect l="-2097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55ADBAA5-4A4D-48EF-13F5-D9199FE6DFFC}"/>
              </a:ext>
            </a:extLst>
          </p:cNvPr>
          <p:cNvSpPr/>
          <p:nvPr/>
        </p:nvSpPr>
        <p:spPr>
          <a:xfrm>
            <a:off x="1466857" y="1426462"/>
            <a:ext cx="1029455" cy="150756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6AE4B8-3781-1759-5679-C6EEDC262528}"/>
              </a:ext>
            </a:extLst>
          </p:cNvPr>
          <p:cNvSpPr/>
          <p:nvPr/>
        </p:nvSpPr>
        <p:spPr>
          <a:xfrm>
            <a:off x="2496311" y="1426460"/>
            <a:ext cx="1029455" cy="150756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90FE2D-6C70-8E04-E3BB-5FE4EF0B0CCC}"/>
              </a:ext>
            </a:extLst>
          </p:cNvPr>
          <p:cNvSpPr/>
          <p:nvPr/>
        </p:nvSpPr>
        <p:spPr>
          <a:xfrm>
            <a:off x="3525766" y="1426105"/>
            <a:ext cx="1029455" cy="150756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C51704-8E96-C0C8-E3F1-FA6BABA2DC6E}"/>
              </a:ext>
            </a:extLst>
          </p:cNvPr>
          <p:cNvSpPr/>
          <p:nvPr/>
        </p:nvSpPr>
        <p:spPr>
          <a:xfrm>
            <a:off x="4550750" y="1430031"/>
            <a:ext cx="1029455" cy="150756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362171-C300-127E-DB9F-40D38805FE24}"/>
              </a:ext>
            </a:extLst>
          </p:cNvPr>
          <p:cNvSpPr/>
          <p:nvPr/>
        </p:nvSpPr>
        <p:spPr>
          <a:xfrm>
            <a:off x="5580196" y="1426104"/>
            <a:ext cx="1029455" cy="150756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F2CD0AB-E0A0-CBC5-CDDB-742FC711FE7B}"/>
              </a:ext>
            </a:extLst>
          </p:cNvPr>
          <p:cNvSpPr/>
          <p:nvPr/>
        </p:nvSpPr>
        <p:spPr>
          <a:xfrm>
            <a:off x="6618595" y="1437085"/>
            <a:ext cx="1029455" cy="150756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410EA3-EF80-A14E-CE98-0E1926BE4079}"/>
              </a:ext>
            </a:extLst>
          </p:cNvPr>
          <p:cNvSpPr/>
          <p:nvPr/>
        </p:nvSpPr>
        <p:spPr>
          <a:xfrm>
            <a:off x="7643569" y="1426104"/>
            <a:ext cx="1029455" cy="150756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63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41" grpId="0"/>
      <p:bldP spid="42" grpId="0" animBg="1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3310127"/>
            <a:ext cx="2528964" cy="319618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2972278" y="2029658"/>
            <a:ext cx="8497853" cy="241896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cộng hai phân số cùng mẫu số, ta cộng hai tử số với nhau và giữ nguyên mẫu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8D645-933E-3556-BB9D-A68762984299}"/>
              </a:ext>
            </a:extLst>
          </p:cNvPr>
          <p:cNvSpPr txBox="1"/>
          <p:nvPr/>
        </p:nvSpPr>
        <p:spPr>
          <a:xfrm>
            <a:off x="1057275" y="67627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0" y="13216"/>
            <a:ext cx="12262104" cy="6698480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2262104"/>
                      <a:gd name="connsiteY0" fmla="*/ 1116435 h 6698480"/>
                      <a:gd name="connsiteX1" fmla="*/ 1137320 w 12262104"/>
                      <a:gd name="connsiteY1" fmla="*/ 0 h 6698480"/>
                      <a:gd name="connsiteX2" fmla="*/ 11124783 w 12262104"/>
                      <a:gd name="connsiteY2" fmla="*/ 0 h 6698480"/>
                      <a:gd name="connsiteX3" fmla="*/ 12262104 w 12262104"/>
                      <a:gd name="connsiteY3" fmla="*/ 1116435 h 6698480"/>
                      <a:gd name="connsiteX4" fmla="*/ 12262104 w 12262104"/>
                      <a:gd name="connsiteY4" fmla="*/ 5582044 h 6698480"/>
                      <a:gd name="connsiteX5" fmla="*/ 11124783 w 12262104"/>
                      <a:gd name="connsiteY5" fmla="*/ 6698480 h 6698480"/>
                      <a:gd name="connsiteX6" fmla="*/ 1137320 w 12262104"/>
                      <a:gd name="connsiteY6" fmla="*/ 6698480 h 6698480"/>
                      <a:gd name="connsiteX7" fmla="*/ 0 w 12262104"/>
                      <a:gd name="connsiteY7" fmla="*/ 5582044 h 6698480"/>
                      <a:gd name="connsiteX8" fmla="*/ 0 w 12262104"/>
                      <a:gd name="connsiteY8" fmla="*/ 1116435 h 6698480"/>
                      <a:gd name="connsiteX0" fmla="*/ 0 w 12262104"/>
                      <a:gd name="connsiteY0" fmla="*/ 1116435 h 6698480"/>
                      <a:gd name="connsiteX1" fmla="*/ 1137320 w 12262104"/>
                      <a:gd name="connsiteY1" fmla="*/ 0 h 6698480"/>
                      <a:gd name="connsiteX2" fmla="*/ 11124783 w 12262104"/>
                      <a:gd name="connsiteY2" fmla="*/ 0 h 6698480"/>
                      <a:gd name="connsiteX3" fmla="*/ 12262104 w 12262104"/>
                      <a:gd name="connsiteY3" fmla="*/ 1116435 h 6698480"/>
                      <a:gd name="connsiteX4" fmla="*/ 12262104 w 12262104"/>
                      <a:gd name="connsiteY4" fmla="*/ 5582044 h 6698480"/>
                      <a:gd name="connsiteX5" fmla="*/ 11124783 w 12262104"/>
                      <a:gd name="connsiteY5" fmla="*/ 6698480 h 6698480"/>
                      <a:gd name="connsiteX6" fmla="*/ 1137320 w 12262104"/>
                      <a:gd name="connsiteY6" fmla="*/ 6698480 h 6698480"/>
                      <a:gd name="connsiteX7" fmla="*/ 0 w 12262104"/>
                      <a:gd name="connsiteY7" fmla="*/ 5582044 h 6698480"/>
                      <a:gd name="connsiteX8" fmla="*/ 0 w 12262104"/>
                      <a:gd name="connsiteY8" fmla="*/ 1116435 h 6698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262104" h="6698480" fill="none" extrusionOk="0">
                        <a:moveTo>
                          <a:pt x="0" y="1116435"/>
                        </a:moveTo>
                        <a:cubicBezTo>
                          <a:pt x="-103684" y="506268"/>
                          <a:pt x="482226" y="151284"/>
                          <a:pt x="1137320" y="0"/>
                        </a:cubicBezTo>
                        <a:cubicBezTo>
                          <a:pt x="6022425" y="130663"/>
                          <a:pt x="6589897" y="-45104"/>
                          <a:pt x="11124783" y="0"/>
                        </a:cubicBezTo>
                        <a:cubicBezTo>
                          <a:pt x="11850751" y="-127250"/>
                          <a:pt x="12476569" y="562351"/>
                          <a:pt x="12262104" y="1116435"/>
                        </a:cubicBezTo>
                        <a:cubicBezTo>
                          <a:pt x="12279236" y="2797401"/>
                          <a:pt x="12220786" y="4569633"/>
                          <a:pt x="12262104" y="5582044"/>
                        </a:cubicBezTo>
                        <a:cubicBezTo>
                          <a:pt x="12172003" y="6163478"/>
                          <a:pt x="11602206" y="6764349"/>
                          <a:pt x="11124783" y="6698480"/>
                        </a:cubicBezTo>
                        <a:cubicBezTo>
                          <a:pt x="7397875" y="7356961"/>
                          <a:pt x="3910680" y="6471634"/>
                          <a:pt x="1137320" y="6698480"/>
                        </a:cubicBezTo>
                        <a:cubicBezTo>
                          <a:pt x="483863" y="6891917"/>
                          <a:pt x="-137993" y="6316284"/>
                          <a:pt x="0" y="5582044"/>
                        </a:cubicBezTo>
                        <a:cubicBezTo>
                          <a:pt x="79615" y="4283406"/>
                          <a:pt x="-29976" y="2252643"/>
                          <a:pt x="0" y="1116435"/>
                        </a:cubicBezTo>
                        <a:close/>
                      </a:path>
                      <a:path w="12262104" h="6698480" stroke="0" extrusionOk="0">
                        <a:moveTo>
                          <a:pt x="0" y="1116435"/>
                        </a:moveTo>
                        <a:cubicBezTo>
                          <a:pt x="67527" y="603410"/>
                          <a:pt x="579727" y="6564"/>
                          <a:pt x="1137320" y="0"/>
                        </a:cubicBezTo>
                        <a:cubicBezTo>
                          <a:pt x="5101429" y="-413660"/>
                          <a:pt x="7652562" y="88077"/>
                          <a:pt x="11124783" y="0"/>
                        </a:cubicBezTo>
                        <a:cubicBezTo>
                          <a:pt x="11751890" y="-21071"/>
                          <a:pt x="12196609" y="598643"/>
                          <a:pt x="12262104" y="1116435"/>
                        </a:cubicBezTo>
                        <a:cubicBezTo>
                          <a:pt x="12338432" y="1574091"/>
                          <a:pt x="12375453" y="3986360"/>
                          <a:pt x="12262104" y="5582044"/>
                        </a:cubicBezTo>
                        <a:cubicBezTo>
                          <a:pt x="12332589" y="6352520"/>
                          <a:pt x="11734959" y="6654553"/>
                          <a:pt x="11124783" y="6698480"/>
                        </a:cubicBezTo>
                        <a:cubicBezTo>
                          <a:pt x="6686854" y="6881594"/>
                          <a:pt x="4123058" y="6526503"/>
                          <a:pt x="1137320" y="6698480"/>
                        </a:cubicBezTo>
                        <a:cubicBezTo>
                          <a:pt x="470638" y="6699217"/>
                          <a:pt x="-121099" y="6175079"/>
                          <a:pt x="0" y="5582044"/>
                        </a:cubicBezTo>
                        <a:cubicBezTo>
                          <a:pt x="-168399" y="3750563"/>
                          <a:pt x="-157914" y="2315543"/>
                          <a:pt x="0" y="1116435"/>
                        </a:cubicBezTo>
                        <a:close/>
                      </a:path>
                      <a:path w="12262104" h="6698480" fill="none" stroke="0" extrusionOk="0">
                        <a:moveTo>
                          <a:pt x="0" y="1116435"/>
                        </a:moveTo>
                        <a:cubicBezTo>
                          <a:pt x="10703" y="497514"/>
                          <a:pt x="499756" y="99037"/>
                          <a:pt x="1137320" y="0"/>
                        </a:cubicBezTo>
                        <a:cubicBezTo>
                          <a:pt x="6057619" y="50377"/>
                          <a:pt x="6688145" y="-16661"/>
                          <a:pt x="11124783" y="0"/>
                        </a:cubicBezTo>
                        <a:cubicBezTo>
                          <a:pt x="11822762" y="-114139"/>
                          <a:pt x="12366013" y="606579"/>
                          <a:pt x="12262104" y="1116435"/>
                        </a:cubicBezTo>
                        <a:cubicBezTo>
                          <a:pt x="12379679" y="2622572"/>
                          <a:pt x="12164955" y="4381895"/>
                          <a:pt x="12262104" y="5582044"/>
                        </a:cubicBezTo>
                        <a:cubicBezTo>
                          <a:pt x="12294387" y="6288490"/>
                          <a:pt x="11606204" y="6755158"/>
                          <a:pt x="11124783" y="6698480"/>
                        </a:cubicBezTo>
                        <a:cubicBezTo>
                          <a:pt x="7800303" y="6325132"/>
                          <a:pt x="4083789" y="6251730"/>
                          <a:pt x="1137320" y="6698480"/>
                        </a:cubicBezTo>
                        <a:cubicBezTo>
                          <a:pt x="493017" y="6726634"/>
                          <a:pt x="-195280" y="6232722"/>
                          <a:pt x="0" y="5582044"/>
                        </a:cubicBezTo>
                        <a:cubicBezTo>
                          <a:pt x="-78976" y="3970741"/>
                          <a:pt x="-67352" y="2396715"/>
                          <a:pt x="0" y="11164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647843" y="348611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424502" y="348611"/>
            <a:ext cx="225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C7D2973-C092-FF5A-57D0-66F05C3456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3833324"/>
                  </p:ext>
                </p:extLst>
              </p:nvPr>
            </p:nvGraphicFramePr>
            <p:xfrm>
              <a:off x="2877018" y="609048"/>
              <a:ext cx="7251142" cy="597401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919263">
                      <a:extLst>
                        <a:ext uri="{9D8B030D-6E8A-4147-A177-3AD203B41FA5}">
                          <a16:colId xmlns:a16="http://schemas.microsoft.com/office/drawing/2014/main" val="4059797374"/>
                        </a:ext>
                      </a:extLst>
                    </a:gridCol>
                    <a:gridCol w="2331879">
                      <a:extLst>
                        <a:ext uri="{9D8B030D-6E8A-4147-A177-3AD203B41FA5}">
                          <a16:colId xmlns:a16="http://schemas.microsoft.com/office/drawing/2014/main" val="638067156"/>
                        </a:ext>
                      </a:extLst>
                    </a:gridCol>
                  </a:tblGrid>
                  <a:tr h="1640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600" b="1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Người</a:t>
                          </a:r>
                          <a:r>
                            <a:rPr lang="en-US" sz="16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chấm</a:t>
                          </a:r>
                          <a:r>
                            <a:rPr lang="en-US" sz="16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814217"/>
                      </a:ext>
                    </a:extLst>
                  </a:tr>
                  <a:tr h="69433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nl-NL" sz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…………………………….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………………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265692"/>
                      </a:ext>
                    </a:extLst>
                  </a:tr>
                  <a:tr h="7157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fr-FR" sz="8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  6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 9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………………………..….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3359739"/>
                      </a:ext>
                    </a:extLst>
                  </a:tr>
                  <a:tr h="67618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…………………….….…...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………………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5088725"/>
                      </a:ext>
                    </a:extLst>
                  </a:tr>
                  <a:tr h="7007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………………………..…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7161103"/>
                      </a:ext>
                    </a:extLst>
                  </a:tr>
                  <a:tr h="7007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……………….……….……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………………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8606796"/>
                      </a:ext>
                    </a:extLst>
                  </a:tr>
                  <a:tr h="6995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16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……………………….……..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05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5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77139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C7D2973-C092-FF5A-57D0-66F05C3456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3833324"/>
                  </p:ext>
                </p:extLst>
              </p:nvPr>
            </p:nvGraphicFramePr>
            <p:xfrm>
              <a:off x="2877018" y="609048"/>
              <a:ext cx="7251142" cy="597401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919263">
                      <a:extLst>
                        <a:ext uri="{9D8B030D-6E8A-4147-A177-3AD203B41FA5}">
                          <a16:colId xmlns:a16="http://schemas.microsoft.com/office/drawing/2014/main" val="4059797374"/>
                        </a:ext>
                      </a:extLst>
                    </a:gridCol>
                    <a:gridCol w="2331879">
                      <a:extLst>
                        <a:ext uri="{9D8B030D-6E8A-4147-A177-3AD203B41FA5}">
                          <a16:colId xmlns:a16="http://schemas.microsoft.com/office/drawing/2014/main" val="638067156"/>
                        </a:ext>
                      </a:extLst>
                    </a:gridCol>
                  </a:tblGrid>
                  <a:tr h="2480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600" b="1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Người</a:t>
                          </a:r>
                          <a:r>
                            <a:rPr lang="en-US" sz="16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chấm</a:t>
                          </a:r>
                          <a:r>
                            <a:rPr lang="en-US" sz="16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814217"/>
                      </a:ext>
                    </a:extLst>
                  </a:tr>
                  <a:tr h="9251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4" t="-33553" r="-47649" b="-51973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………………</a:t>
                          </a:r>
                          <a:endParaRPr lang="en-US" sz="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265692"/>
                      </a:ext>
                    </a:extLst>
                  </a:tr>
                  <a:tr h="9432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4" t="-130968" r="-47649" b="-40967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3359739"/>
                      </a:ext>
                    </a:extLst>
                  </a:tr>
                  <a:tr h="10008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4" t="-218293" r="-47649" b="-287195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………………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5088725"/>
                      </a:ext>
                    </a:extLst>
                  </a:tr>
                  <a:tr h="9528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4" t="-334615" r="-47649" b="-20192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7161103"/>
                      </a:ext>
                    </a:extLst>
                  </a:tr>
                  <a:tr h="9528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4" t="-431847" r="-47649" b="-10063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1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………………</a:t>
                          </a:r>
                          <a:endParaRPr lang="en-US" sz="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8606796"/>
                      </a:ext>
                    </a:extLst>
                  </a:tr>
                  <a:tr h="9509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0334" marR="40334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4" t="-535256" r="-47649" b="-1282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77139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">
            <a:extLst>
              <a:ext uri="{FF2B5EF4-FFF2-40B4-BE49-F238E27FC236}">
                <a16:creationId xmlns:a16="http://schemas.microsoft.com/office/drawing/2014/main" id="{908A74CB-A4F5-B145-F663-D3E0082A0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861" y="245672"/>
            <a:ext cx="18816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5D138-116F-0102-F346-213085AC7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82D41C-7565-0386-35FE-3F2B58444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1FEBE5D9-05DE-930F-7921-76D1FEBDD208}"/>
              </a:ext>
            </a:extLst>
          </p:cNvPr>
          <p:cNvSpPr/>
          <p:nvPr/>
        </p:nvSpPr>
        <p:spPr>
          <a:xfrm>
            <a:off x="485131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45E283-2499-A73A-A8D6-017E6BACA5D2}"/>
              </a:ext>
            </a:extLst>
          </p:cNvPr>
          <p:cNvSpPr/>
          <p:nvPr/>
        </p:nvSpPr>
        <p:spPr>
          <a:xfrm>
            <a:off x="3131852" y="938520"/>
            <a:ext cx="6355165" cy="15435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Sơ đồ di chuyển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 descr="920,000+ Hình Ảnh PNG Phim Hoat Hinh Hoc Sinh | Tải Miễn Phí PNG Trong  Suốt,Vector &amp; PSD - Pikbest">
            <a:extLst>
              <a:ext uri="{FF2B5EF4-FFF2-40B4-BE49-F238E27FC236}">
                <a16:creationId xmlns:a16="http://schemas.microsoft.com/office/drawing/2014/main" id="{C9ACA075-7BD0-D56F-8D8B-2BB88E163D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0F237-D8BD-F60F-EE0E-BC02D20FB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30" y="1455298"/>
            <a:ext cx="9636140" cy="46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6756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9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5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366C7C84-9B51-95D9-D1C3-46E5A5DF0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38" y="3281146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-150698" y="-231913"/>
            <a:ext cx="11693341" cy="2737053"/>
            <a:chOff x="-115737" y="-48871"/>
            <a:chExt cx="11317137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737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1" y="-42856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666937" y="489619"/>
                <a:ext cx="948015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1: Quy </a:t>
                </a:r>
                <a:r>
                  <a:rPr kumimoji="0" lang="en-US" sz="54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kumimoji="0" lang="en-US" sz="54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54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937" y="489619"/>
                <a:ext cx="9480158" cy="1620570"/>
              </a:xfrm>
              <a:prstGeom prst="rect">
                <a:avLst/>
              </a:prstGeom>
              <a:blipFill>
                <a:blip r:embed="rId17"/>
                <a:stretch>
                  <a:fillRect t="-11654" b="-1541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2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7" action="ppaction://hlinksldjump"/>
              </p:cNvPr>
              <p:cNvSpPr txBox="1"/>
              <p:nvPr/>
            </p:nvSpPr>
            <p:spPr>
              <a:xfrm>
                <a:off x="1453147" y="3526200"/>
                <a:ext cx="385826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𝟔𝟎</m:t>
                        </m:r>
                      </m:num>
                      <m:den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22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47" y="3526200"/>
                <a:ext cx="3858269" cy="107721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9612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" action="ppaction://noaction"/>
                </p:cNvPr>
                <p:cNvSpPr txBox="1"/>
                <p:nvPr/>
              </p:nvSpPr>
              <p:spPr>
                <a:xfrm>
                  <a:off x="1548658" y="5271145"/>
                  <a:ext cx="1774460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50" normalizeH="0" baseline="0" noProof="0" smtClean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50" normalizeH="0" baseline="0" noProof="0" smtClean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iCiel Cadena" panose="02000503000000020004" charset="0"/>
                      <a:ea typeface="+mn-ea"/>
                      <a:cs typeface="+mn-cs"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25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8658" y="5271145"/>
                  <a:ext cx="1774460" cy="107721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" action="ppaction://noaction"/>
              </p:cNvPr>
              <p:cNvSpPr txBox="1"/>
              <p:nvPr/>
            </p:nvSpPr>
            <p:spPr>
              <a:xfrm>
                <a:off x="8396458" y="3491141"/>
                <a:ext cx="202600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  <m:r>
                          <a:rPr kumimoji="0" lang="en-US" sz="4400" b="1" i="1" u="none" strike="noStrike" kern="0" cap="none" spc="50" normalizeH="0" baseline="0" noProof="0" smtClean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0" cap="none" spc="50" normalizeH="0" baseline="0" noProof="0">
                            <a:ln w="9525" cmpd="sng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2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458" y="3491141"/>
                <a:ext cx="2026004" cy="107721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hlinkClick r:id="rId20" action="ppaction://hlinksldjump"/>
                </p:cNvPr>
                <p:cNvSpPr txBox="1"/>
                <p:nvPr/>
              </p:nvSpPr>
              <p:spPr>
                <a:xfrm>
                  <a:off x="8522230" y="5271145"/>
                  <a:ext cx="1774460" cy="1109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50" normalizeH="0" baseline="0" noProof="0" smtClean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iCiel Cadena" panose="02000503000000020004" charset="0"/>
                      <a:ea typeface="+mn-ea"/>
                      <a:cs typeface="+mn-cs"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50" normalizeH="0" baseline="0" noProof="0" smtClean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0" cap="none" spc="50" normalizeH="0" baseline="0" noProof="0">
                              <a:ln w="9525" cmpd="sng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rgbClr val="5B9BD5">
                                    <a:alpha val="40000"/>
                                  </a:srgbClr>
                                </a:glo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hlinkClick r:id="rId25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2230" y="5271145"/>
                  <a:ext cx="1774460" cy="110979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2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93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9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4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9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4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92590A13-548A-0941-A0E1-FFD2D4244169}"/>
              </a:ext>
            </a:extLst>
          </p:cNvPr>
          <p:cNvSpPr/>
          <p:nvPr/>
        </p:nvSpPr>
        <p:spPr>
          <a:xfrm rot="18462434">
            <a:off x="140991" y="-1247312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013506">
            <a:off x="8540639" y="-1211296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grpSp>
        <p:nvGrpSpPr>
          <p:cNvPr id="5" name="Google Shape;5948;p27">
            <a:extLst>
              <a:ext uri="{FF2B5EF4-FFF2-40B4-BE49-F238E27FC236}">
                <a16:creationId xmlns:a16="http://schemas.microsoft.com/office/drawing/2014/main" id="{097BA36B-9F95-4C41-90D0-B0C9DCE5E46B}"/>
              </a:ext>
            </a:extLst>
          </p:cNvPr>
          <p:cNvGrpSpPr/>
          <p:nvPr/>
        </p:nvGrpSpPr>
        <p:grpSpPr>
          <a:xfrm>
            <a:off x="1879601" y="2401094"/>
            <a:ext cx="8432799" cy="3914045"/>
            <a:chOff x="1533925" y="1028700"/>
            <a:chExt cx="6076155" cy="3086100"/>
          </a:xfrm>
          <a:solidFill>
            <a:schemeClr val="tx2"/>
          </a:solidFill>
        </p:grpSpPr>
        <p:sp>
          <p:nvSpPr>
            <p:cNvPr id="6" name="Google Shape;5949;p27">
              <a:extLst>
                <a:ext uri="{FF2B5EF4-FFF2-40B4-BE49-F238E27FC236}">
                  <a16:creationId xmlns:a16="http://schemas.microsoft.com/office/drawing/2014/main" id="{047ACE81-6AA0-B549-B091-B00D84B205D9}"/>
                </a:ext>
              </a:extLst>
            </p:cNvPr>
            <p:cNvSpPr/>
            <p:nvPr/>
          </p:nvSpPr>
          <p:spPr>
            <a:xfrm>
              <a:off x="1533925" y="1028700"/>
              <a:ext cx="6076155" cy="3086100"/>
            </a:xfrm>
            <a:prstGeom prst="roundRect">
              <a:avLst>
                <a:gd name="adj" fmla="val 8090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2925" dist="66675" dir="510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" name="Google Shape;5950;p27">
              <a:extLst>
                <a:ext uri="{FF2B5EF4-FFF2-40B4-BE49-F238E27FC236}">
                  <a16:creationId xmlns:a16="http://schemas.microsoft.com/office/drawing/2014/main" id="{5F5DC17C-8F81-9D4E-956F-DCE76845C8C8}"/>
                </a:ext>
              </a:extLst>
            </p:cNvPr>
            <p:cNvSpPr/>
            <p:nvPr/>
          </p:nvSpPr>
          <p:spPr>
            <a:xfrm>
              <a:off x="1678500" y="1198350"/>
              <a:ext cx="5787005" cy="2745123"/>
            </a:xfrm>
            <a:prstGeom prst="roundRect">
              <a:avLst>
                <a:gd name="adj" fmla="val 4681"/>
              </a:avLst>
            </a:prstGeom>
            <a:grpFill/>
            <a:ln w="76200" cap="rnd" cmpd="sng">
              <a:solidFill>
                <a:schemeClr val="l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  <p:sp>
        <p:nvSpPr>
          <p:cNvPr id="8" name="light">
            <a:extLst>
              <a:ext uri="{FF2B5EF4-FFF2-40B4-BE49-F238E27FC236}">
                <a16:creationId xmlns:a16="http://schemas.microsoft.com/office/drawing/2014/main" id="{9A7A5606-31C4-9445-81BE-3C1973503D6C}"/>
              </a:ext>
            </a:extLst>
          </p:cNvPr>
          <p:cNvSpPr/>
          <p:nvPr/>
        </p:nvSpPr>
        <p:spPr>
          <a:xfrm>
            <a:off x="2014401" y="2766011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" name="light">
            <a:extLst>
              <a:ext uri="{FF2B5EF4-FFF2-40B4-BE49-F238E27FC236}">
                <a16:creationId xmlns:a16="http://schemas.microsoft.com/office/drawing/2014/main" id="{9A025D14-3878-AC4A-8AE7-3DF0D288A435}"/>
              </a:ext>
            </a:extLst>
          </p:cNvPr>
          <p:cNvSpPr/>
          <p:nvPr/>
        </p:nvSpPr>
        <p:spPr>
          <a:xfrm>
            <a:off x="2014401" y="3591176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0" name="light">
            <a:extLst>
              <a:ext uri="{FF2B5EF4-FFF2-40B4-BE49-F238E27FC236}">
                <a16:creationId xmlns:a16="http://schemas.microsoft.com/office/drawing/2014/main" id="{8A0B596C-EADC-5E4A-AF61-78FC78768A25}"/>
              </a:ext>
            </a:extLst>
          </p:cNvPr>
          <p:cNvSpPr/>
          <p:nvPr/>
        </p:nvSpPr>
        <p:spPr>
          <a:xfrm>
            <a:off x="2025605" y="4429005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1" name="light">
            <a:extLst>
              <a:ext uri="{FF2B5EF4-FFF2-40B4-BE49-F238E27FC236}">
                <a16:creationId xmlns:a16="http://schemas.microsoft.com/office/drawing/2014/main" id="{873F92F9-DE2D-F349-999C-98E5B6576118}"/>
              </a:ext>
            </a:extLst>
          </p:cNvPr>
          <p:cNvSpPr/>
          <p:nvPr/>
        </p:nvSpPr>
        <p:spPr>
          <a:xfrm>
            <a:off x="2025605" y="5195713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2" name="light">
            <a:extLst>
              <a:ext uri="{FF2B5EF4-FFF2-40B4-BE49-F238E27FC236}">
                <a16:creationId xmlns:a16="http://schemas.microsoft.com/office/drawing/2014/main" id="{3A01CB06-8B95-3E45-9776-384DECF0BA49}"/>
              </a:ext>
            </a:extLst>
          </p:cNvPr>
          <p:cNvSpPr/>
          <p:nvPr/>
        </p:nvSpPr>
        <p:spPr>
          <a:xfrm>
            <a:off x="2088842" y="6008369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3" name="light">
            <a:extLst>
              <a:ext uri="{FF2B5EF4-FFF2-40B4-BE49-F238E27FC236}">
                <a16:creationId xmlns:a16="http://schemas.microsoft.com/office/drawing/2014/main" id="{92379E19-8FB4-D34D-9368-908E4FF130D2}"/>
              </a:ext>
            </a:extLst>
          </p:cNvPr>
          <p:cNvSpPr/>
          <p:nvPr/>
        </p:nvSpPr>
        <p:spPr>
          <a:xfrm>
            <a:off x="2836925" y="6032000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4" name="light">
            <a:extLst>
              <a:ext uri="{FF2B5EF4-FFF2-40B4-BE49-F238E27FC236}">
                <a16:creationId xmlns:a16="http://schemas.microsoft.com/office/drawing/2014/main" id="{C19AB007-EDED-F047-A475-372F4396C1ED}"/>
              </a:ext>
            </a:extLst>
          </p:cNvPr>
          <p:cNvSpPr/>
          <p:nvPr/>
        </p:nvSpPr>
        <p:spPr>
          <a:xfrm>
            <a:off x="3482670" y="2535320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5" name="light">
            <a:extLst>
              <a:ext uri="{FF2B5EF4-FFF2-40B4-BE49-F238E27FC236}">
                <a16:creationId xmlns:a16="http://schemas.microsoft.com/office/drawing/2014/main" id="{313E924C-2195-E04F-B5AA-1FDB7CE20B0E}"/>
              </a:ext>
            </a:extLst>
          </p:cNvPr>
          <p:cNvSpPr/>
          <p:nvPr/>
        </p:nvSpPr>
        <p:spPr>
          <a:xfrm>
            <a:off x="2709481" y="2539747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6" name="light">
            <a:extLst>
              <a:ext uri="{FF2B5EF4-FFF2-40B4-BE49-F238E27FC236}">
                <a16:creationId xmlns:a16="http://schemas.microsoft.com/office/drawing/2014/main" id="{DE8785C3-9C5C-4248-8D81-B1ED3C19E0A9}"/>
              </a:ext>
            </a:extLst>
          </p:cNvPr>
          <p:cNvSpPr/>
          <p:nvPr/>
        </p:nvSpPr>
        <p:spPr>
          <a:xfrm>
            <a:off x="5080000" y="2535320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light">
            <a:extLst>
              <a:ext uri="{FF2B5EF4-FFF2-40B4-BE49-F238E27FC236}">
                <a16:creationId xmlns:a16="http://schemas.microsoft.com/office/drawing/2014/main" id="{EC0749B2-333F-AB43-B357-1AC7BB67B01C}"/>
              </a:ext>
            </a:extLst>
          </p:cNvPr>
          <p:cNvSpPr/>
          <p:nvPr/>
        </p:nvSpPr>
        <p:spPr>
          <a:xfrm>
            <a:off x="4338767" y="2539747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8" name="light">
            <a:extLst>
              <a:ext uri="{FF2B5EF4-FFF2-40B4-BE49-F238E27FC236}">
                <a16:creationId xmlns:a16="http://schemas.microsoft.com/office/drawing/2014/main" id="{9A29FE70-1029-294B-8374-B8A184D6B305}"/>
              </a:ext>
            </a:extLst>
          </p:cNvPr>
          <p:cNvSpPr/>
          <p:nvPr/>
        </p:nvSpPr>
        <p:spPr>
          <a:xfrm>
            <a:off x="6756400" y="2530893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9" name="light">
            <a:extLst>
              <a:ext uri="{FF2B5EF4-FFF2-40B4-BE49-F238E27FC236}">
                <a16:creationId xmlns:a16="http://schemas.microsoft.com/office/drawing/2014/main" id="{4E04F001-287D-E542-9D32-8659F77164C3}"/>
              </a:ext>
            </a:extLst>
          </p:cNvPr>
          <p:cNvSpPr/>
          <p:nvPr/>
        </p:nvSpPr>
        <p:spPr>
          <a:xfrm>
            <a:off x="5966629" y="2535320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0" name="light">
            <a:extLst>
              <a:ext uri="{FF2B5EF4-FFF2-40B4-BE49-F238E27FC236}">
                <a16:creationId xmlns:a16="http://schemas.microsoft.com/office/drawing/2014/main" id="{D88F6E4F-209B-AF4E-924C-A7C236FB64E0}"/>
              </a:ext>
            </a:extLst>
          </p:cNvPr>
          <p:cNvSpPr/>
          <p:nvPr/>
        </p:nvSpPr>
        <p:spPr>
          <a:xfrm>
            <a:off x="3696505" y="6033133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1" name="light">
            <a:extLst>
              <a:ext uri="{FF2B5EF4-FFF2-40B4-BE49-F238E27FC236}">
                <a16:creationId xmlns:a16="http://schemas.microsoft.com/office/drawing/2014/main" id="{44A34B6C-12BA-4942-9CE6-1CDCA917247F}"/>
              </a:ext>
            </a:extLst>
          </p:cNvPr>
          <p:cNvSpPr/>
          <p:nvPr/>
        </p:nvSpPr>
        <p:spPr>
          <a:xfrm>
            <a:off x="7740054" y="6018364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2" name="light">
            <a:extLst>
              <a:ext uri="{FF2B5EF4-FFF2-40B4-BE49-F238E27FC236}">
                <a16:creationId xmlns:a16="http://schemas.microsoft.com/office/drawing/2014/main" id="{D1E8B9B3-FD3E-5844-955F-C8A646C3E88B}"/>
              </a:ext>
            </a:extLst>
          </p:cNvPr>
          <p:cNvSpPr/>
          <p:nvPr/>
        </p:nvSpPr>
        <p:spPr>
          <a:xfrm>
            <a:off x="5308073" y="6026945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3" name="light">
            <a:extLst>
              <a:ext uri="{FF2B5EF4-FFF2-40B4-BE49-F238E27FC236}">
                <a16:creationId xmlns:a16="http://schemas.microsoft.com/office/drawing/2014/main" id="{7CCBDA82-9319-8E4F-B58E-B24C5B430A80}"/>
              </a:ext>
            </a:extLst>
          </p:cNvPr>
          <p:cNvSpPr/>
          <p:nvPr/>
        </p:nvSpPr>
        <p:spPr>
          <a:xfrm>
            <a:off x="4470462" y="6031372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4" name="light">
            <a:extLst>
              <a:ext uri="{FF2B5EF4-FFF2-40B4-BE49-F238E27FC236}">
                <a16:creationId xmlns:a16="http://schemas.microsoft.com/office/drawing/2014/main" id="{5BBA9A7B-35D1-BA4E-872E-400AF70A69A3}"/>
              </a:ext>
            </a:extLst>
          </p:cNvPr>
          <p:cNvSpPr/>
          <p:nvPr/>
        </p:nvSpPr>
        <p:spPr>
          <a:xfrm>
            <a:off x="6935935" y="6022517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5" name="light">
            <a:extLst>
              <a:ext uri="{FF2B5EF4-FFF2-40B4-BE49-F238E27FC236}">
                <a16:creationId xmlns:a16="http://schemas.microsoft.com/office/drawing/2014/main" id="{4F72CDB8-FB44-A34B-973B-091AF7A4E65C}"/>
              </a:ext>
            </a:extLst>
          </p:cNvPr>
          <p:cNvSpPr/>
          <p:nvPr/>
        </p:nvSpPr>
        <p:spPr>
          <a:xfrm>
            <a:off x="6098323" y="6026945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6" name="light">
            <a:extLst>
              <a:ext uri="{FF2B5EF4-FFF2-40B4-BE49-F238E27FC236}">
                <a16:creationId xmlns:a16="http://schemas.microsoft.com/office/drawing/2014/main" id="{9643F2DE-7F4B-AD43-BADE-6E94374087E2}"/>
              </a:ext>
            </a:extLst>
          </p:cNvPr>
          <p:cNvSpPr/>
          <p:nvPr/>
        </p:nvSpPr>
        <p:spPr>
          <a:xfrm>
            <a:off x="10054497" y="3363153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7" name="light">
            <a:extLst>
              <a:ext uri="{FF2B5EF4-FFF2-40B4-BE49-F238E27FC236}">
                <a16:creationId xmlns:a16="http://schemas.microsoft.com/office/drawing/2014/main" id="{6E7747FA-BE23-4848-8B9D-F15CB2711964}"/>
              </a:ext>
            </a:extLst>
          </p:cNvPr>
          <p:cNvSpPr/>
          <p:nvPr/>
        </p:nvSpPr>
        <p:spPr>
          <a:xfrm>
            <a:off x="10054497" y="4160620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8" name="light">
            <a:extLst>
              <a:ext uri="{FF2B5EF4-FFF2-40B4-BE49-F238E27FC236}">
                <a16:creationId xmlns:a16="http://schemas.microsoft.com/office/drawing/2014/main" id="{DF95A75F-DDE1-C24E-B32B-F373749B5A6E}"/>
              </a:ext>
            </a:extLst>
          </p:cNvPr>
          <p:cNvSpPr/>
          <p:nvPr/>
        </p:nvSpPr>
        <p:spPr>
          <a:xfrm>
            <a:off x="10051695" y="4958088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9" name="light">
            <a:extLst>
              <a:ext uri="{FF2B5EF4-FFF2-40B4-BE49-F238E27FC236}">
                <a16:creationId xmlns:a16="http://schemas.microsoft.com/office/drawing/2014/main" id="{E03A520C-C1EA-2B4B-B9DD-BB7ED7BFC339}"/>
              </a:ext>
            </a:extLst>
          </p:cNvPr>
          <p:cNvSpPr/>
          <p:nvPr/>
        </p:nvSpPr>
        <p:spPr>
          <a:xfrm>
            <a:off x="10061276" y="5824219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0" name="light">
            <a:extLst>
              <a:ext uri="{FF2B5EF4-FFF2-40B4-BE49-F238E27FC236}">
                <a16:creationId xmlns:a16="http://schemas.microsoft.com/office/drawing/2014/main" id="{D5CD54AE-CC07-5D44-BD77-21BACF72D6C0}"/>
              </a:ext>
            </a:extLst>
          </p:cNvPr>
          <p:cNvSpPr/>
          <p:nvPr/>
        </p:nvSpPr>
        <p:spPr>
          <a:xfrm>
            <a:off x="9335125" y="6026945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2" name="light">
            <a:extLst>
              <a:ext uri="{FF2B5EF4-FFF2-40B4-BE49-F238E27FC236}">
                <a16:creationId xmlns:a16="http://schemas.microsoft.com/office/drawing/2014/main" id="{8705D7D0-5EAA-CF44-8E1E-0B0488050A87}"/>
              </a:ext>
            </a:extLst>
          </p:cNvPr>
          <p:cNvSpPr/>
          <p:nvPr/>
        </p:nvSpPr>
        <p:spPr>
          <a:xfrm>
            <a:off x="8323057" y="2539747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3" name="light">
            <a:extLst>
              <a:ext uri="{FF2B5EF4-FFF2-40B4-BE49-F238E27FC236}">
                <a16:creationId xmlns:a16="http://schemas.microsoft.com/office/drawing/2014/main" id="{FA5F5EE3-7B12-5041-B9E4-B119680DAECB}"/>
              </a:ext>
            </a:extLst>
          </p:cNvPr>
          <p:cNvSpPr/>
          <p:nvPr/>
        </p:nvSpPr>
        <p:spPr>
          <a:xfrm>
            <a:off x="7581825" y="2544175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4" name="light">
            <a:extLst>
              <a:ext uri="{FF2B5EF4-FFF2-40B4-BE49-F238E27FC236}">
                <a16:creationId xmlns:a16="http://schemas.microsoft.com/office/drawing/2014/main" id="{D2B7C03A-2DB5-7048-91D0-E0BF3A3FB4F1}"/>
              </a:ext>
            </a:extLst>
          </p:cNvPr>
          <p:cNvSpPr/>
          <p:nvPr/>
        </p:nvSpPr>
        <p:spPr>
          <a:xfrm>
            <a:off x="9999457" y="2535320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5" name="light">
            <a:extLst>
              <a:ext uri="{FF2B5EF4-FFF2-40B4-BE49-F238E27FC236}">
                <a16:creationId xmlns:a16="http://schemas.microsoft.com/office/drawing/2014/main" id="{81E7553B-22E1-DF41-93DE-C52F690B2B0D}"/>
              </a:ext>
            </a:extLst>
          </p:cNvPr>
          <p:cNvSpPr/>
          <p:nvPr/>
        </p:nvSpPr>
        <p:spPr>
          <a:xfrm>
            <a:off x="9209686" y="2539747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6" name="light">
            <a:extLst>
              <a:ext uri="{FF2B5EF4-FFF2-40B4-BE49-F238E27FC236}">
                <a16:creationId xmlns:a16="http://schemas.microsoft.com/office/drawing/2014/main" id="{C96551F0-D95C-524A-95DF-E5A5D173D75E}"/>
              </a:ext>
            </a:extLst>
          </p:cNvPr>
          <p:cNvSpPr/>
          <p:nvPr/>
        </p:nvSpPr>
        <p:spPr>
          <a:xfrm>
            <a:off x="8511147" y="6038235"/>
            <a:ext cx="131695" cy="131695"/>
          </a:xfrm>
          <a:prstGeom prst="ellips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4993B44E-6D6B-B843-A542-F1C6BBCE8F28}"/>
              </a:ext>
            </a:extLst>
          </p:cNvPr>
          <p:cNvSpPr txBox="1"/>
          <p:nvPr/>
        </p:nvSpPr>
        <p:spPr>
          <a:xfrm>
            <a:off x="2776876" y="891841"/>
            <a:ext cx="6432810" cy="117987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667" dirty="0" err="1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Luật</a:t>
            </a:r>
            <a:r>
              <a:rPr lang="en-US" sz="7667" dirty="0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7667" dirty="0" err="1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chơi</a:t>
            </a:r>
            <a:endParaRPr lang="en-US" sz="7667" dirty="0">
              <a:ln w="19050">
                <a:noFill/>
              </a:ln>
              <a:solidFill>
                <a:srgbClr val="F6B74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67FB4C-43E2-B540-B257-66FF68732E8D}"/>
              </a:ext>
            </a:extLst>
          </p:cNvPr>
          <p:cNvSpPr txBox="1"/>
          <p:nvPr/>
        </p:nvSpPr>
        <p:spPr>
          <a:xfrm>
            <a:off x="2443283" y="3525555"/>
            <a:ext cx="7410565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chemeClr val="bg1"/>
                </a:solidFill>
                <a:latin typeface="Montserrat Medium" pitchFamily="2" charset="77"/>
              </a:rPr>
              <a:t>Có </a:t>
            </a:r>
            <a:r>
              <a:rPr lang="vi-VN" sz="2000" dirty="0">
                <a:solidFill>
                  <a:schemeClr val="bg1"/>
                </a:solidFill>
                <a:latin typeface="Montserrat Medium" pitchFamily="2" charset="77"/>
              </a:rPr>
              <a:t>3</a:t>
            </a:r>
            <a:r>
              <a:rPr lang="en-VN" sz="2000" dirty="0">
                <a:solidFill>
                  <a:schemeClr val="bg1"/>
                </a:solidFill>
                <a:latin typeface="Montserrat Medium" pitchFamily="2" charset="77"/>
              </a:rPr>
              <a:t> mảnh ghép, mỗi mảnh ghép tương ứng 1 câu hỏi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chemeClr val="bg1"/>
                </a:solidFill>
                <a:latin typeface="Montserrat Medium" pitchFamily="2" charset="77"/>
              </a:rPr>
              <a:t>HS chọn một mảnh ghép bất kì và trả lời câu </a:t>
            </a:r>
            <a:r>
              <a:rPr lang="vi-VN" sz="2000" dirty="0">
                <a:solidFill>
                  <a:schemeClr val="bg1"/>
                </a:solidFill>
                <a:latin typeface="Montserrat Medium" pitchFamily="2" charset="77"/>
              </a:rPr>
              <a:t>hỏi. </a:t>
            </a:r>
            <a:endParaRPr lang="en-VN" sz="200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758710-E027-714E-B84B-3783C4FE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A3C961-8879-3245-9575-B334CA367B42}"/>
              </a:ext>
            </a:extLst>
          </p:cNvPr>
          <p:cNvSpPr/>
          <p:nvPr/>
        </p:nvSpPr>
        <p:spPr>
          <a:xfrm rot="18462434">
            <a:off x="-219801" y="-1232705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30D77CE-6733-2D43-B978-051957E0E7FE}"/>
              </a:ext>
            </a:extLst>
          </p:cNvPr>
          <p:cNvSpPr/>
          <p:nvPr/>
        </p:nvSpPr>
        <p:spPr>
          <a:xfrm rot="3013506">
            <a:off x="8540639" y="-1211296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745B29F-156A-7346-992C-1FE30EFD0118}"/>
              </a:ext>
            </a:extLst>
          </p:cNvPr>
          <p:cNvSpPr txBox="1"/>
          <p:nvPr/>
        </p:nvSpPr>
        <p:spPr>
          <a:xfrm>
            <a:off x="2973912" y="669127"/>
            <a:ext cx="6432810" cy="90287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334" dirty="0" err="1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Lựa</a:t>
            </a:r>
            <a:r>
              <a:rPr lang="en-US" sz="5334" dirty="0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5334" dirty="0" err="1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chọn</a:t>
            </a:r>
            <a:r>
              <a:rPr lang="en-US" sz="5334" dirty="0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5867" dirty="0" err="1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mảnh</a:t>
            </a:r>
            <a:r>
              <a:rPr lang="en-US" sz="5334" dirty="0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5334" dirty="0" err="1">
                <a:ln w="19050">
                  <a:noFill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ghép</a:t>
            </a:r>
            <a:endParaRPr lang="en-US" sz="5334" dirty="0">
              <a:ln w="19050">
                <a:noFill/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" name="Picture 7" descr="A yellow circle with a check mark in i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7858854-EEFD-8846-8EE5-D6CAF40C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0" t="25454" r="36667" b="29418"/>
          <a:stretch/>
        </p:blipFill>
        <p:spPr>
          <a:xfrm>
            <a:off x="11148052" y="5744251"/>
            <a:ext cx="877496" cy="895515"/>
          </a:xfrm>
          <a:prstGeom prst="rect">
            <a:avLst/>
          </a:prstGeom>
        </p:spPr>
      </p:pic>
      <p:pic>
        <p:nvPicPr>
          <p:cNvPr id="33" name="2" descr="A puzzle piece with a number tw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158BA2F-E770-C646-BC34-4A4518BE1C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44" y="2463800"/>
            <a:ext cx="2277533" cy="2260600"/>
          </a:xfrm>
          <a:prstGeom prst="rect">
            <a:avLst/>
          </a:prstGeom>
        </p:spPr>
      </p:pic>
      <p:pic>
        <p:nvPicPr>
          <p:cNvPr id="43" name="3" descr="A puzzle with a number o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E060DA3-33D5-0C42-A54B-9C946DF1A8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27" y="2463800"/>
            <a:ext cx="2446867" cy="2099733"/>
          </a:xfrm>
          <a:prstGeom prst="rect">
            <a:avLst/>
          </a:prstGeom>
        </p:spPr>
      </p:pic>
      <p:pic>
        <p:nvPicPr>
          <p:cNvPr id="46" name="1" descr="A puzzle piece with a number on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B4AF1812-F82C-8743-8691-508A3D7CDB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37" y="2463800"/>
            <a:ext cx="246380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64DC7E3D-8E5C-FC4E-BD40-6C1DFBB1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AB4FF1F-B267-9C42-A907-4AC6C14DC772}"/>
              </a:ext>
            </a:extLst>
          </p:cNvPr>
          <p:cNvGrpSpPr/>
          <p:nvPr/>
        </p:nvGrpSpPr>
        <p:grpSpPr>
          <a:xfrm>
            <a:off x="590764" y="482600"/>
            <a:ext cx="11010472" cy="1984225"/>
            <a:chOff x="886146" y="723900"/>
            <a:chExt cx="16515708" cy="2438400"/>
          </a:xfrm>
        </p:grpSpPr>
        <p:grpSp>
          <p:nvGrpSpPr>
            <p:cNvPr id="10" name="Google Shape;5948;p27">
              <a:extLst>
                <a:ext uri="{FF2B5EF4-FFF2-40B4-BE49-F238E27FC236}">
                  <a16:creationId xmlns:a16="http://schemas.microsoft.com/office/drawing/2014/main" id="{6FAF229C-9BA9-0242-A647-0A1AEF43F4B1}"/>
                </a:ext>
              </a:extLst>
            </p:cNvPr>
            <p:cNvGrpSpPr/>
            <p:nvPr/>
          </p:nvGrpSpPr>
          <p:grpSpPr>
            <a:xfrm>
              <a:off x="886146" y="723900"/>
              <a:ext cx="16515708" cy="2438400"/>
              <a:chOff x="1596018" y="817572"/>
              <a:chExt cx="5959074" cy="3378050"/>
            </a:xfrm>
            <a:solidFill>
              <a:srgbClr val="DE503C"/>
            </a:solidFill>
          </p:grpSpPr>
          <p:sp>
            <p:nvSpPr>
              <p:cNvPr id="11" name="Google Shape;5949;p27">
                <a:extLst>
                  <a:ext uri="{FF2B5EF4-FFF2-40B4-BE49-F238E27FC236}">
                    <a16:creationId xmlns:a16="http://schemas.microsoft.com/office/drawing/2014/main" id="{314797A7-119B-8C4E-941A-94026E06DC93}"/>
                  </a:ext>
                </a:extLst>
              </p:cNvPr>
              <p:cNvSpPr/>
              <p:nvPr/>
            </p:nvSpPr>
            <p:spPr>
              <a:xfrm>
                <a:off x="1596018" y="817572"/>
                <a:ext cx="5959074" cy="3378050"/>
              </a:xfrm>
              <a:prstGeom prst="roundRect">
                <a:avLst>
                  <a:gd name="adj" fmla="val 8090"/>
                </a:avLst>
              </a:prstGeom>
              <a:grpFill/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42925" dist="66675" dir="510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2" name="Google Shape;5950;p27">
                <a:extLst>
                  <a:ext uri="{FF2B5EF4-FFF2-40B4-BE49-F238E27FC236}">
                    <a16:creationId xmlns:a16="http://schemas.microsoft.com/office/drawing/2014/main" id="{C3081CD6-8B21-AB4E-B1B4-C318FE373202}"/>
                  </a:ext>
                </a:extLst>
              </p:cNvPr>
              <p:cNvSpPr/>
              <p:nvPr/>
            </p:nvSpPr>
            <p:spPr>
              <a:xfrm>
                <a:off x="1678500" y="1198350"/>
                <a:ext cx="5787005" cy="2745123"/>
              </a:xfrm>
              <a:prstGeom prst="roundRect">
                <a:avLst>
                  <a:gd name="adj" fmla="val 4681"/>
                </a:avLst>
              </a:prstGeom>
              <a:grpFill/>
              <a:ln w="76200" cap="rnd" cmpd="sng">
                <a:solidFill>
                  <a:schemeClr val="l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</p:grp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BEC1D384-64AA-454A-AB9A-D2443CE4BAAE}"/>
                </a:ext>
              </a:extLst>
            </p:cNvPr>
            <p:cNvSpPr/>
            <p:nvPr/>
          </p:nvSpPr>
          <p:spPr>
            <a:xfrm>
              <a:off x="1524000" y="1394550"/>
              <a:ext cx="641084" cy="1189947"/>
            </a:xfrm>
            <a:custGeom>
              <a:avLst/>
              <a:gdLst/>
              <a:ahLst/>
              <a:cxnLst/>
              <a:rect l="l" t="t" r="r" b="b"/>
              <a:pathLst>
                <a:path w="799189" h="1483413">
                  <a:moveTo>
                    <a:pt x="0" y="0"/>
                  </a:moveTo>
                  <a:lnTo>
                    <a:pt x="799189" y="0"/>
                  </a:lnTo>
                  <a:lnTo>
                    <a:pt x="799189" y="1483413"/>
                  </a:lnTo>
                  <a:lnTo>
                    <a:pt x="0" y="148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F113BB-BB62-C040-8D08-7DA961500732}"/>
                  </a:ext>
                </a:extLst>
              </p:cNvPr>
              <p:cNvSpPr txBox="1"/>
              <p:nvPr/>
            </p:nvSpPr>
            <p:spPr>
              <a:xfrm>
                <a:off x="1466636" y="775428"/>
                <a:ext cx="9245600" cy="1525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Kết quả của phép tính sau đúng hay sai?</a:t>
                </a:r>
              </a:p>
              <a:p>
                <a:endParaRPr lang="vi-VN" sz="2400" b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VN" sz="24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VN" sz="24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VN" sz="24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VN" sz="24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VN" sz="24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VN" sz="24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VN" sz="24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VN" sz="2400" b="1" i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F113BB-BB62-C040-8D08-7DA961500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636" y="775428"/>
                <a:ext cx="9245600" cy="1525033"/>
              </a:xfrm>
              <a:prstGeom prst="rect">
                <a:avLst/>
              </a:prstGeom>
              <a:blipFill>
                <a:blip r:embed="rId6"/>
                <a:stretch>
                  <a:fillRect l="-1055" t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B">
            <a:extLst>
              <a:ext uri="{FF2B5EF4-FFF2-40B4-BE49-F238E27FC236}">
                <a16:creationId xmlns:a16="http://schemas.microsoft.com/office/drawing/2014/main" id="{2957344B-AF16-874B-9BEC-7DB3FE5865E6}"/>
              </a:ext>
            </a:extLst>
          </p:cNvPr>
          <p:cNvGrpSpPr/>
          <p:nvPr/>
        </p:nvGrpSpPr>
        <p:grpSpPr>
          <a:xfrm>
            <a:off x="6604000" y="3213728"/>
            <a:ext cx="4723462" cy="1168400"/>
            <a:chOff x="9765615" y="3908352"/>
            <a:chExt cx="7085193" cy="1752600"/>
          </a:xfrm>
        </p:grpSpPr>
        <p:sp>
          <p:nvSpPr>
            <p:cNvPr id="19" name="b">
              <a:extLst>
                <a:ext uri="{FF2B5EF4-FFF2-40B4-BE49-F238E27FC236}">
                  <a16:creationId xmlns:a16="http://schemas.microsoft.com/office/drawing/2014/main" id="{470604DD-FED5-CB42-A045-0A82367FFE21}"/>
                </a:ext>
              </a:extLst>
            </p:cNvPr>
            <p:cNvSpPr/>
            <p:nvPr/>
          </p:nvSpPr>
          <p:spPr>
            <a:xfrm>
              <a:off x="9959889" y="3908352"/>
              <a:ext cx="6890919" cy="1752600"/>
            </a:xfrm>
            <a:prstGeom prst="roundRect">
              <a:avLst>
                <a:gd name="adj" fmla="val 11249"/>
              </a:avLst>
            </a:pr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2925" dist="66675" dir="510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60950" tIns="36567" rIns="60950" bIns="60950" anchor="ctr" anchorCtr="0">
              <a:noAutofit/>
            </a:bodyPr>
            <a:lstStyle/>
            <a:p>
              <a:endParaRPr sz="1200" dirty="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CB388DF-6986-2349-B89D-011CA5D537CC}"/>
                </a:ext>
              </a:extLst>
            </p:cNvPr>
            <p:cNvSpPr/>
            <p:nvPr/>
          </p:nvSpPr>
          <p:spPr>
            <a:xfrm>
              <a:off x="9765615" y="4331623"/>
              <a:ext cx="963211" cy="1054130"/>
            </a:xfrm>
            <a:custGeom>
              <a:avLst/>
              <a:gdLst/>
              <a:ahLst/>
              <a:cxnLst/>
              <a:rect l="l" t="t" r="r" b="b"/>
              <a:pathLst>
                <a:path w="3079086" h="3369725">
                  <a:moveTo>
                    <a:pt x="0" y="0"/>
                  </a:moveTo>
                  <a:lnTo>
                    <a:pt x="3079086" y="0"/>
                  </a:lnTo>
                  <a:lnTo>
                    <a:pt x="3079086" y="3369725"/>
                  </a:lnTo>
                  <a:lnTo>
                    <a:pt x="0" y="3369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F5FDE1-6F8C-E744-8324-0F17770300EC}"/>
                </a:ext>
              </a:extLst>
            </p:cNvPr>
            <p:cNvSpPr txBox="1"/>
            <p:nvPr/>
          </p:nvSpPr>
          <p:spPr>
            <a:xfrm>
              <a:off x="10923101" y="4497170"/>
              <a:ext cx="589097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bg1"/>
                  </a:solidFill>
                  <a:latin typeface="+mj-lt"/>
                </a:rPr>
                <a:t>Sai</a:t>
              </a:r>
              <a:endParaRPr lang="en-VN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A">
            <a:extLst>
              <a:ext uri="{FF2B5EF4-FFF2-40B4-BE49-F238E27FC236}">
                <a16:creationId xmlns:a16="http://schemas.microsoft.com/office/drawing/2014/main" id="{144CA0F9-58AA-994D-BC70-0DA275A19DB5}"/>
              </a:ext>
            </a:extLst>
          </p:cNvPr>
          <p:cNvGrpSpPr/>
          <p:nvPr/>
        </p:nvGrpSpPr>
        <p:grpSpPr>
          <a:xfrm>
            <a:off x="524222" y="3213728"/>
            <a:ext cx="4938263" cy="1168400"/>
            <a:chOff x="886146" y="3908352"/>
            <a:chExt cx="7407395" cy="1752600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C3EBD347-E5DE-A343-8345-8F923BC706FE}"/>
                </a:ext>
              </a:extLst>
            </p:cNvPr>
            <p:cNvSpPr/>
            <p:nvPr/>
          </p:nvSpPr>
          <p:spPr>
            <a:xfrm>
              <a:off x="1255868" y="3908352"/>
              <a:ext cx="6890919" cy="1752600"/>
            </a:xfrm>
            <a:prstGeom prst="roundRect">
              <a:avLst>
                <a:gd name="adj" fmla="val 11249"/>
              </a:avLst>
            </a:pr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2925" dist="66675" dir="510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60950" tIns="36567" rIns="60950" bIns="60950" anchor="ctr" anchorCtr="0">
              <a:noAutofit/>
            </a:bodyPr>
            <a:lstStyle/>
            <a:p>
              <a:endParaRPr sz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8F1FC5-82E1-F34A-B3F6-7C27483D085A}"/>
                </a:ext>
              </a:extLst>
            </p:cNvPr>
            <p:cNvSpPr txBox="1"/>
            <p:nvPr/>
          </p:nvSpPr>
          <p:spPr>
            <a:xfrm>
              <a:off x="1908470" y="4510475"/>
              <a:ext cx="638507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bg1"/>
                  </a:solidFill>
                  <a:latin typeface="+mj-lt"/>
                </a:rPr>
                <a:t>Đúng</a:t>
              </a:r>
              <a:endParaRPr lang="en-VN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6B5141B9-BA74-6A42-A4CE-968543AD33FD}"/>
                </a:ext>
              </a:extLst>
            </p:cNvPr>
            <p:cNvSpPr/>
            <p:nvPr/>
          </p:nvSpPr>
          <p:spPr>
            <a:xfrm>
              <a:off x="886146" y="4318264"/>
              <a:ext cx="1120917" cy="1046656"/>
            </a:xfrm>
            <a:custGeom>
              <a:avLst/>
              <a:gdLst/>
              <a:ahLst/>
              <a:cxnLst/>
              <a:rect l="l" t="t" r="r" b="b"/>
              <a:pathLst>
                <a:path w="1813042" h="1692928">
                  <a:moveTo>
                    <a:pt x="0" y="0"/>
                  </a:moveTo>
                  <a:lnTo>
                    <a:pt x="1813042" y="0"/>
                  </a:lnTo>
                  <a:lnTo>
                    <a:pt x="1813042" y="1692928"/>
                  </a:lnTo>
                  <a:lnTo>
                    <a:pt x="0" y="1692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 sz="1200"/>
            </a:p>
          </p:txBody>
        </p:sp>
      </p:grpSp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53236059-C0F5-A944-B90B-AFC69CB6DA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906" y1="39537" x2="43906" y2="39537"/>
                        <a14:foregroundMark x1="46146" y1="37963" x2="41771" y2="40648"/>
                        <a14:foregroundMark x1="41771" y1="40648" x2="40208" y2="42870"/>
                      </a14:backgroundRemoval>
                    </a14:imgEffect>
                  </a14:imgLayer>
                </a14:imgProps>
              </a:ext>
            </a:extLst>
          </a:blip>
          <a:srcRect l="38125" t="27962" r="38125" b="27204"/>
          <a:stretch/>
        </p:blipFill>
        <p:spPr>
          <a:xfrm>
            <a:off x="5462485" y="5679721"/>
            <a:ext cx="965200" cy="10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Answer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64DC7E3D-8E5C-FC4E-BD40-6C1DFBB1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  <a:p>
            <a:endParaRPr lang="en-VN" sz="1200" dirty="0"/>
          </a:p>
        </p:txBody>
      </p:sp>
      <p:grpSp>
        <p:nvGrpSpPr>
          <p:cNvPr id="30" name="Google Shape;5948;p27">
            <a:extLst>
              <a:ext uri="{FF2B5EF4-FFF2-40B4-BE49-F238E27FC236}">
                <a16:creationId xmlns:a16="http://schemas.microsoft.com/office/drawing/2014/main" id="{8A0613E5-7C43-9B40-9B1C-8DC31DB98BE4}"/>
              </a:ext>
            </a:extLst>
          </p:cNvPr>
          <p:cNvGrpSpPr/>
          <p:nvPr/>
        </p:nvGrpSpPr>
        <p:grpSpPr>
          <a:xfrm>
            <a:off x="762000" y="574171"/>
            <a:ext cx="11010472" cy="1625600"/>
            <a:chOff x="1596018" y="817572"/>
            <a:chExt cx="5959074" cy="3378050"/>
          </a:xfrm>
          <a:solidFill>
            <a:srgbClr val="EE8239"/>
          </a:solidFill>
        </p:grpSpPr>
        <p:sp>
          <p:nvSpPr>
            <p:cNvPr id="32" name="Google Shape;5949;p27">
              <a:extLst>
                <a:ext uri="{FF2B5EF4-FFF2-40B4-BE49-F238E27FC236}">
                  <a16:creationId xmlns:a16="http://schemas.microsoft.com/office/drawing/2014/main" id="{FDE9BF26-4F12-AA4D-88BE-3E8D2166F426}"/>
                </a:ext>
              </a:extLst>
            </p:cNvPr>
            <p:cNvSpPr/>
            <p:nvPr/>
          </p:nvSpPr>
          <p:spPr>
            <a:xfrm>
              <a:off x="1596018" y="817572"/>
              <a:ext cx="5959074" cy="3378050"/>
            </a:xfrm>
            <a:prstGeom prst="roundRect">
              <a:avLst>
                <a:gd name="adj" fmla="val 8090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2925" dist="66675" dir="510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3" name="Google Shape;5950;p27">
              <a:extLst>
                <a:ext uri="{FF2B5EF4-FFF2-40B4-BE49-F238E27FC236}">
                  <a16:creationId xmlns:a16="http://schemas.microsoft.com/office/drawing/2014/main" id="{C42C50E4-EEA3-B945-BE26-4FF8129F4931}"/>
                </a:ext>
              </a:extLst>
            </p:cNvPr>
            <p:cNvSpPr/>
            <p:nvPr/>
          </p:nvSpPr>
          <p:spPr>
            <a:xfrm>
              <a:off x="1678500" y="1198350"/>
              <a:ext cx="5787005" cy="2745123"/>
            </a:xfrm>
            <a:prstGeom prst="roundRect">
              <a:avLst>
                <a:gd name="adj" fmla="val 4681"/>
              </a:avLst>
            </a:prstGeom>
            <a:grpFill/>
            <a:ln w="76200" cap="rnd" cmpd="sng">
              <a:solidFill>
                <a:schemeClr val="l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4F113BB-BB62-C040-8D08-7DA961500732}"/>
              </a:ext>
            </a:extLst>
          </p:cNvPr>
          <p:cNvSpPr txBox="1"/>
          <p:nvPr/>
        </p:nvSpPr>
        <p:spPr>
          <a:xfrm>
            <a:off x="1864462" y="1130491"/>
            <a:ext cx="924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33" b="1" dirty="0">
                <a:solidFill>
                  <a:schemeClr val="bg1"/>
                </a:solidFill>
                <a:latin typeface="+mj-lt"/>
              </a:rPr>
              <a:t>Số điền vào </a:t>
            </a:r>
            <a:r>
              <a:rPr lang="vi-VN" sz="2933" b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</a:t>
            </a:r>
            <a:endParaRPr lang="en-VN" sz="2933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7" name="Picture 46">
            <a:hlinkClick r:id="rId3" action="ppaction://hlinksldjump"/>
            <a:extLst>
              <a:ext uri="{FF2B5EF4-FFF2-40B4-BE49-F238E27FC236}">
                <a16:creationId xmlns:a16="http://schemas.microsoft.com/office/drawing/2014/main" id="{53236059-C0F5-A944-B90B-AFC69CB6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906" y1="39537" x2="43906" y2="39537"/>
                        <a14:foregroundMark x1="46146" y1="37963" x2="41771" y2="40648"/>
                        <a14:foregroundMark x1="41771" y1="40648" x2="40208" y2="42870"/>
                      </a14:backgroundRemoval>
                    </a14:imgEffect>
                  </a14:imgLayer>
                </a14:imgProps>
              </a:ext>
            </a:extLst>
          </a:blip>
          <a:srcRect l="38125" t="27962" r="38125" b="27204"/>
          <a:stretch/>
        </p:blipFill>
        <p:spPr>
          <a:xfrm>
            <a:off x="5462485" y="5679721"/>
            <a:ext cx="965200" cy="1024879"/>
          </a:xfrm>
          <a:prstGeom prst="rect">
            <a:avLst/>
          </a:prstGeom>
        </p:spPr>
      </p:pic>
      <p:sp>
        <p:nvSpPr>
          <p:cNvPr id="38" name="Freeform 3">
            <a:extLst>
              <a:ext uri="{FF2B5EF4-FFF2-40B4-BE49-F238E27FC236}">
                <a16:creationId xmlns:a16="http://schemas.microsoft.com/office/drawing/2014/main" id="{691FD16A-27C0-2242-8AAE-6C3136230F9C}"/>
              </a:ext>
            </a:extLst>
          </p:cNvPr>
          <p:cNvSpPr/>
          <p:nvPr/>
        </p:nvSpPr>
        <p:spPr>
          <a:xfrm>
            <a:off x="1066800" y="984939"/>
            <a:ext cx="645263" cy="804065"/>
          </a:xfrm>
          <a:custGeom>
            <a:avLst/>
            <a:gdLst/>
            <a:ahLst/>
            <a:cxnLst/>
            <a:rect l="l" t="t" r="r" b="b"/>
            <a:pathLst>
              <a:path w="1206597" h="1503547">
                <a:moveTo>
                  <a:pt x="0" y="0"/>
                </a:moveTo>
                <a:lnTo>
                  <a:pt x="1206596" y="0"/>
                </a:lnTo>
                <a:lnTo>
                  <a:pt x="1206596" y="1503547"/>
                </a:lnTo>
                <a:lnTo>
                  <a:pt x="0" y="15035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127F50-B07B-A50D-20E6-A52A0A947F11}"/>
                  </a:ext>
                </a:extLst>
              </p:cNvPr>
              <p:cNvSpPr txBox="1"/>
              <p:nvPr/>
            </p:nvSpPr>
            <p:spPr>
              <a:xfrm>
                <a:off x="2871685" y="2971800"/>
                <a:ext cx="6146800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127F50-B07B-A50D-20E6-A52A0A947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685" y="2971800"/>
                <a:ext cx="6146800" cy="14902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17E251-12B8-B093-167A-E1F8F1ABB22F}"/>
              </a:ext>
            </a:extLst>
          </p:cNvPr>
          <p:cNvSpPr/>
          <p:nvPr/>
        </p:nvSpPr>
        <p:spPr>
          <a:xfrm>
            <a:off x="5080000" y="2921000"/>
            <a:ext cx="558800" cy="71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066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64DC7E3D-8E5C-FC4E-BD40-6C1DFBB1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sz="1200"/>
          </a:p>
        </p:txBody>
      </p:sp>
      <p:grpSp>
        <p:nvGrpSpPr>
          <p:cNvPr id="43" name="B">
            <a:extLst>
              <a:ext uri="{FF2B5EF4-FFF2-40B4-BE49-F238E27FC236}">
                <a16:creationId xmlns:a16="http://schemas.microsoft.com/office/drawing/2014/main" id="{2957344B-AF16-874B-9BEC-7DB3FE5865E6}"/>
              </a:ext>
            </a:extLst>
          </p:cNvPr>
          <p:cNvGrpSpPr/>
          <p:nvPr/>
        </p:nvGrpSpPr>
        <p:grpSpPr>
          <a:xfrm>
            <a:off x="6502400" y="3201084"/>
            <a:ext cx="4723462" cy="1168400"/>
            <a:chOff x="9765615" y="3908352"/>
            <a:chExt cx="7085193" cy="1752600"/>
          </a:xfrm>
        </p:grpSpPr>
        <p:sp>
          <p:nvSpPr>
            <p:cNvPr id="19" name="b">
              <a:extLst>
                <a:ext uri="{FF2B5EF4-FFF2-40B4-BE49-F238E27FC236}">
                  <a16:creationId xmlns:a16="http://schemas.microsoft.com/office/drawing/2014/main" id="{470604DD-FED5-CB42-A045-0A82367FFE21}"/>
                </a:ext>
              </a:extLst>
            </p:cNvPr>
            <p:cNvSpPr/>
            <p:nvPr/>
          </p:nvSpPr>
          <p:spPr>
            <a:xfrm>
              <a:off x="9959889" y="3908352"/>
              <a:ext cx="6890919" cy="1752600"/>
            </a:xfrm>
            <a:prstGeom prst="roundRect">
              <a:avLst>
                <a:gd name="adj" fmla="val 11249"/>
              </a:avLst>
            </a:pr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2925" dist="66675" dir="510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60950" tIns="36567" rIns="60950" bIns="60950" anchor="ctr" anchorCtr="0">
              <a:noAutofit/>
            </a:bodyPr>
            <a:lstStyle/>
            <a:p>
              <a:endParaRPr sz="1200" dirty="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CB388DF-6986-2349-B89D-011CA5D537CC}"/>
                </a:ext>
              </a:extLst>
            </p:cNvPr>
            <p:cNvSpPr/>
            <p:nvPr/>
          </p:nvSpPr>
          <p:spPr>
            <a:xfrm>
              <a:off x="9765615" y="4331623"/>
              <a:ext cx="963211" cy="1054130"/>
            </a:xfrm>
            <a:custGeom>
              <a:avLst/>
              <a:gdLst/>
              <a:ahLst/>
              <a:cxnLst/>
              <a:rect l="l" t="t" r="r" b="b"/>
              <a:pathLst>
                <a:path w="3079086" h="3369725">
                  <a:moveTo>
                    <a:pt x="0" y="0"/>
                  </a:moveTo>
                  <a:lnTo>
                    <a:pt x="3079086" y="0"/>
                  </a:lnTo>
                  <a:lnTo>
                    <a:pt x="3079086" y="3369725"/>
                  </a:lnTo>
                  <a:lnTo>
                    <a:pt x="0" y="3369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 sz="1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F5FDE1-6F8C-E744-8324-0F17770300EC}"/>
                </a:ext>
              </a:extLst>
            </p:cNvPr>
            <p:cNvSpPr txBox="1"/>
            <p:nvPr/>
          </p:nvSpPr>
          <p:spPr>
            <a:xfrm>
              <a:off x="10879341" y="4525866"/>
              <a:ext cx="589097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bg1"/>
                  </a:solidFill>
                  <a:latin typeface="+mj-lt"/>
                </a:rPr>
                <a:t>Sai</a:t>
              </a:r>
              <a:endParaRPr lang="en-VN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A">
            <a:extLst>
              <a:ext uri="{FF2B5EF4-FFF2-40B4-BE49-F238E27FC236}">
                <a16:creationId xmlns:a16="http://schemas.microsoft.com/office/drawing/2014/main" id="{144CA0F9-58AA-994D-BC70-0DA275A19DB5}"/>
              </a:ext>
            </a:extLst>
          </p:cNvPr>
          <p:cNvGrpSpPr/>
          <p:nvPr/>
        </p:nvGrpSpPr>
        <p:grpSpPr>
          <a:xfrm>
            <a:off x="567424" y="3239125"/>
            <a:ext cx="4774050" cy="1168400"/>
            <a:chOff x="886146" y="3908352"/>
            <a:chExt cx="7161075" cy="1752600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id="{C3EBD347-E5DE-A343-8345-8F923BC706FE}"/>
                </a:ext>
              </a:extLst>
            </p:cNvPr>
            <p:cNvSpPr/>
            <p:nvPr/>
          </p:nvSpPr>
          <p:spPr>
            <a:xfrm>
              <a:off x="1156302" y="3908352"/>
              <a:ext cx="6890919" cy="1752600"/>
            </a:xfrm>
            <a:prstGeom prst="roundRect">
              <a:avLst>
                <a:gd name="adj" fmla="val 11249"/>
              </a:avLst>
            </a:pr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2925" dist="66675" dir="510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60950" tIns="36567" rIns="60950" bIns="60950" anchor="ctr" anchorCtr="0">
              <a:noAutofit/>
            </a:bodyPr>
            <a:lstStyle/>
            <a:p>
              <a:endParaRPr sz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8F1FC5-82E1-F34A-B3F6-7C27483D085A}"/>
                </a:ext>
              </a:extLst>
            </p:cNvPr>
            <p:cNvSpPr txBox="1"/>
            <p:nvPr/>
          </p:nvSpPr>
          <p:spPr>
            <a:xfrm>
              <a:off x="2156247" y="4535741"/>
              <a:ext cx="589097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bg1"/>
                  </a:solidFill>
                  <a:latin typeface="+mj-lt"/>
                </a:rPr>
                <a:t>Đúng</a:t>
              </a:r>
              <a:endParaRPr lang="en-VN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6B5141B9-BA74-6A42-A4CE-968543AD33FD}"/>
                </a:ext>
              </a:extLst>
            </p:cNvPr>
            <p:cNvSpPr/>
            <p:nvPr/>
          </p:nvSpPr>
          <p:spPr>
            <a:xfrm>
              <a:off x="886146" y="4318264"/>
              <a:ext cx="1120917" cy="1046656"/>
            </a:xfrm>
            <a:custGeom>
              <a:avLst/>
              <a:gdLst/>
              <a:ahLst/>
              <a:cxnLst/>
              <a:rect l="l" t="t" r="r" b="b"/>
              <a:pathLst>
                <a:path w="1813042" h="1692928">
                  <a:moveTo>
                    <a:pt x="0" y="0"/>
                  </a:moveTo>
                  <a:lnTo>
                    <a:pt x="1813042" y="0"/>
                  </a:lnTo>
                  <a:lnTo>
                    <a:pt x="1813042" y="1692928"/>
                  </a:lnTo>
                  <a:lnTo>
                    <a:pt x="0" y="1692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 sz="1200"/>
            </a:p>
          </p:txBody>
        </p:sp>
      </p:grpSp>
      <p:pic>
        <p:nvPicPr>
          <p:cNvPr id="47" name="Picture 46">
            <a:hlinkClick r:id="rId7" action="ppaction://hlinksldjump"/>
            <a:extLst>
              <a:ext uri="{FF2B5EF4-FFF2-40B4-BE49-F238E27FC236}">
                <a16:creationId xmlns:a16="http://schemas.microsoft.com/office/drawing/2014/main" id="{53236059-C0F5-A944-B90B-AFC69CB6DA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906" y1="39537" x2="43906" y2="39537"/>
                        <a14:foregroundMark x1="46146" y1="37963" x2="41771" y2="40648"/>
                        <a14:foregroundMark x1="41771" y1="40648" x2="40208" y2="42870"/>
                      </a14:backgroundRemoval>
                    </a14:imgEffect>
                  </a14:imgLayer>
                </a14:imgProps>
              </a:ext>
            </a:extLst>
          </a:blip>
          <a:srcRect l="38125" t="27962" r="38125" b="27204"/>
          <a:stretch/>
        </p:blipFill>
        <p:spPr>
          <a:xfrm>
            <a:off x="5462485" y="5679721"/>
            <a:ext cx="965200" cy="10248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726F64-A74E-2242-A0CB-BF7338D35DE8}"/>
              </a:ext>
            </a:extLst>
          </p:cNvPr>
          <p:cNvGrpSpPr/>
          <p:nvPr/>
        </p:nvGrpSpPr>
        <p:grpSpPr>
          <a:xfrm>
            <a:off x="590764" y="482600"/>
            <a:ext cx="11010472" cy="1985918"/>
            <a:chOff x="886146" y="723900"/>
            <a:chExt cx="16515708" cy="2438400"/>
          </a:xfrm>
        </p:grpSpPr>
        <p:grpSp>
          <p:nvGrpSpPr>
            <p:cNvPr id="29" name="Google Shape;5948;p27">
              <a:extLst>
                <a:ext uri="{FF2B5EF4-FFF2-40B4-BE49-F238E27FC236}">
                  <a16:creationId xmlns:a16="http://schemas.microsoft.com/office/drawing/2014/main" id="{ED0C8424-B1ED-034B-A791-0322026C4983}"/>
                </a:ext>
              </a:extLst>
            </p:cNvPr>
            <p:cNvGrpSpPr/>
            <p:nvPr/>
          </p:nvGrpSpPr>
          <p:grpSpPr>
            <a:xfrm>
              <a:off x="886146" y="723900"/>
              <a:ext cx="16515708" cy="2438400"/>
              <a:chOff x="1596018" y="817572"/>
              <a:chExt cx="5959074" cy="3378050"/>
            </a:xfrm>
            <a:solidFill>
              <a:srgbClr val="EE8239"/>
            </a:solidFill>
          </p:grpSpPr>
          <p:sp>
            <p:nvSpPr>
              <p:cNvPr id="39" name="Google Shape;5949;p27">
                <a:extLst>
                  <a:ext uri="{FF2B5EF4-FFF2-40B4-BE49-F238E27FC236}">
                    <a16:creationId xmlns:a16="http://schemas.microsoft.com/office/drawing/2014/main" id="{308DA565-3D77-5448-95EB-DD1E46FF97C5}"/>
                  </a:ext>
                </a:extLst>
              </p:cNvPr>
              <p:cNvSpPr/>
              <p:nvPr/>
            </p:nvSpPr>
            <p:spPr>
              <a:xfrm>
                <a:off x="1596018" y="817572"/>
                <a:ext cx="5959074" cy="3378050"/>
              </a:xfrm>
              <a:prstGeom prst="roundRect">
                <a:avLst>
                  <a:gd name="adj" fmla="val 8090"/>
                </a:avLst>
              </a:prstGeom>
              <a:solidFill>
                <a:srgbClr val="F6B74A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42925" dist="66675" dir="510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40" name="Google Shape;5950;p27">
                <a:extLst>
                  <a:ext uri="{FF2B5EF4-FFF2-40B4-BE49-F238E27FC236}">
                    <a16:creationId xmlns:a16="http://schemas.microsoft.com/office/drawing/2014/main" id="{43A2E0C9-4A73-9440-994E-DF575EAB9D55}"/>
                  </a:ext>
                </a:extLst>
              </p:cNvPr>
              <p:cNvSpPr/>
              <p:nvPr/>
            </p:nvSpPr>
            <p:spPr>
              <a:xfrm>
                <a:off x="1678500" y="1198350"/>
                <a:ext cx="5787005" cy="2745123"/>
              </a:xfrm>
              <a:prstGeom prst="roundRect">
                <a:avLst>
                  <a:gd name="adj" fmla="val 4681"/>
                </a:avLst>
              </a:prstGeom>
              <a:noFill/>
              <a:ln w="76200" cap="rnd" cmpd="sng">
                <a:solidFill>
                  <a:schemeClr val="l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F113BB-BB62-C040-8D08-7DA961500732}"/>
                    </a:ext>
                  </a:extLst>
                </p:cNvPr>
                <p:cNvSpPr txBox="1"/>
                <p:nvPr/>
              </p:nvSpPr>
              <p:spPr>
                <a:xfrm>
                  <a:off x="2510423" y="1119178"/>
                  <a:ext cx="13868400" cy="1829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400" b="1" dirty="0">
                      <a:solidFill>
                        <a:schemeClr val="bg1"/>
                      </a:solidFill>
                      <a:latin typeface="+mj-lt"/>
                    </a:rPr>
                    <a:t>Kết quả của phép tính sau đúng hay sai? Vì sao?</a:t>
                  </a:r>
                </a:p>
                <a:p>
                  <a:endParaRPr lang="vi-VN" sz="2133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en-VN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en-VN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en-VN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VN" sz="2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𝟑𝟒</m:t>
                            </m:r>
                          </m:den>
                        </m:f>
                      </m:oMath>
                    </m:oMathPara>
                  </a14:m>
                  <a:endParaRPr lang="en-VN" sz="2667" b="1" i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F113BB-BB62-C040-8D08-7DA9615007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23" y="1119178"/>
                  <a:ext cx="13868400" cy="1829440"/>
                </a:xfrm>
                <a:prstGeom prst="rect">
                  <a:avLst/>
                </a:prstGeom>
                <a:blipFill>
                  <a:blip r:embed="rId10"/>
                  <a:stretch>
                    <a:fillRect l="-1055" t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AA8C1520-98CC-C045-BB26-8766B3762FA1}"/>
                </a:ext>
              </a:extLst>
            </p:cNvPr>
            <p:cNvSpPr/>
            <p:nvPr/>
          </p:nvSpPr>
          <p:spPr>
            <a:xfrm>
              <a:off x="1371600" y="1440852"/>
              <a:ext cx="865494" cy="1086962"/>
            </a:xfrm>
            <a:custGeom>
              <a:avLst/>
              <a:gdLst/>
              <a:ahLst/>
              <a:cxnLst/>
              <a:rect l="l" t="t" r="r" b="b"/>
              <a:pathLst>
                <a:path w="1984285" h="2492037">
                  <a:moveTo>
                    <a:pt x="0" y="0"/>
                  </a:moveTo>
                  <a:lnTo>
                    <a:pt x="1984285" y="0"/>
                  </a:lnTo>
                  <a:lnTo>
                    <a:pt x="1984285" y="2492038"/>
                  </a:lnTo>
                  <a:lnTo>
                    <a:pt x="0" y="2492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175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Answer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098604"/>
            <a:ext cx="12192000" cy="1759397"/>
          </a:xfrm>
          <a:custGeom>
            <a:avLst/>
            <a:gdLst/>
            <a:ahLst/>
            <a:cxnLst/>
            <a:rect l="l" t="t" r="r" b="b"/>
            <a:pathLst>
              <a:path w="18288000" h="2639095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01036" y="1079577"/>
            <a:ext cx="7989929" cy="3166009"/>
          </a:xfrm>
          <a:custGeom>
            <a:avLst/>
            <a:gdLst/>
            <a:ahLst/>
            <a:cxnLst/>
            <a:rect l="l" t="t" r="r" b="b"/>
            <a:pathLst>
              <a:path w="11984893" h="4749014">
                <a:moveTo>
                  <a:pt x="0" y="0"/>
                </a:moveTo>
                <a:lnTo>
                  <a:pt x="11984894" y="0"/>
                </a:lnTo>
                <a:lnTo>
                  <a:pt x="11984894" y="4749014"/>
                </a:lnTo>
                <a:lnTo>
                  <a:pt x="0" y="474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05258" y="-767075"/>
            <a:ext cx="5202634" cy="8647037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21514" y="-767075"/>
            <a:ext cx="5202634" cy="8647037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4105" y="216091"/>
            <a:ext cx="2265407" cy="2265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6593" y="2296297"/>
            <a:ext cx="2265407" cy="2265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B5CA3D-A31D-E84A-B3E7-AFCFC74927F1}"/>
              </a:ext>
            </a:extLst>
          </p:cNvPr>
          <p:cNvSpPr txBox="1"/>
          <p:nvPr/>
        </p:nvSpPr>
        <p:spPr>
          <a:xfrm>
            <a:off x="2832690" y="2287114"/>
            <a:ext cx="6432810" cy="2725211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67" dirty="0" err="1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Chúc</a:t>
            </a:r>
            <a:r>
              <a:rPr lang="en-US" sz="5467" dirty="0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5467" dirty="0" err="1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mừng</a:t>
            </a:r>
            <a:r>
              <a:rPr lang="en-US" sz="5467" dirty="0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5467" dirty="0" err="1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các</a:t>
            </a:r>
            <a:r>
              <a:rPr lang="en-US" sz="5467" dirty="0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5467" dirty="0" err="1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em</a:t>
            </a:r>
            <a:r>
              <a:rPr lang="en-US" sz="5467" dirty="0">
                <a:ln w="19050">
                  <a:noFill/>
                </a:ln>
                <a:solidFill>
                  <a:srgbClr val="F6B74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cifico"/>
                <a:ea typeface="Pacifico"/>
                <a:cs typeface="Pacifico"/>
                <a:sym typeface="Pacifico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0698" y="-231913"/>
            <a:ext cx="11693341" cy="2737053"/>
            <a:chOff x="-115737" y="-48871"/>
            <a:chExt cx="11317137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737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1" y="-42856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666937" y="489619"/>
                <a:ext cx="948015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spc="50" normalizeH="0" baseline="0" noProof="0" dirty="0" err="1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5400" b="1" i="0" u="none" strike="noStrike" kern="0" spc="50" normalizeH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1: </a:t>
                </a:r>
                <a:r>
                  <a:rPr kumimoji="0" lang="en-US" sz="5400" b="1" i="0" u="none" strike="noStrike" kern="0" spc="50" normalizeH="0" baseline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kumimoji="0" lang="en-US" sz="5400" b="1" i="0" u="none" strike="noStrike" kern="0" spc="50" normalizeH="0" baseline="0" noProof="0" dirty="0" err="1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5400" b="1" i="0" u="none" strike="noStrike" kern="0" spc="50" normalizeH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0" spc="50" normalizeH="0" noProof="0" dirty="0" err="1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5400" b="1" i="0" u="none" strike="noStrike" kern="0" spc="50" normalizeH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0" spc="50" normalizeH="0" noProof="0" dirty="0" err="1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0" spc="50" normalizeH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spc="50" normalizeH="0" noProof="0" dirty="0" err="1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5400" b="1" i="0" u="none" strike="noStrike" kern="0" spc="50" normalizeH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kumimoji="0" lang="en-US" sz="5400" b="1" i="0" u="none" strike="noStrike" kern="0" spc="50" normalizeH="0" noProof="0" dirty="0" err="1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5400" b="1" i="0" u="none" strike="noStrike" kern="0" spc="50" normalizeH="0" noProof="0" dirty="0">
                    <a:ln w="9525" cmpd="sng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0" spc="50" normalizeH="0" noProof="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spc="50" normalizeH="0" noProof="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0" spc="50" normalizeH="0" noProof="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5400" b="1" i="0" u="none" strike="noStrike" kern="0" spc="50" normalizeH="0" baseline="0" noProof="0" dirty="0">
                  <a:ln w="9525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937" y="489619"/>
                <a:ext cx="9480158" cy="1620570"/>
              </a:xfrm>
              <a:prstGeom prst="rect">
                <a:avLst/>
              </a:prstGeom>
              <a:blipFill>
                <a:blip r:embed="rId13"/>
                <a:stretch>
                  <a:fillRect t="-11654" b="-1541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11" action="ppaction://hlinksldjump"/>
              </p:cNvPr>
              <p:cNvSpPr txBox="1"/>
              <p:nvPr/>
            </p:nvSpPr>
            <p:spPr>
              <a:xfrm>
                <a:off x="1453147" y="3526200"/>
                <a:ext cx="385826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 spc="5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1" i="1" kern="0" spc="5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𝟔𝟎</m:t>
                        </m:r>
                      </m:num>
                      <m:den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rgbClr val="FFFF00"/>
                    </a:solidFill>
                    <a:latin typeface="iCiel Cadena" panose="0200050300000002000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FF00"/>
                  </a:solidFill>
                  <a:latin typeface="iCiel Cadena" panose="02000503000000020004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47" y="3526200"/>
                <a:ext cx="3858269" cy="107721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9612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8" action="ppaction://hlinksldjump"/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4" action="ppaction://hlinksldjump"/>
                </p:cNvPr>
                <p:cNvSpPr txBox="1"/>
                <p:nvPr/>
              </p:nvSpPr>
              <p:spPr>
                <a:xfrm>
                  <a:off x="1548658" y="5271145"/>
                  <a:ext cx="1774460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kern="0" spc="50" smtClean="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400" b="1" i="1" kern="0" spc="50" smtClean="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lang="en-US" sz="4400" b="1" dirty="0"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  <a:solidFill>
                        <a:srgbClr val="FFFF00"/>
                      </a:solidFill>
                      <a:latin typeface="iCiel Cadena" panose="02000503000000020004" charset="0"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en-US" sz="4400" dirty="0"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rgbClr val="FFFF00"/>
                    </a:solidFill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21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8658" y="5271145"/>
                  <a:ext cx="1774460" cy="107721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4" action="ppaction://hlinksldjump"/>
              </p:cNvPr>
              <p:cNvSpPr txBox="1"/>
              <p:nvPr/>
            </p:nvSpPr>
            <p:spPr>
              <a:xfrm>
                <a:off x="8396458" y="3491141"/>
                <a:ext cx="202600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 spc="5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  <m:r>
                          <a:rPr lang="en-US" sz="4400" b="1" i="1" kern="0" spc="50" smtClean="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rgbClr val="FFFF00"/>
                    </a:solidFill>
                    <a:latin typeface="iCiel Cadena" panose="0200050300000002000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kern="0" spc="50">
                            <a:ln w="9525" cmpd="sng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FF00"/>
                  </a:solidFill>
                  <a:latin typeface="iCiel Cadena" panose="02000503000000020004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21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458" y="3491141"/>
                <a:ext cx="2026004" cy="107721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hlinkClick r:id="rId14" action="ppaction://hlinksldjump"/>
                </p:cNvPr>
                <p:cNvSpPr txBox="1"/>
                <p:nvPr/>
              </p:nvSpPr>
              <p:spPr>
                <a:xfrm>
                  <a:off x="8522230" y="5271145"/>
                  <a:ext cx="1774460" cy="1109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kern="0" spc="50" smtClean="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lang="en-US" sz="4400" b="1" dirty="0"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  <a:solidFill>
                        <a:srgbClr val="FFFF00"/>
                      </a:solidFill>
                      <a:latin typeface="iCiel Cadena" panose="02000503000000020004" charset="0"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400" b="1" i="1" kern="0" spc="50" smtClean="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kern="0" spc="50">
                              <a:ln w="9525" cmpd="sng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glow rad="38100">
                                  <a:schemeClr val="accent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en-US" sz="4400" dirty="0"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rgbClr val="FFFF00"/>
                    </a:solidFill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hlinkClick r:id="rId21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2230" y="5271145"/>
                  <a:ext cx="1774460" cy="110979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4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pic>
        <p:nvPicPr>
          <p:cNvPr id="10" name="chung_ta_cung_den_voi_cau_hoi_so_1_cau_1_quy_481f2393-2cba-4397-b091-fe605319af51.mp3">
            <a:hlinkClick r:id="" action="ppaction://media"/>
            <a:extLst>
              <a:ext uri="{FF2B5EF4-FFF2-40B4-BE49-F238E27FC236}">
                <a16:creationId xmlns:a16="http://schemas.microsoft.com/office/drawing/2014/main" id="{4CC7B8CF-5115-D7EB-6AE2-51D3C6DF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9826" y="5941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chuc_mung_cac_ban_da_co_dap_an_dung_ngay_sau_day_8eb33b12-1273-4147-9cf3-f3e51ce1c222">
            <a:hlinkClick r:id="" action="ppaction://media"/>
            <a:extLst>
              <a:ext uri="{FF2B5EF4-FFF2-40B4-BE49-F238E27FC236}">
                <a16:creationId xmlns:a16="http://schemas.microsoft.com/office/drawing/2014/main" id="{C679C2C5-9080-1DC8-A52E-D41DF885FD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5476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48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03" y="-3302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721242" y="558027"/>
                <a:ext cx="948015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50" normalizeH="0" baseline="0" noProof="0" dirty="0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Rút </a:t>
                </a:r>
                <a:r>
                  <a:rPr kumimoji="0" lang="en-US" sz="4000" b="1" i="0" u="none" strike="noStrike" kern="0" cap="none" spc="50" normalizeH="0" baseline="0" noProof="0" dirty="0" err="1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4000" b="1" i="0" u="none" strike="noStrike" kern="0" cap="none" spc="50" normalizeH="0" baseline="0" noProof="0" dirty="0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000" b="1" i="0" u="none" strike="noStrike" kern="0" cap="none" spc="50" normalizeH="0" baseline="0" noProof="0" dirty="0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000" b="1" i="0" u="none" strike="noStrike" kern="0" cap="none" spc="50" normalizeH="0" baseline="0" noProof="0" dirty="0">
                    <a:ln w="952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40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𝟏𝟓𝟎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kumimoji="0" lang="en-US" sz="4000" b="1" i="0" u="none" strike="noStrike" kern="0" cap="none" spc="50" normalizeH="0" baseline="0" noProof="0" dirty="0" err="1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giản</a:t>
                </a: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0" cap="none" spc="50" normalizeH="0" baseline="0" noProof="0" dirty="0" err="1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1" i="0" u="none" strike="noStrike" kern="0" cap="none" spc="50" normalizeH="0" baseline="0" noProof="0" dirty="0">
                    <a:ln w="28575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42" y="558027"/>
                <a:ext cx="9480158" cy="162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4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hlinkClick r:id="rId14" action="ppaction://hlinksldjump"/>
                </p:cNvPr>
                <p:cNvSpPr txBox="1"/>
                <p:nvPr/>
              </p:nvSpPr>
              <p:spPr>
                <a:xfrm>
                  <a:off x="8896780" y="5093649"/>
                  <a:ext cx="992579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kumimoji="0" lang="en-US" sz="4400" b="1" i="1" u="none" strike="noStrike" kern="0" cap="none" spc="50" normalizeH="0" baseline="0" noProof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hlinkClick r:id="rId17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6780" y="5093649"/>
                  <a:ext cx="992579" cy="137819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4" action="ppaction://hlinksldjump"/>
                </p:cNvPr>
                <p:cNvSpPr txBox="1"/>
                <p:nvPr/>
              </p:nvSpPr>
              <p:spPr>
                <a:xfrm>
                  <a:off x="2147728" y="5098536"/>
                  <a:ext cx="647933" cy="13599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7728" y="5098536"/>
                  <a:ext cx="647933" cy="1359988"/>
                </a:xfrm>
                <a:prstGeom prst="rect">
                  <a:avLst/>
                </a:prstGeom>
                <a:blipFill>
                  <a:blip r:embed="rId20"/>
                  <a:stretch>
                    <a:fillRect b="-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4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hlinkClick r:id="rId14" action="ppaction://hlinksldjump"/>
                </p:cNvPr>
                <p:cNvSpPr txBox="1"/>
                <p:nvPr/>
              </p:nvSpPr>
              <p:spPr>
                <a:xfrm>
                  <a:off x="9083757" y="3379151"/>
                  <a:ext cx="647933" cy="13599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0" cap="none" spc="50" normalizeH="0" baseline="0" noProof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757" y="3379151"/>
                  <a:ext cx="647933" cy="1359988"/>
                </a:xfrm>
                <a:prstGeom prst="rect">
                  <a:avLst/>
                </a:prstGeom>
                <a:blipFill>
                  <a:blip r:embed="rId23"/>
                  <a:stretch>
                    <a:fillRect b="-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4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hlinkClick r:id="rId14" action="ppaction://hlinksldjump"/>
                </p:cNvPr>
                <p:cNvSpPr txBox="1"/>
                <p:nvPr/>
              </p:nvSpPr>
              <p:spPr>
                <a:xfrm>
                  <a:off x="1911458" y="3379957"/>
                  <a:ext cx="95250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50" normalizeH="0" baseline="0" noProof="0" smtClean="0">
                                <a:ln w="9525" cmpd="sng">
                                  <a:solidFill>
                                    <a:prstClr val="black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458" y="3379957"/>
                  <a:ext cx="952506" cy="126130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5_giay_suy_nghi_bat_dau_93b6df9b-f5d5-4aa3-8edc-62668bb71704">
            <a:hlinkClick r:id="" action="ppaction://media"/>
            <a:extLst>
              <a:ext uri="{FF2B5EF4-FFF2-40B4-BE49-F238E27FC236}">
                <a16:creationId xmlns:a16="http://schemas.microsoft.com/office/drawing/2014/main" id="{2A266986-1492-9B09-84BD-2A12100E4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6962" y="6892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03" y="-3302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721242" y="558027"/>
                <a:ext cx="948015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4000" b="1" kern="0" spc="50" dirty="0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Rút </a:t>
                </a:r>
                <a:r>
                  <a:rPr lang="en-US" sz="4000" b="1" kern="0" spc="50" dirty="0" err="1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b="1" kern="0" spc="50" dirty="0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kern="0" spc="50" dirty="0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kern="0" spc="50" dirty="0">
                    <a:ln w="952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0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𝟕𝟓</m:t>
                        </m:r>
                      </m:num>
                      <m:den>
                        <m:r>
                          <a:rPr lang="en-US" sz="40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𝟏𝟓𝟎</m:t>
                        </m:r>
                      </m:den>
                    </m:f>
                  </m:oMath>
                </a14:m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kern="0" spc="50" dirty="0" err="1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giản</a:t>
                </a:r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spc="50" dirty="0" err="1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b="1" kern="0" spc="50" dirty="0">
                    <a:ln w="28575" cmpd="sng">
                      <a:solidFill>
                        <a:schemeClr val="tx1"/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42" y="558027"/>
                <a:ext cx="9480158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hlinkClick r:id="rId10" action="ppaction://hlinksldjump"/>
                </p:cNvPr>
                <p:cNvSpPr txBox="1"/>
                <p:nvPr/>
              </p:nvSpPr>
              <p:spPr>
                <a:xfrm>
                  <a:off x="8896780" y="5093649"/>
                  <a:ext cx="992579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sz="4400" b="1" i="1" kern="0" spc="5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hlinkClick r:id="rId13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6780" y="5093649"/>
                  <a:ext cx="992579" cy="137819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3" action="ppaction://hlinksldjump"/>
                </p:cNvPr>
                <p:cNvSpPr txBox="1"/>
                <p:nvPr/>
              </p:nvSpPr>
              <p:spPr>
                <a:xfrm>
                  <a:off x="2147728" y="5098536"/>
                  <a:ext cx="647933" cy="13599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5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7728" y="5098536"/>
                  <a:ext cx="647933" cy="1359988"/>
                </a:xfrm>
                <a:prstGeom prst="rect">
                  <a:avLst/>
                </a:prstGeom>
                <a:blipFill>
                  <a:blip r:embed="rId16"/>
                  <a:stretch>
                    <a:fillRect b="-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3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hlinkClick r:id="rId13" action="ppaction://hlinksldjump"/>
                </p:cNvPr>
                <p:cNvSpPr txBox="1"/>
                <p:nvPr/>
              </p:nvSpPr>
              <p:spPr>
                <a:xfrm>
                  <a:off x="9083757" y="3379151"/>
                  <a:ext cx="647933" cy="13599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kern="0" spc="5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hlinkClick r:id="rId15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757" y="3379151"/>
                  <a:ext cx="647933" cy="1359988"/>
                </a:xfrm>
                <a:prstGeom prst="rect">
                  <a:avLst/>
                </a:prstGeom>
                <a:blipFill>
                  <a:blip r:embed="rId19"/>
                  <a:stretch>
                    <a:fillRect b="-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3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hlinkClick r:id="rId13" action="ppaction://hlinksldjump"/>
                </p:cNvPr>
                <p:cNvSpPr txBox="1"/>
                <p:nvPr/>
              </p:nvSpPr>
              <p:spPr>
                <a:xfrm>
                  <a:off x="1911458" y="3379957"/>
                  <a:ext cx="95250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kern="0" spc="50" smtClean="0">
                                <a:ln w="9525" cmpd="sng">
                                  <a:solidFill>
                                    <a:schemeClr val="tx1"/>
                                  </a:solidFill>
                                  <a:prstDash val="solid"/>
                                </a:ln>
                                <a:solidFill>
                                  <a:srgbClr val="FFFF00"/>
                                </a:solidFill>
                                <a:effectLst>
                                  <a:glow rad="38100">
                                    <a:srgbClr val="5B9BD5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hlinkClick r:id="rId15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458" y="3379957"/>
                  <a:ext cx="952506" cy="126130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cau_2_rut_gon_phan_so_7_muoi_lam_phan_150_ta_ed281799-6cd6-4bbc-a40a-e163150fd33a.mp3">
            <a:hlinkClick r:id="" action="ppaction://media"/>
            <a:extLst>
              <a:ext uri="{FF2B5EF4-FFF2-40B4-BE49-F238E27FC236}">
                <a16:creationId xmlns:a16="http://schemas.microsoft.com/office/drawing/2014/main" id="{B3E36D1C-21C3-4F0D-D2D9-79F6F4A59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868" y="60654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xin_chuc_mung_cac_ban_da_chon_dap_an_d_3bc6fd2f-3d10-490d-a9aa-b73300f2baca">
            <a:hlinkClick r:id="" action="ppaction://media"/>
            <a:extLst>
              <a:ext uri="{FF2B5EF4-FFF2-40B4-BE49-F238E27FC236}">
                <a16:creationId xmlns:a16="http://schemas.microsoft.com/office/drawing/2014/main" id="{FF0BF765-3F1A-2A37-44E6-C38E064CAF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357" y="6899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98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64137" y="-200951"/>
            <a:ext cx="12191094" cy="2720513"/>
            <a:chOff x="712829" y="170378"/>
            <a:chExt cx="10488571" cy="2166422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29" y="170378"/>
              <a:ext cx="1479579" cy="14536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93" y="1404739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221108" y="526231"/>
                <a:ext cx="10471347" cy="154375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3: Trong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kì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cuối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kì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. Minh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50" normalizeH="0" baseline="0" noProof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32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. Bình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50" normalizeH="0" baseline="0" noProof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50" normalizeH="0" baseline="0" noProof="0" smtClean="0">
                            <a:ln w="9525" cmpd="sng">
                              <a:solidFill>
                                <a:prstClr val="black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sớm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hơn</a:t>
                </a:r>
                <a:r>
                  <a:rPr kumimoji="0" lang="en-US" sz="32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8" y="526231"/>
                <a:ext cx="10471347" cy="1543759"/>
              </a:xfrm>
              <a:prstGeom prst="rect">
                <a:avLst/>
              </a:prstGeom>
              <a:blipFill>
                <a:blip r:embed="rId15"/>
                <a:stretch>
                  <a:fillRect t="-7480" b="-629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6" action="ppaction://hlinksldjump"/>
          </p:cNvPr>
          <p:cNvSpPr txBox="1"/>
          <p:nvPr/>
        </p:nvSpPr>
        <p:spPr>
          <a:xfrm>
            <a:off x="8771147" y="5425033"/>
            <a:ext cx="1324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Bình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2145174" y="5414141"/>
            <a:ext cx="1154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Mai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8593190" y="3710535"/>
            <a:ext cx="149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Minh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2145173" y="3710536"/>
            <a:ext cx="1308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Nam</a:t>
            </a:r>
          </a:p>
        </p:txBody>
      </p:sp>
      <p:pic>
        <p:nvPicPr>
          <p:cNvPr id="9" name="5_giay_suy_nghi_bat_dau_93b6df9b-f5d5-4aa3-8edc-62668bb71704">
            <a:hlinkClick r:id="" action="ppaction://media"/>
            <a:extLst>
              <a:ext uri="{FF2B5EF4-FFF2-40B4-BE49-F238E27FC236}">
                <a16:creationId xmlns:a16="http://schemas.microsoft.com/office/drawing/2014/main" id="{816D1BAC-4A45-3ED3-6446-D8BF9972C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76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64137" y="-200951"/>
            <a:ext cx="12191094" cy="2720513"/>
            <a:chOff x="712829" y="170378"/>
            <a:chExt cx="10488571" cy="2166422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29" y="170378"/>
              <a:ext cx="1479579" cy="14536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93" y="1404739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221108" y="526231"/>
                <a:ext cx="10471347" cy="154375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3: Trong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kì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cuối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kì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. Minh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0" spc="5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. Bình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0" spc="5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kern="0" spc="50" smtClean="0">
                            <a:ln w="9525" cmpd="sng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rgbClr val="5B9BD5">
                                  <a:alpha val="40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sớm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b="1" kern="0" spc="5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hơn</a:t>
                </a:r>
                <a:r>
                  <a:rPr lang="en-US" sz="3200" b="1" kern="0" spc="5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latin typeface="iCiel Cadena" panose="0200050300000002000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08" y="526231"/>
                <a:ext cx="10471347" cy="1543759"/>
              </a:xfrm>
              <a:prstGeom prst="rect">
                <a:avLst/>
              </a:prstGeom>
              <a:blipFill>
                <a:blip r:embed="rId11"/>
                <a:stretch>
                  <a:fillRect t="-7480" b="-629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12" action="ppaction://hlinksldjump"/>
          </p:cNvPr>
          <p:cNvSpPr txBox="1"/>
          <p:nvPr/>
        </p:nvSpPr>
        <p:spPr>
          <a:xfrm>
            <a:off x="8771147" y="5425033"/>
            <a:ext cx="1324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Bình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2145174" y="5414141"/>
            <a:ext cx="1154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Mai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8593190" y="3710535"/>
            <a:ext cx="149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Minh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2145173" y="3710536"/>
            <a:ext cx="1308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Nam</a:t>
            </a:r>
          </a:p>
        </p:txBody>
      </p:sp>
      <p:pic>
        <p:nvPicPr>
          <p:cNvPr id="6" name="cau_3_trong_ki_thi_cuoi_ki_mon_toan_minh_hoan_1c239379-8e78-4bcf-9a8e-61b87d314ef9.mp3">
            <a:hlinkClick r:id="" action="ppaction://media"/>
            <a:extLst>
              <a:ext uri="{FF2B5EF4-FFF2-40B4-BE49-F238E27FC236}">
                <a16:creationId xmlns:a16="http://schemas.microsoft.com/office/drawing/2014/main" id="{FB8D76FC-82A8-4DBF-F7A7-99FB1E2B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868" y="59961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402</TotalTime>
  <Words>374</Words>
  <Application>Microsoft Office PowerPoint</Application>
  <PresentationFormat>Widescreen</PresentationFormat>
  <Paragraphs>120</Paragraphs>
  <Slides>27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#9Slide07 Altus</vt:lpstr>
      <vt:lpstr>#9Slide07 HoneyCream</vt:lpstr>
      <vt:lpstr>#9Slide07 IcielStormtrooper</vt:lpstr>
      <vt:lpstr>iCiel Cadena</vt:lpstr>
      <vt:lpstr>SVN-SAF</vt:lpstr>
      <vt:lpstr>UTM Showcard</vt:lpstr>
      <vt:lpstr>Aptos</vt:lpstr>
      <vt:lpstr>Aptos Display</vt:lpstr>
      <vt:lpstr>Arial</vt:lpstr>
      <vt:lpstr>Arial Black</vt:lpstr>
      <vt:lpstr>Calibri</vt:lpstr>
      <vt:lpstr>Calibri Light</vt:lpstr>
      <vt:lpstr>Cambria</vt:lpstr>
      <vt:lpstr>Cambria Math</vt:lpstr>
      <vt:lpstr>Montserrat Medium</vt:lpstr>
      <vt:lpstr>Pacifico</vt:lpstr>
      <vt:lpstr>Times New Roman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 Vu</cp:lastModifiedBy>
  <cp:revision>27</cp:revision>
  <dcterms:created xsi:type="dcterms:W3CDTF">2024-02-03T01:40:22Z</dcterms:created>
  <dcterms:modified xsi:type="dcterms:W3CDTF">2026-04-23T02:22:11Z</dcterms:modified>
  <cp:category>9Slide.vn</cp:category>
</cp:coreProperties>
</file>