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007577180" r:id="rId2"/>
    <p:sldId id="2007577181" r:id="rId3"/>
    <p:sldId id="2007577160" r:id="rId4"/>
    <p:sldId id="2007577182" r:id="rId5"/>
    <p:sldId id="402" r:id="rId6"/>
    <p:sldId id="2007577174" r:id="rId7"/>
    <p:sldId id="2007577175" r:id="rId8"/>
    <p:sldId id="395" r:id="rId9"/>
    <p:sldId id="2007577176" r:id="rId10"/>
    <p:sldId id="2007577177" r:id="rId11"/>
    <p:sldId id="2007577178" r:id="rId12"/>
    <p:sldId id="2007577179" r:id="rId13"/>
    <p:sldId id="281" r:id="rId14"/>
    <p:sldId id="2007577183" r:id="rId15"/>
    <p:sldId id="200757718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CCFF99"/>
    <a:srgbClr val="CC99FF"/>
    <a:srgbClr val="000066"/>
    <a:srgbClr val="33CCFF"/>
    <a:srgbClr val="0099FF"/>
    <a:srgbClr val="0099CC"/>
    <a:srgbClr val="99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4/23/2024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4/23/2024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2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4/23/2024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08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4/23/2024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0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4/23/2024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5" r:id="rId4"/>
    <p:sldLayoutId id="214748365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17" Type="http://schemas.openxmlformats.org/officeDocument/2006/relationships/image" Target="../media/image24.png"/><Relationship Id="rId2" Type="http://schemas.openxmlformats.org/officeDocument/2006/relationships/image" Target="../media/image1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90: Thu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1010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879463" y="1118765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247269" y="236762"/>
            <a:ext cx="7982997" cy="823440"/>
            <a:chOff x="-1302815" y="43596"/>
            <a:chExt cx="7841687" cy="10044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1302814" y="43596"/>
              <a:ext cx="7841686" cy="10044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1302815" y="205825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2030762" y="3739486"/>
            <a:ext cx="62354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786643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4895637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5004631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5113625" y="430720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765849" y="4358148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491422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600416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709411" y="43037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818405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474131" y="4358148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6119305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6238768" y="431002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6568323" y="421748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B8E6855-E1FD-41CE-A372-C80CE3830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6568018" y="1680596"/>
            <a:ext cx="823008" cy="47551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60E9AFB5-BE7B-4E81-9325-FDFD2A1B6B0E}"/>
              </a:ext>
            </a:extLst>
          </p:cNvPr>
          <p:cNvCxnSpPr>
            <a:cxnSpLocks/>
          </p:cNvCxnSpPr>
          <p:nvPr/>
        </p:nvCxnSpPr>
        <p:spPr>
          <a:xfrm flipH="1">
            <a:off x="4715432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CC4CC1F2-8872-467A-98BC-32CD49F69DD3}"/>
              </a:ext>
            </a:extLst>
          </p:cNvPr>
          <p:cNvCxnSpPr>
            <a:cxnSpLocks/>
          </p:cNvCxnSpPr>
          <p:nvPr/>
        </p:nvCxnSpPr>
        <p:spPr>
          <a:xfrm flipH="1">
            <a:off x="4824426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583C3ABB-C430-4C09-8C14-28696419585D}"/>
              </a:ext>
            </a:extLst>
          </p:cNvPr>
          <p:cNvCxnSpPr>
            <a:cxnSpLocks/>
          </p:cNvCxnSpPr>
          <p:nvPr/>
        </p:nvCxnSpPr>
        <p:spPr>
          <a:xfrm flipH="1">
            <a:off x="4933420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B0DB8921-1F3F-471E-B748-CE5E5D65BC42}"/>
              </a:ext>
            </a:extLst>
          </p:cNvPr>
          <p:cNvCxnSpPr>
            <a:cxnSpLocks/>
          </p:cNvCxnSpPr>
          <p:nvPr/>
        </p:nvCxnSpPr>
        <p:spPr>
          <a:xfrm flipH="1">
            <a:off x="5042414" y="4842007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E2F6443D-B77E-423B-8028-C37AA12EC3B0}"/>
              </a:ext>
            </a:extLst>
          </p:cNvPr>
          <p:cNvCxnSpPr>
            <a:cxnSpLocks/>
          </p:cNvCxnSpPr>
          <p:nvPr/>
        </p:nvCxnSpPr>
        <p:spPr>
          <a:xfrm>
            <a:off x="4694638" y="4892952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D005F9B-F6EC-4A1C-9D16-BB2C0126059D}"/>
              </a:ext>
            </a:extLst>
          </p:cNvPr>
          <p:cNvCxnSpPr>
            <a:cxnSpLocks/>
          </p:cNvCxnSpPr>
          <p:nvPr/>
        </p:nvCxnSpPr>
        <p:spPr>
          <a:xfrm flipH="1">
            <a:off x="5420211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D5B18EE9-E62B-43EA-9126-59C6766528DD}"/>
              </a:ext>
            </a:extLst>
          </p:cNvPr>
          <p:cNvCxnSpPr>
            <a:cxnSpLocks/>
          </p:cNvCxnSpPr>
          <p:nvPr/>
        </p:nvCxnSpPr>
        <p:spPr>
          <a:xfrm flipH="1">
            <a:off x="5529205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746C7456-95EC-4652-B029-0D7FF203BD28}"/>
              </a:ext>
            </a:extLst>
          </p:cNvPr>
          <p:cNvCxnSpPr>
            <a:cxnSpLocks/>
          </p:cNvCxnSpPr>
          <p:nvPr/>
        </p:nvCxnSpPr>
        <p:spPr>
          <a:xfrm flipH="1">
            <a:off x="5638200" y="4838511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5A8A8E1-A3D4-4208-A12F-EB664EA5C23D}"/>
              </a:ext>
            </a:extLst>
          </p:cNvPr>
          <p:cNvSpPr txBox="1"/>
          <p:nvPr/>
        </p:nvSpPr>
        <p:spPr>
          <a:xfrm>
            <a:off x="6642557" y="476813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737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22422 0.1062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22 0.10625 L -0.16472 0.10625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72 0.10625 L 0.09908 0.1131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99 0.22037 L -0.2724 0.22037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24 0.22037 L -0.22253 0.2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42 0.22037 L -0.22253 0.22037 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68 0.22037 L 0.20885 0.22037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879463" y="1109973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219620" y="169695"/>
            <a:ext cx="7982996" cy="850662"/>
            <a:chOff x="-1028014" y="10390"/>
            <a:chExt cx="8386546" cy="10376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896480" y="10390"/>
              <a:ext cx="8255012" cy="103764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1028014" y="235330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2089273" y="3620015"/>
            <a:ext cx="64417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933075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5042069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5151063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5260057" y="418773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912281" y="4238677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637854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746848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855843" y="41842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964837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620563" y="4238677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6265737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6385200" y="419055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7025680" y="4115866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60E9AFB5-BE7B-4E81-9325-FDFD2A1B6B0E}"/>
              </a:ext>
            </a:extLst>
          </p:cNvPr>
          <p:cNvCxnSpPr>
            <a:cxnSpLocks/>
          </p:cNvCxnSpPr>
          <p:nvPr/>
        </p:nvCxnSpPr>
        <p:spPr>
          <a:xfrm flipH="1">
            <a:off x="4861864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CC4CC1F2-8872-467A-98BC-32CD49F69DD3}"/>
              </a:ext>
            </a:extLst>
          </p:cNvPr>
          <p:cNvCxnSpPr>
            <a:cxnSpLocks/>
          </p:cNvCxnSpPr>
          <p:nvPr/>
        </p:nvCxnSpPr>
        <p:spPr>
          <a:xfrm flipH="1">
            <a:off x="4970858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583C3ABB-C430-4C09-8C14-28696419585D}"/>
              </a:ext>
            </a:extLst>
          </p:cNvPr>
          <p:cNvCxnSpPr>
            <a:cxnSpLocks/>
          </p:cNvCxnSpPr>
          <p:nvPr/>
        </p:nvCxnSpPr>
        <p:spPr>
          <a:xfrm flipH="1">
            <a:off x="5079852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B0DB8921-1F3F-471E-B748-CE5E5D65BC42}"/>
              </a:ext>
            </a:extLst>
          </p:cNvPr>
          <p:cNvCxnSpPr>
            <a:cxnSpLocks/>
          </p:cNvCxnSpPr>
          <p:nvPr/>
        </p:nvCxnSpPr>
        <p:spPr>
          <a:xfrm flipH="1">
            <a:off x="5188846" y="47225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E2F6443D-B77E-423B-8028-C37AA12EC3B0}"/>
              </a:ext>
            </a:extLst>
          </p:cNvPr>
          <p:cNvCxnSpPr>
            <a:cxnSpLocks/>
          </p:cNvCxnSpPr>
          <p:nvPr/>
        </p:nvCxnSpPr>
        <p:spPr>
          <a:xfrm>
            <a:off x="4841070" y="4773481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D005F9B-F6EC-4A1C-9D16-BB2C0126059D}"/>
              </a:ext>
            </a:extLst>
          </p:cNvPr>
          <p:cNvCxnSpPr>
            <a:cxnSpLocks/>
          </p:cNvCxnSpPr>
          <p:nvPr/>
        </p:nvCxnSpPr>
        <p:spPr>
          <a:xfrm flipH="1">
            <a:off x="5566643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="" xmlns:a16="http://schemas.microsoft.com/office/drawing/2014/main" id="{D5B18EE9-E62B-43EA-9126-59C6766528DD}"/>
              </a:ext>
            </a:extLst>
          </p:cNvPr>
          <p:cNvCxnSpPr>
            <a:cxnSpLocks/>
          </p:cNvCxnSpPr>
          <p:nvPr/>
        </p:nvCxnSpPr>
        <p:spPr>
          <a:xfrm flipH="1">
            <a:off x="5675637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746C7456-95EC-4652-B029-0D7FF203BD28}"/>
              </a:ext>
            </a:extLst>
          </p:cNvPr>
          <p:cNvCxnSpPr>
            <a:cxnSpLocks/>
          </p:cNvCxnSpPr>
          <p:nvPr/>
        </p:nvCxnSpPr>
        <p:spPr>
          <a:xfrm flipH="1">
            <a:off x="5784632" y="4719040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C5A8A8E1-A3D4-4208-A12F-EB664EA5C23D}"/>
              </a:ext>
            </a:extLst>
          </p:cNvPr>
          <p:cNvSpPr txBox="1"/>
          <p:nvPr/>
        </p:nvSpPr>
        <p:spPr>
          <a:xfrm>
            <a:off x="7142717" y="4649909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40C8BB44-10FA-4052-86D7-930A24FAE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4545912" y="1680596"/>
            <a:ext cx="823008" cy="475516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E0F3B020-44A8-4B76-A210-54134E822D36}"/>
              </a:ext>
            </a:extLst>
          </p:cNvPr>
          <p:cNvCxnSpPr>
            <a:cxnSpLocks/>
          </p:cNvCxnSpPr>
          <p:nvPr/>
        </p:nvCxnSpPr>
        <p:spPr>
          <a:xfrm flipH="1">
            <a:off x="5833613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D5D4F4F-89F5-4E7D-A6CB-5B072370682D}"/>
              </a:ext>
            </a:extLst>
          </p:cNvPr>
          <p:cNvCxnSpPr>
            <a:cxnSpLocks/>
          </p:cNvCxnSpPr>
          <p:nvPr/>
        </p:nvCxnSpPr>
        <p:spPr>
          <a:xfrm flipH="1">
            <a:off x="5942607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B307C27D-8E52-46BC-89BD-E7CE3E1AF7FA}"/>
              </a:ext>
            </a:extLst>
          </p:cNvPr>
          <p:cNvCxnSpPr>
            <a:cxnSpLocks/>
          </p:cNvCxnSpPr>
          <p:nvPr/>
        </p:nvCxnSpPr>
        <p:spPr>
          <a:xfrm flipH="1">
            <a:off x="6051601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F5DF9569-857F-422B-A40B-85EEADD56445}"/>
              </a:ext>
            </a:extLst>
          </p:cNvPr>
          <p:cNvCxnSpPr>
            <a:cxnSpLocks/>
          </p:cNvCxnSpPr>
          <p:nvPr/>
        </p:nvCxnSpPr>
        <p:spPr>
          <a:xfrm flipH="1">
            <a:off x="6160595" y="5232318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FD67325E-BF50-4997-A002-2DE0744865D7}"/>
              </a:ext>
            </a:extLst>
          </p:cNvPr>
          <p:cNvCxnSpPr>
            <a:cxnSpLocks/>
          </p:cNvCxnSpPr>
          <p:nvPr/>
        </p:nvCxnSpPr>
        <p:spPr>
          <a:xfrm>
            <a:off x="5812819" y="5283263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95B9A75C-4D61-494A-BAB0-1C051848E36F}"/>
              </a:ext>
            </a:extLst>
          </p:cNvPr>
          <p:cNvCxnSpPr>
            <a:cxnSpLocks/>
          </p:cNvCxnSpPr>
          <p:nvPr/>
        </p:nvCxnSpPr>
        <p:spPr>
          <a:xfrm flipH="1">
            <a:off x="6538392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BC060863-5E3F-4CA1-A4CC-FC952F1BA313}"/>
              </a:ext>
            </a:extLst>
          </p:cNvPr>
          <p:cNvCxnSpPr>
            <a:cxnSpLocks/>
          </p:cNvCxnSpPr>
          <p:nvPr/>
        </p:nvCxnSpPr>
        <p:spPr>
          <a:xfrm flipH="1">
            <a:off x="6647386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6E2A27BD-14D6-4CFF-9B77-934ABBEE9AEA}"/>
              </a:ext>
            </a:extLst>
          </p:cNvPr>
          <p:cNvCxnSpPr>
            <a:cxnSpLocks/>
          </p:cNvCxnSpPr>
          <p:nvPr/>
        </p:nvCxnSpPr>
        <p:spPr>
          <a:xfrm flipH="1">
            <a:off x="6756381" y="5228822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0564AF5D-B81B-4F7B-A4AD-AF7B4D36D88A}"/>
              </a:ext>
            </a:extLst>
          </p:cNvPr>
          <p:cNvCxnSpPr>
            <a:cxnSpLocks/>
          </p:cNvCxnSpPr>
          <p:nvPr/>
        </p:nvCxnSpPr>
        <p:spPr>
          <a:xfrm flipH="1">
            <a:off x="6865375" y="5235136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D570832B-EF03-4B9D-8787-F2A89E33F67B}"/>
              </a:ext>
            </a:extLst>
          </p:cNvPr>
          <p:cNvCxnSpPr>
            <a:cxnSpLocks/>
          </p:cNvCxnSpPr>
          <p:nvPr/>
        </p:nvCxnSpPr>
        <p:spPr>
          <a:xfrm>
            <a:off x="6521101" y="5283263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28060E9-9211-4D56-AF67-5B116EB97A9D}"/>
              </a:ext>
            </a:extLst>
          </p:cNvPr>
          <p:cNvSpPr txBox="1"/>
          <p:nvPr/>
        </p:nvSpPr>
        <p:spPr>
          <a:xfrm>
            <a:off x="7271558" y="5151357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B4B1A2F-2491-4694-BAB5-73262AFF52F8}"/>
              </a:ext>
            </a:extLst>
          </p:cNvPr>
          <p:cNvSpPr txBox="1"/>
          <p:nvPr/>
        </p:nvSpPr>
        <p:spPr>
          <a:xfrm>
            <a:off x="1967010" y="5805177"/>
            <a:ext cx="960674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10768 0.0074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.00741 L 0.21836 0.0074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05 0.12662 L -0.11016 0.1226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16 0.12268 L 0.16133 0.104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044 L 0.2138 0.11806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1806 L 0.3737 0.11713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22477 L -0.03919 0.21435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23611 L 0.21653 0.2314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54 0.23148 L 0.26836 0.22037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BC58B8E-5FAD-4B3F-BA8A-5D0258185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38"/>
          <a:stretch/>
        </p:blipFill>
        <p:spPr>
          <a:xfrm>
            <a:off x="838200" y="1370800"/>
            <a:ext cx="10233546" cy="47934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92E9534-7E04-47BE-99C5-DFA99F1DB87F}"/>
              </a:ext>
            </a:extLst>
          </p:cNvPr>
          <p:cNvGrpSpPr/>
          <p:nvPr/>
        </p:nvGrpSpPr>
        <p:grpSpPr>
          <a:xfrm>
            <a:off x="3797331" y="375098"/>
            <a:ext cx="4247212" cy="659031"/>
            <a:chOff x="-1488101" y="244141"/>
            <a:chExt cx="4172031" cy="80388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00238515-CEB8-493F-B6FB-B185370285A1}"/>
                </a:ext>
              </a:extLst>
            </p:cNvPr>
            <p:cNvSpPr/>
            <p:nvPr/>
          </p:nvSpPr>
          <p:spPr>
            <a:xfrm>
              <a:off x="-1325954" y="244141"/>
              <a:ext cx="4009884" cy="803888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“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Oẳn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tù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0B32D7D-1AD2-48B8-AB1E-157DC1DA5C69}"/>
                </a:ext>
              </a:extLst>
            </p:cNvPr>
            <p:cNvSpPr/>
            <p:nvPr/>
          </p:nvSpPr>
          <p:spPr>
            <a:xfrm>
              <a:off x="-1488101" y="328912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07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577684" y="3615331"/>
            <a:ext cx="6751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136175" y="3615331"/>
            <a:ext cx="763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=""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831876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=""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410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=""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0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5713944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3"/>
          <a:stretch/>
        </p:blipFill>
        <p:spPr>
          <a:xfrm>
            <a:off x="0" y="0"/>
            <a:ext cx="12192000" cy="6409944"/>
          </a:xfrm>
          <a:prstGeom prst="rect">
            <a:avLst/>
          </a:prstGeom>
        </p:spPr>
      </p:pic>
      <p:pic>
        <p:nvPicPr>
          <p:cNvPr id="2" name="KARAOKE Quả Gì Mà Chua Chua Thế ♫ Nhạc Thiếu Nhi Có Lời Karaoke Bé Hát">
            <a:hlinkClick r:id="" action="ppaction://media"/>
            <a:extLst>
              <a:ext uri="{FF2B5EF4-FFF2-40B4-BE49-F238E27FC236}">
                <a16:creationId xmlns="" xmlns:a16="http://schemas.microsoft.com/office/drawing/2014/main" id="{1B6709A7-14BA-4F8F-9324-A2B41B009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76" y="685800"/>
            <a:ext cx="9866376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0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3844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563136" y="1603873"/>
            <a:ext cx="6171798" cy="4244477"/>
            <a:chOff x="563136" y="1603873"/>
            <a:chExt cx="6171798" cy="4244477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=""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527499" y="1784156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=""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=""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=""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=""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=""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=""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=""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=""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=""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7" y="292655"/>
            <a:ext cx="10235612" cy="964069"/>
            <a:chOff x="-3583566" y="258911"/>
            <a:chExt cx="9654147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346600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591"/>
          <a:stretch/>
        </p:blipFill>
        <p:spPr>
          <a:xfrm>
            <a:off x="8134796" y="1778348"/>
            <a:ext cx="636618" cy="5863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9083725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244233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404741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56335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9027571" y="1920358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1008519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616464" y="1549680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7116544" y="1781853"/>
            <a:ext cx="10669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08A88AFB-3DEC-4DC8-9D43-3C6F4551EC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605314" y="2115920"/>
            <a:ext cx="1055848" cy="565328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DE3A247B-6F5C-46B8-BBBD-1020F6BA35C6}"/>
              </a:ext>
            </a:extLst>
          </p:cNvPr>
          <p:cNvCxnSpPr>
            <a:cxnSpLocks/>
          </p:cNvCxnSpPr>
          <p:nvPr/>
        </p:nvCxnSpPr>
        <p:spPr>
          <a:xfrm flipH="1">
            <a:off x="10197584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04909 0.0060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09 0.00602 L 0.13385 -0.0013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85 -0.00139 L 0.26706 0.0134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06 0.01342 L 0.42148 0.3048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148 0.30486 L 0.44974 0.40532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74 0.40532 L 0.15208 0.4333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8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563136" y="1603873"/>
            <a:ext cx="6171798" cy="4244477"/>
            <a:chOff x="563136" y="1603873"/>
            <a:chExt cx="6171798" cy="4244477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=""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244477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=""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=""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=""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=""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=""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=""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=""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=""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=""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C18058B0-061C-4343-BF62-15EAD1F4CB56}"/>
              </a:ext>
            </a:extLst>
          </p:cNvPr>
          <p:cNvSpPr/>
          <p:nvPr/>
        </p:nvSpPr>
        <p:spPr>
          <a:xfrm>
            <a:off x="7058151" y="1671308"/>
            <a:ext cx="4174497" cy="807689"/>
          </a:xfrm>
          <a:prstGeom prst="roundRect">
            <a:avLst>
              <a:gd name="adj" fmla="val 1285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235611" cy="964069"/>
            <a:chOff x="-3583566" y="258911"/>
            <a:chExt cx="10054430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20" y="258911"/>
              <a:ext cx="9746884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F00F26CC-D94D-455A-BDEC-7CF80701B3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1" b="591"/>
          <a:stretch/>
        </p:blipFill>
        <p:spPr>
          <a:xfrm>
            <a:off x="8055668" y="1778348"/>
            <a:ext cx="636618" cy="58639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181C4B6B-47AD-4CD5-85CB-A0568BF764DF}"/>
              </a:ext>
            </a:extLst>
          </p:cNvPr>
          <p:cNvCxnSpPr>
            <a:cxnSpLocks/>
          </p:cNvCxnSpPr>
          <p:nvPr/>
        </p:nvCxnSpPr>
        <p:spPr>
          <a:xfrm flipH="1">
            <a:off x="9083725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CF57EF00-C168-4B3E-A5A2-8885CE12EF9C}"/>
              </a:ext>
            </a:extLst>
          </p:cNvPr>
          <p:cNvCxnSpPr>
            <a:cxnSpLocks/>
          </p:cNvCxnSpPr>
          <p:nvPr/>
        </p:nvCxnSpPr>
        <p:spPr>
          <a:xfrm flipH="1">
            <a:off x="9244233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D750139F-D478-4AEB-928E-99F5F6B3BD7E}"/>
              </a:ext>
            </a:extLst>
          </p:cNvPr>
          <p:cNvCxnSpPr>
            <a:cxnSpLocks/>
          </p:cNvCxnSpPr>
          <p:nvPr/>
        </p:nvCxnSpPr>
        <p:spPr>
          <a:xfrm flipH="1">
            <a:off x="9404741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B8EDF40D-1EBA-459A-B152-1487CD37AC76}"/>
              </a:ext>
            </a:extLst>
          </p:cNvPr>
          <p:cNvCxnSpPr>
            <a:cxnSpLocks/>
          </p:cNvCxnSpPr>
          <p:nvPr/>
        </p:nvCxnSpPr>
        <p:spPr>
          <a:xfrm flipH="1">
            <a:off x="956335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8561FF7D-7302-41D0-BA16-A734F79ABCE1}"/>
              </a:ext>
            </a:extLst>
          </p:cNvPr>
          <p:cNvCxnSpPr>
            <a:cxnSpLocks/>
          </p:cNvCxnSpPr>
          <p:nvPr/>
        </p:nvCxnSpPr>
        <p:spPr>
          <a:xfrm>
            <a:off x="9027571" y="1920358"/>
            <a:ext cx="719724" cy="3183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85CC7ADA-DD47-46B6-A021-67C333F9E710}"/>
              </a:ext>
            </a:extLst>
          </p:cNvPr>
          <p:cNvCxnSpPr>
            <a:cxnSpLocks/>
          </p:cNvCxnSpPr>
          <p:nvPr/>
        </p:nvCxnSpPr>
        <p:spPr>
          <a:xfrm flipH="1">
            <a:off x="10085197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7799B95-1606-47ED-ABC4-1996E89F80EA}"/>
              </a:ext>
            </a:extLst>
          </p:cNvPr>
          <p:cNvSpPr txBox="1"/>
          <p:nvPr/>
        </p:nvSpPr>
        <p:spPr>
          <a:xfrm>
            <a:off x="10616464" y="1549680"/>
            <a:ext cx="785135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AD2F11B-5DF2-45BD-BCF7-88B6A53A66E7}"/>
              </a:ext>
            </a:extLst>
          </p:cNvPr>
          <p:cNvSpPr txBox="1"/>
          <p:nvPr/>
        </p:nvSpPr>
        <p:spPr>
          <a:xfrm>
            <a:off x="7116544" y="1781853"/>
            <a:ext cx="107570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="" xmlns:a16="http://schemas.microsoft.com/office/drawing/2014/main" id="{DE3A247B-6F5C-46B8-BBBD-1020F6BA35C6}"/>
              </a:ext>
            </a:extLst>
          </p:cNvPr>
          <p:cNvCxnSpPr>
            <a:cxnSpLocks/>
          </p:cNvCxnSpPr>
          <p:nvPr/>
        </p:nvCxnSpPr>
        <p:spPr>
          <a:xfrm flipH="1">
            <a:off x="10197584" y="1801547"/>
            <a:ext cx="145916" cy="540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08C72F44-8097-4B3C-8696-651522509C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-3558"/>
          <a:stretch/>
        </p:blipFill>
        <p:spPr>
          <a:xfrm>
            <a:off x="7277589" y="2833242"/>
            <a:ext cx="505731" cy="513272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9C35FEAB-C06F-41E6-B65A-A816737B5E73}"/>
              </a:ext>
            </a:extLst>
          </p:cNvPr>
          <p:cNvSpPr txBox="1"/>
          <p:nvPr/>
        </p:nvSpPr>
        <p:spPr>
          <a:xfrm>
            <a:off x="9227774" y="2541704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062CE4A8-4BFE-440E-88AD-3ABC3D0471F1}"/>
              </a:ext>
            </a:extLst>
          </p:cNvPr>
          <p:cNvCxnSpPr>
            <a:cxnSpLocks/>
          </p:cNvCxnSpPr>
          <p:nvPr/>
        </p:nvCxnSpPr>
        <p:spPr>
          <a:xfrm flipH="1">
            <a:off x="8270771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="" xmlns:a16="http://schemas.microsoft.com/office/drawing/2014/main" id="{FF09C260-077D-4022-A967-E7F3356ADB0F}"/>
              </a:ext>
            </a:extLst>
          </p:cNvPr>
          <p:cNvCxnSpPr>
            <a:cxnSpLocks/>
          </p:cNvCxnSpPr>
          <p:nvPr/>
        </p:nvCxnSpPr>
        <p:spPr>
          <a:xfrm flipH="1">
            <a:off x="8420270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="" xmlns:a16="http://schemas.microsoft.com/office/drawing/2014/main" id="{4EDA84F3-3624-47E9-B62C-B20038067E4D}"/>
              </a:ext>
            </a:extLst>
          </p:cNvPr>
          <p:cNvCxnSpPr>
            <a:cxnSpLocks/>
          </p:cNvCxnSpPr>
          <p:nvPr/>
        </p:nvCxnSpPr>
        <p:spPr>
          <a:xfrm flipH="1">
            <a:off x="8569769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B2A4E4BC-F1B4-4AA7-A70B-7F44CADCF8E9}"/>
              </a:ext>
            </a:extLst>
          </p:cNvPr>
          <p:cNvCxnSpPr>
            <a:cxnSpLocks/>
          </p:cNvCxnSpPr>
          <p:nvPr/>
        </p:nvCxnSpPr>
        <p:spPr>
          <a:xfrm flipH="1">
            <a:off x="8719269" y="2821722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0D06B4AA-E9D3-42DD-918E-1BB57CC42A1C}"/>
              </a:ext>
            </a:extLst>
          </p:cNvPr>
          <p:cNvCxnSpPr>
            <a:cxnSpLocks/>
          </p:cNvCxnSpPr>
          <p:nvPr/>
        </p:nvCxnSpPr>
        <p:spPr>
          <a:xfrm>
            <a:off x="8242251" y="2905778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FBB1DBB2-C5A4-47B2-8EEF-C48A3290C8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3165338" y="2197216"/>
            <a:ext cx="915364" cy="61353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F09A4D69-BA2B-417B-8E47-B7AF7993A91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8302" r="14296" b="4473"/>
          <a:stretch/>
        </p:blipFill>
        <p:spPr>
          <a:xfrm>
            <a:off x="7148557" y="3323885"/>
            <a:ext cx="763796" cy="947914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251182DB-3F06-43A3-9D0E-FFB580DCA3CB}"/>
              </a:ext>
            </a:extLst>
          </p:cNvPr>
          <p:cNvCxnSpPr>
            <a:cxnSpLocks/>
          </p:cNvCxnSpPr>
          <p:nvPr/>
        </p:nvCxnSpPr>
        <p:spPr>
          <a:xfrm flipH="1">
            <a:off x="8224705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0E7EDEF4-12F7-4253-B12F-0757670D4E9A}"/>
              </a:ext>
            </a:extLst>
          </p:cNvPr>
          <p:cNvCxnSpPr>
            <a:cxnSpLocks/>
          </p:cNvCxnSpPr>
          <p:nvPr/>
        </p:nvCxnSpPr>
        <p:spPr>
          <a:xfrm flipH="1">
            <a:off x="8374204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E3FC8A2F-A29A-438B-B7E6-FBFC8807886B}"/>
              </a:ext>
            </a:extLst>
          </p:cNvPr>
          <p:cNvCxnSpPr>
            <a:cxnSpLocks/>
          </p:cNvCxnSpPr>
          <p:nvPr/>
        </p:nvCxnSpPr>
        <p:spPr>
          <a:xfrm flipH="1">
            <a:off x="8523703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F4509668-7C08-46F5-9DF3-8047BF87E5FB}"/>
              </a:ext>
            </a:extLst>
          </p:cNvPr>
          <p:cNvCxnSpPr>
            <a:cxnSpLocks/>
          </p:cNvCxnSpPr>
          <p:nvPr/>
        </p:nvCxnSpPr>
        <p:spPr>
          <a:xfrm flipH="1">
            <a:off x="8673203" y="355291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08DF99F8-339B-40BF-9CE2-6C43D1CBC145}"/>
              </a:ext>
            </a:extLst>
          </p:cNvPr>
          <p:cNvCxnSpPr>
            <a:cxnSpLocks/>
          </p:cNvCxnSpPr>
          <p:nvPr/>
        </p:nvCxnSpPr>
        <p:spPr>
          <a:xfrm>
            <a:off x="8196185" y="3636971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>
            <a:extLst>
              <a:ext uri="{FF2B5EF4-FFF2-40B4-BE49-F238E27FC236}">
                <a16:creationId xmlns="" xmlns:a16="http://schemas.microsoft.com/office/drawing/2014/main" id="{54C3B536-5338-42B0-BA26-D90BBA9731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837573" y="3269484"/>
            <a:ext cx="967690" cy="559110"/>
          </a:xfrm>
          <a:prstGeom prst="rect">
            <a:avLst/>
          </a:prstGeom>
        </p:spPr>
      </p:pic>
      <p:cxnSp>
        <p:nvCxnSpPr>
          <p:cNvPr id="105" name="Straight Connector 104">
            <a:extLst>
              <a:ext uri="{FF2B5EF4-FFF2-40B4-BE49-F238E27FC236}">
                <a16:creationId xmlns="" xmlns:a16="http://schemas.microsoft.com/office/drawing/2014/main" id="{FDDC73DD-A21E-498A-8D38-2F789F1AAF8E}"/>
              </a:ext>
            </a:extLst>
          </p:cNvPr>
          <p:cNvCxnSpPr>
            <a:cxnSpLocks/>
          </p:cNvCxnSpPr>
          <p:nvPr/>
        </p:nvCxnSpPr>
        <p:spPr>
          <a:xfrm flipH="1">
            <a:off x="9191400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="" xmlns:a16="http://schemas.microsoft.com/office/drawing/2014/main" id="{494F11B0-BAAB-4E4A-8198-7D01C4DDB250}"/>
              </a:ext>
            </a:extLst>
          </p:cNvPr>
          <p:cNvCxnSpPr>
            <a:cxnSpLocks/>
          </p:cNvCxnSpPr>
          <p:nvPr/>
        </p:nvCxnSpPr>
        <p:spPr>
          <a:xfrm flipH="1">
            <a:off x="9340899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F52B7EF6-24FB-4C7D-A8F4-34A49906333C}"/>
              </a:ext>
            </a:extLst>
          </p:cNvPr>
          <p:cNvCxnSpPr>
            <a:cxnSpLocks/>
          </p:cNvCxnSpPr>
          <p:nvPr/>
        </p:nvCxnSpPr>
        <p:spPr>
          <a:xfrm flipH="1">
            <a:off x="9490399" y="354773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7AED7773-5F7E-4828-B464-D77D82E95A29}"/>
              </a:ext>
            </a:extLst>
          </p:cNvPr>
          <p:cNvSpPr txBox="1"/>
          <p:nvPr/>
        </p:nvSpPr>
        <p:spPr>
          <a:xfrm>
            <a:off x="9980860" y="3229242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="" xmlns:a16="http://schemas.microsoft.com/office/drawing/2014/main" id="{71488F88-DBB4-4B05-AC8C-4A04A3B3788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5"/>
          <a:stretch/>
        </p:blipFill>
        <p:spPr>
          <a:xfrm>
            <a:off x="7238966" y="4342608"/>
            <a:ext cx="620336" cy="62958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13A2CDF0-D4E4-4AB5-8E06-A382C6A1106A}"/>
              </a:ext>
            </a:extLst>
          </p:cNvPr>
          <p:cNvSpPr txBox="1"/>
          <p:nvPr/>
        </p:nvSpPr>
        <p:spPr>
          <a:xfrm>
            <a:off x="9244233" y="4164217"/>
            <a:ext cx="785135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CD0CC5A2-0CF6-4EEE-8281-AE8CA954BAEA}"/>
              </a:ext>
            </a:extLst>
          </p:cNvPr>
          <p:cNvCxnSpPr>
            <a:cxnSpLocks/>
          </p:cNvCxnSpPr>
          <p:nvPr/>
        </p:nvCxnSpPr>
        <p:spPr>
          <a:xfrm flipH="1">
            <a:off x="8287230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5A0D4416-1BAC-4A1F-890E-7C4827E0CE1D}"/>
              </a:ext>
            </a:extLst>
          </p:cNvPr>
          <p:cNvCxnSpPr>
            <a:cxnSpLocks/>
          </p:cNvCxnSpPr>
          <p:nvPr/>
        </p:nvCxnSpPr>
        <p:spPr>
          <a:xfrm flipH="1">
            <a:off x="8436729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DBF034F5-814A-413C-AB03-1358B77DCBB7}"/>
              </a:ext>
            </a:extLst>
          </p:cNvPr>
          <p:cNvCxnSpPr>
            <a:cxnSpLocks/>
          </p:cNvCxnSpPr>
          <p:nvPr/>
        </p:nvCxnSpPr>
        <p:spPr>
          <a:xfrm flipH="1">
            <a:off x="8586228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444FE969-F440-46CB-82B3-979EDA5F3488}"/>
              </a:ext>
            </a:extLst>
          </p:cNvPr>
          <p:cNvCxnSpPr>
            <a:cxnSpLocks/>
          </p:cNvCxnSpPr>
          <p:nvPr/>
        </p:nvCxnSpPr>
        <p:spPr>
          <a:xfrm flipH="1">
            <a:off x="8735728" y="4444235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>
            <a:extLst>
              <a:ext uri="{FF2B5EF4-FFF2-40B4-BE49-F238E27FC236}">
                <a16:creationId xmlns="" xmlns:a16="http://schemas.microsoft.com/office/drawing/2014/main" id="{52CAFF66-A388-4859-AD84-09FD9D2669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3322">
            <a:off x="756326" y="4385989"/>
            <a:ext cx="915364" cy="613530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="" xmlns:a16="http://schemas.microsoft.com/office/drawing/2014/main" id="{2E1B5B42-2B33-412C-BBB3-B61092DC28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r="19591"/>
          <a:stretch/>
        </p:blipFill>
        <p:spPr>
          <a:xfrm>
            <a:off x="7304267" y="5104676"/>
            <a:ext cx="489734" cy="607788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="" xmlns:a16="http://schemas.microsoft.com/office/drawing/2014/main" id="{008399DE-C324-4860-B884-D61F69038871}"/>
              </a:ext>
            </a:extLst>
          </p:cNvPr>
          <p:cNvCxnSpPr>
            <a:cxnSpLocks/>
          </p:cNvCxnSpPr>
          <p:nvPr/>
        </p:nvCxnSpPr>
        <p:spPr>
          <a:xfrm flipH="1">
            <a:off x="8213706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4569AD57-E03C-4A69-81F3-22059E1F4695}"/>
              </a:ext>
            </a:extLst>
          </p:cNvPr>
          <p:cNvCxnSpPr>
            <a:cxnSpLocks/>
          </p:cNvCxnSpPr>
          <p:nvPr/>
        </p:nvCxnSpPr>
        <p:spPr>
          <a:xfrm flipH="1">
            <a:off x="8363205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="" xmlns:a16="http://schemas.microsoft.com/office/drawing/2014/main" id="{72494CFD-78A9-4FF7-8115-EDEAD468C0F5}"/>
              </a:ext>
            </a:extLst>
          </p:cNvPr>
          <p:cNvCxnSpPr>
            <a:cxnSpLocks/>
          </p:cNvCxnSpPr>
          <p:nvPr/>
        </p:nvCxnSpPr>
        <p:spPr>
          <a:xfrm flipH="1">
            <a:off x="8512704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="" xmlns:a16="http://schemas.microsoft.com/office/drawing/2014/main" id="{0D45BFC9-6B74-42ED-93B7-9A9E1FBA1B7C}"/>
              </a:ext>
            </a:extLst>
          </p:cNvPr>
          <p:cNvCxnSpPr>
            <a:cxnSpLocks/>
          </p:cNvCxnSpPr>
          <p:nvPr/>
        </p:nvCxnSpPr>
        <p:spPr>
          <a:xfrm flipH="1">
            <a:off x="8662204" y="5205128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="" xmlns:a16="http://schemas.microsoft.com/office/drawing/2014/main" id="{67816CB3-FDFB-4887-A9CD-96520DF71BA5}"/>
              </a:ext>
            </a:extLst>
          </p:cNvPr>
          <p:cNvCxnSpPr>
            <a:cxnSpLocks/>
          </p:cNvCxnSpPr>
          <p:nvPr/>
        </p:nvCxnSpPr>
        <p:spPr>
          <a:xfrm>
            <a:off x="8185186" y="5289184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" name="Picture 122">
            <a:extLst>
              <a:ext uri="{FF2B5EF4-FFF2-40B4-BE49-F238E27FC236}">
                <a16:creationId xmlns="" xmlns:a16="http://schemas.microsoft.com/office/drawing/2014/main" id="{1F8606AB-8E2D-437D-A2A7-2D447A75904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22241">
            <a:off x="1412664" y="3056921"/>
            <a:ext cx="967690" cy="559110"/>
          </a:xfrm>
          <a:prstGeom prst="rect">
            <a:avLst/>
          </a:prstGeom>
        </p:spPr>
      </p:pic>
      <p:cxnSp>
        <p:nvCxnSpPr>
          <p:cNvPr id="124" name="Straight Connector 123">
            <a:extLst>
              <a:ext uri="{FF2B5EF4-FFF2-40B4-BE49-F238E27FC236}">
                <a16:creationId xmlns="" xmlns:a16="http://schemas.microsoft.com/office/drawing/2014/main" id="{2383DBCD-23AD-4A5E-9CA2-C7B106D5046C}"/>
              </a:ext>
            </a:extLst>
          </p:cNvPr>
          <p:cNvCxnSpPr>
            <a:cxnSpLocks/>
          </p:cNvCxnSpPr>
          <p:nvPr/>
        </p:nvCxnSpPr>
        <p:spPr>
          <a:xfrm flipH="1">
            <a:off x="9180401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="" xmlns:a16="http://schemas.microsoft.com/office/drawing/2014/main" id="{0539C41C-28C3-4A6F-970D-2055DEB97881}"/>
              </a:ext>
            </a:extLst>
          </p:cNvPr>
          <p:cNvCxnSpPr>
            <a:cxnSpLocks/>
          </p:cNvCxnSpPr>
          <p:nvPr/>
        </p:nvCxnSpPr>
        <p:spPr>
          <a:xfrm flipH="1">
            <a:off x="9329900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="" xmlns:a16="http://schemas.microsoft.com/office/drawing/2014/main" id="{61962397-19D9-4446-AD2B-CC3EE49A3D5C}"/>
              </a:ext>
            </a:extLst>
          </p:cNvPr>
          <p:cNvCxnSpPr>
            <a:cxnSpLocks/>
          </p:cNvCxnSpPr>
          <p:nvPr/>
        </p:nvCxnSpPr>
        <p:spPr>
          <a:xfrm flipH="1">
            <a:off x="9479400" y="519995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="" xmlns:a16="http://schemas.microsoft.com/office/drawing/2014/main" id="{38D564D0-9F2D-456A-924D-ABBEBA131A7F}"/>
              </a:ext>
            </a:extLst>
          </p:cNvPr>
          <p:cNvCxnSpPr>
            <a:cxnSpLocks/>
          </p:cNvCxnSpPr>
          <p:nvPr/>
        </p:nvCxnSpPr>
        <p:spPr>
          <a:xfrm flipH="1">
            <a:off x="9628899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="" xmlns:a16="http://schemas.microsoft.com/office/drawing/2014/main" id="{B11032D3-3E20-4838-9498-AF5556942E15}"/>
              </a:ext>
            </a:extLst>
          </p:cNvPr>
          <p:cNvCxnSpPr>
            <a:cxnSpLocks/>
          </p:cNvCxnSpPr>
          <p:nvPr/>
        </p:nvCxnSpPr>
        <p:spPr>
          <a:xfrm>
            <a:off x="9156683" y="5280573"/>
            <a:ext cx="672933" cy="353109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A0EA4044-106D-479D-9D49-80D14B30E1C7}"/>
              </a:ext>
            </a:extLst>
          </p:cNvPr>
          <p:cNvCxnSpPr>
            <a:cxnSpLocks/>
          </p:cNvCxnSpPr>
          <p:nvPr/>
        </p:nvCxnSpPr>
        <p:spPr>
          <a:xfrm flipH="1">
            <a:off x="10041622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CA588A0C-B9FF-4B5A-8784-32DE15995340}"/>
              </a:ext>
            </a:extLst>
          </p:cNvPr>
          <p:cNvCxnSpPr>
            <a:cxnSpLocks/>
          </p:cNvCxnSpPr>
          <p:nvPr/>
        </p:nvCxnSpPr>
        <p:spPr>
          <a:xfrm flipH="1">
            <a:off x="10205481" y="5209301"/>
            <a:ext cx="145916" cy="504000"/>
          </a:xfrm>
          <a:prstGeom prst="lin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3366F35C-FABD-4446-9A9A-B753D96145A3}"/>
              </a:ext>
            </a:extLst>
          </p:cNvPr>
          <p:cNvSpPr txBox="1"/>
          <p:nvPr/>
        </p:nvSpPr>
        <p:spPr>
          <a:xfrm>
            <a:off x="10605445" y="4948235"/>
            <a:ext cx="894388" cy="901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85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08802 0.2881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02 0.28819 L 0.01549 0.28703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71 0.43171 L 0.02109 0.2912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589 0.42361 L -0.19284 0.43703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75 -0.11481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11481 L 0.09427 0.01528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27 0.01528 L 0.15912 -0.00602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12 -0.00602 L 0.25495 0.0016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95 0.00162 L 0.31914 -0.12268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914 -0.12268 L 0.3168 0.033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8 0.0338 L 0.34258 0.19468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3997 0.00417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0417 L 0.07904 -0.0007 " pathEditMode="relative" rAng="0" ptsTypes="AA">
                                      <p:cBhvr>
                                        <p:cTn id="17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04 -0.0007 L 0.12331 -0.00833 " pathEditMode="relative" rAng="0" ptsTypes="AA">
                                      <p:cBhvr>
                                        <p:cTn id="18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15912 -0.00602 " pathEditMode="relative" rAng="0" ptsTypes="AA">
                                      <p:cBhvr>
                                        <p:cTn id="2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11 -0.00601 L 0.33893 -0.18773 " pathEditMode="relative" rAng="0" ptsTypes="AA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3 -0.18773 L 0.31263 -0.04699 " pathEditMode="relative" rAng="0" ptsTypes="AA">
                                      <p:cBhvr>
                                        <p:cTn id="23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63 -0.04699 L 0.37969 -0.07731 " pathEditMode="relative" rAng="0" ptsTypes="AA">
                                      <p:cBhvr>
                                        <p:cTn id="24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9 -0.07731 L 0.38125 0.03079 " pathEditMode="relative" rAng="0" ptsTypes="AA">
                                      <p:cBhvr>
                                        <p:cTn id="25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25 0.03079 L 0.34336 0.06667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36 0.06667 L 0.34062 0.28473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62 0.28473 L 0.26029 0.29537 " pathEditMode="relative" rAng="0" ptsTypes="AA">
                                      <p:cBhvr>
                                        <p:cTn id="28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29 0.29537 L 0.20156 0.27176 " pathEditMode="relative" rAng="0" ptsTypes="AA">
                                      <p:cBhvr>
                                        <p:cTn id="29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56 0.27176 L 0.1345 0.27176 " pathEditMode="relative" rAng="0" ptsTypes="AA">
                                      <p:cBhvr>
                                        <p:cTn id="30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45 0.27176 L 0.10638 0.1544 " pathEditMode="relative" rAng="0" ptsTypes="AA">
                                      <p:cBhvr>
                                        <p:cTn id="31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08" grpId="0"/>
      <p:bldP spid="110" grpId="0"/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="" xmlns:a16="http://schemas.microsoft.com/office/drawing/2014/main" id="{3115F10A-3516-40DA-B554-3563BF10E9EE}"/>
              </a:ext>
            </a:extLst>
          </p:cNvPr>
          <p:cNvGrpSpPr/>
          <p:nvPr/>
        </p:nvGrpSpPr>
        <p:grpSpPr>
          <a:xfrm>
            <a:off x="1037951" y="1613881"/>
            <a:ext cx="5117340" cy="2966523"/>
            <a:chOff x="563136" y="1603873"/>
            <a:chExt cx="6171798" cy="4035476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="" xmlns:a16="http://schemas.microsoft.com/office/drawing/2014/main" id="{377CB46D-D36A-4A57-81C1-2D8C3A53442D}"/>
                </a:ext>
              </a:extLst>
            </p:cNvPr>
            <p:cNvSpPr/>
            <p:nvPr/>
          </p:nvSpPr>
          <p:spPr>
            <a:xfrm>
              <a:off x="563136" y="1603873"/>
              <a:ext cx="6171798" cy="4035476"/>
            </a:xfrm>
            <a:prstGeom prst="roundRect">
              <a:avLst>
                <a:gd name="adj" fmla="val 12853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49CA7F4-5831-4ED3-B26F-1E2F0F2EE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26386" y="1685631"/>
              <a:ext cx="439372" cy="5535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E6B7FE6E-B372-4899-94FF-FB221A8DE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27" y="3829011"/>
              <a:ext cx="607507" cy="60386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801FF731-A6B3-4F71-8A9A-0F65A7D4E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69" y="1806410"/>
              <a:ext cx="512683" cy="59672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241D2456-5D6F-4B35-B72C-D562A9DEC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5" y="3956426"/>
              <a:ext cx="774843" cy="80408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98A6F14A-5BD2-40D4-9C46-C30DA3073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33" y="1841056"/>
              <a:ext cx="512683" cy="59672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1C19FED5-884C-4A12-B6C1-3D8B27D85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1823" y="1863491"/>
              <a:ext cx="512683" cy="59672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="" xmlns:a16="http://schemas.microsoft.com/office/drawing/2014/main" id="{16AEB045-E599-4545-A859-386582CC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6031" y="1914868"/>
              <a:ext cx="512683" cy="59672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="" xmlns:a16="http://schemas.microsoft.com/office/drawing/2014/main" id="{572C7D11-848B-475E-9F56-C11DE10D8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485" y="4798240"/>
              <a:ext cx="512683" cy="59672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C86DDBF5-00E1-425B-9804-A3CF48735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58" y="3973436"/>
              <a:ext cx="512683" cy="59672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285E423F-6E28-486A-A7CC-AA586E52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171" y="4657401"/>
              <a:ext cx="512683" cy="5967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6EBA9D18-1758-4971-968D-4B616E858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078135" y="2461203"/>
              <a:ext cx="439372" cy="55353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3F3FFE18-800A-4435-9A84-B0B9771A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384182" y="2525143"/>
              <a:ext cx="439372" cy="553532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="" xmlns:a16="http://schemas.microsoft.com/office/drawing/2014/main" id="{AD6510BC-F171-4810-AE06-D84523F60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531999" y="2841052"/>
              <a:ext cx="439372" cy="55353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="" xmlns:a16="http://schemas.microsoft.com/office/drawing/2014/main" id="{E7FB2A77-0650-40CF-82B3-7948841FF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1554571" y="2874389"/>
              <a:ext cx="439372" cy="55353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8F700246-E668-450D-AA9C-20A09F6BB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94831" y="3315071"/>
              <a:ext cx="439372" cy="55353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1AC8DAD4-F8C7-42DA-9399-2A063EF70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6198232" y="3082611"/>
              <a:ext cx="439372" cy="553532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="" xmlns:a16="http://schemas.microsoft.com/office/drawing/2014/main" id="{EDCB5E31-1F3E-4A22-B3BB-1C8EBF1DC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5640338" y="4796204"/>
              <a:ext cx="439372" cy="55353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="" xmlns:a16="http://schemas.microsoft.com/office/drawing/2014/main" id="{EAC48D99-8AFA-412E-89C4-B50860779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4675903" y="4827910"/>
              <a:ext cx="439372" cy="55353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3D9AA497-F2D2-4888-8AB6-E4C309199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963587" y="4703023"/>
              <a:ext cx="439372" cy="55353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3290FF88-43CF-4D5B-934D-2FD6A20F2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3203367" y="4672690"/>
              <a:ext cx="439372" cy="55353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E4718CC8-3AC2-4EF4-9E1B-6196663BCF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1" r="15873"/>
            <a:stretch/>
          </p:blipFill>
          <p:spPr>
            <a:xfrm rot="1520703">
              <a:off x="2861211" y="3894304"/>
              <a:ext cx="439372" cy="553532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8614D649-D52B-4C10-AB57-4C2E50DA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914" y="3895700"/>
              <a:ext cx="607507" cy="603869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="" xmlns:a16="http://schemas.microsoft.com/office/drawing/2014/main" id="{86C55D11-8352-498F-B512-1818082B8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549" y="1900351"/>
              <a:ext cx="607507" cy="60386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4290C5C8-2EB8-40C6-BE0B-BB366024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6" y="4838738"/>
              <a:ext cx="607507" cy="603869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2A054A77-8F54-4745-B181-26EC1C77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26" y="4845551"/>
              <a:ext cx="607507" cy="603869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BC84A087-CD72-4024-8BE4-477168716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8811" y="3961866"/>
              <a:ext cx="774843" cy="80408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ED82DFAF-25D4-4194-B8D8-7C0579DFD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40" y="3956426"/>
              <a:ext cx="774843" cy="80408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="" xmlns:a16="http://schemas.microsoft.com/office/drawing/2014/main" id="{CFEC1AC9-CBB5-4EC5-B1AD-4C65A899B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140" y="3921689"/>
              <a:ext cx="774843" cy="80408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="" xmlns:a16="http://schemas.microsoft.com/office/drawing/2014/main" id="{16DE1D35-3C44-4242-A184-E574A804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853" y="1869639"/>
              <a:ext cx="1054254" cy="1132867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="" xmlns:a16="http://schemas.microsoft.com/office/drawing/2014/main" id="{4AF3B964-2645-490E-9AA1-BF323A199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1344" y="2662809"/>
              <a:ext cx="1054254" cy="1132867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="" xmlns:a16="http://schemas.microsoft.com/office/drawing/2014/main" id="{D98EE639-CE58-4D74-949C-103879459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640" y="1889703"/>
              <a:ext cx="1054254" cy="113286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="" xmlns:a16="http://schemas.microsoft.com/office/drawing/2014/main" id="{B2F18993-62A9-40DD-B51C-BE5740564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503763" y="2887075"/>
              <a:ext cx="1054254" cy="1132867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="" xmlns:a16="http://schemas.microsoft.com/office/drawing/2014/main" id="{3E917421-5868-4920-9398-EEB0D1FE6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4841799" y="3905602"/>
              <a:ext cx="1054254" cy="113286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="" xmlns:a16="http://schemas.microsoft.com/office/drawing/2014/main" id="{7C069ECA-E2E4-4DD7-97A7-01B48428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2544954" y="2560147"/>
              <a:ext cx="1054254" cy="1132867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B764ED76-496E-4AA2-9E5D-7EFAB24B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1842171" y="2712536"/>
              <a:ext cx="1054254" cy="1132867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="" xmlns:a16="http://schemas.microsoft.com/office/drawing/2014/main" id="{2AFA3D7F-F051-4006-89CE-D8132551D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6397">
              <a:off x="633745" y="2611605"/>
              <a:ext cx="1054254" cy="113286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97036" y="292655"/>
            <a:ext cx="10277516" cy="964069"/>
            <a:chOff x="-3583566" y="258911"/>
            <a:chExt cx="9654147" cy="117597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9" y="258911"/>
              <a:ext cx="9346600" cy="117597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a.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long,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dứa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583566" y="465075"/>
              <a:ext cx="615094" cy="7636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957B49F-0054-4864-A787-98BA909A76B1}"/>
              </a:ext>
            </a:extLst>
          </p:cNvPr>
          <p:cNvGrpSpPr/>
          <p:nvPr/>
        </p:nvGrpSpPr>
        <p:grpSpPr>
          <a:xfrm>
            <a:off x="6751787" y="1450900"/>
            <a:ext cx="4056163" cy="712720"/>
            <a:chOff x="7058151" y="1549680"/>
            <a:chExt cx="4343448" cy="929317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C18058B0-061C-4343-BF62-15EAD1F4CB56}"/>
                </a:ext>
              </a:extLst>
            </p:cNvPr>
            <p:cNvSpPr/>
            <p:nvPr/>
          </p:nvSpPr>
          <p:spPr>
            <a:xfrm>
              <a:off x="7058151" y="1671308"/>
              <a:ext cx="4174497" cy="807689"/>
            </a:xfrm>
            <a:prstGeom prst="roundRect">
              <a:avLst>
                <a:gd name="adj" fmla="val 1285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F00F26CC-D94D-455A-BDEC-7CF80701B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31" b="591"/>
            <a:stretch/>
          </p:blipFill>
          <p:spPr>
            <a:xfrm>
              <a:off x="8229861" y="1762191"/>
              <a:ext cx="636618" cy="586397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181C4B6B-47AD-4CD5-85CB-A0568BF764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3725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CF57EF00-C168-4B3E-A5A2-8885CE12E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4233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D750139F-D478-4AEB-928E-99F5F6B3BD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4741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B8EDF40D-1EBA-459A-B152-1487CD37AC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63357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8561FF7D-7302-41D0-BA16-A734F79ABCE1}"/>
                </a:ext>
              </a:extLst>
            </p:cNvPr>
            <p:cNvCxnSpPr>
              <a:cxnSpLocks/>
            </p:cNvCxnSpPr>
            <p:nvPr/>
          </p:nvCxnSpPr>
          <p:spPr>
            <a:xfrm>
              <a:off x="9027571" y="1920358"/>
              <a:ext cx="719724" cy="31835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85CC7ADA-DD47-46B6-A021-67C333F9E7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5197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B7799B95-1606-47ED-ABC4-1996E89F80EA}"/>
                </a:ext>
              </a:extLst>
            </p:cNvPr>
            <p:cNvSpPr txBox="1"/>
            <p:nvPr/>
          </p:nvSpPr>
          <p:spPr>
            <a:xfrm>
              <a:off x="10616465" y="1549680"/>
              <a:ext cx="785134" cy="85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0AD2F11B-5DF2-45BD-BCF7-88B6A53A66E7}"/>
                </a:ext>
              </a:extLst>
            </p:cNvPr>
            <p:cNvSpPr txBox="1"/>
            <p:nvPr/>
          </p:nvSpPr>
          <p:spPr>
            <a:xfrm>
              <a:off x="7162520" y="1637808"/>
              <a:ext cx="1081588" cy="792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000"/>
                </a:spcAft>
              </a:pPr>
              <a:r>
                <a:rPr lang="en-US" sz="2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DE3A247B-6F5C-46B8-BBBD-1020F6BA35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97584" y="1801547"/>
              <a:ext cx="145916" cy="540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08C72F44-8097-4B3C-8696-651522509C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-3558"/>
          <a:stretch/>
        </p:blipFill>
        <p:spPr>
          <a:xfrm>
            <a:off x="6989383" y="2332635"/>
            <a:ext cx="458867" cy="416673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9C35FEAB-C06F-41E6-B65A-A816737B5E73}"/>
              </a:ext>
            </a:extLst>
          </p:cNvPr>
          <p:cNvSpPr txBox="1"/>
          <p:nvPr/>
        </p:nvSpPr>
        <p:spPr>
          <a:xfrm>
            <a:off x="8763367" y="2153963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062CE4A8-4BFE-440E-88AD-3ABC3D0471F1}"/>
              </a:ext>
            </a:extLst>
          </p:cNvPr>
          <p:cNvCxnSpPr>
            <a:cxnSpLocks/>
          </p:cNvCxnSpPr>
          <p:nvPr/>
        </p:nvCxnSpPr>
        <p:spPr>
          <a:xfrm flipH="1">
            <a:off x="7890531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="" xmlns:a16="http://schemas.microsoft.com/office/drawing/2014/main" id="{FF09C260-077D-4022-A967-E7F3356ADB0F}"/>
              </a:ext>
            </a:extLst>
          </p:cNvPr>
          <p:cNvCxnSpPr>
            <a:cxnSpLocks/>
          </p:cNvCxnSpPr>
          <p:nvPr/>
        </p:nvCxnSpPr>
        <p:spPr>
          <a:xfrm flipH="1">
            <a:off x="8026177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="" xmlns:a16="http://schemas.microsoft.com/office/drawing/2014/main" id="{4EDA84F3-3624-47E9-B62C-B20038067E4D}"/>
              </a:ext>
            </a:extLst>
          </p:cNvPr>
          <p:cNvCxnSpPr>
            <a:cxnSpLocks/>
          </p:cNvCxnSpPr>
          <p:nvPr/>
        </p:nvCxnSpPr>
        <p:spPr>
          <a:xfrm flipH="1">
            <a:off x="8161823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B2A4E4BC-F1B4-4AA7-A70B-7F44CADCF8E9}"/>
              </a:ext>
            </a:extLst>
          </p:cNvPr>
          <p:cNvCxnSpPr>
            <a:cxnSpLocks/>
          </p:cNvCxnSpPr>
          <p:nvPr/>
        </p:nvCxnSpPr>
        <p:spPr>
          <a:xfrm flipH="1">
            <a:off x="8297469" y="235467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0D06B4AA-E9D3-42DD-918E-1BB57CC42A1C}"/>
              </a:ext>
            </a:extLst>
          </p:cNvPr>
          <p:cNvCxnSpPr>
            <a:cxnSpLocks/>
          </p:cNvCxnSpPr>
          <p:nvPr/>
        </p:nvCxnSpPr>
        <p:spPr>
          <a:xfrm>
            <a:off x="7864654" y="2417883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="" xmlns:a16="http://schemas.microsoft.com/office/drawing/2014/main" id="{F09A4D69-BA2B-417B-8E47-B7AF7993A9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8302" r="14296" b="4473"/>
          <a:stretch/>
        </p:blipFill>
        <p:spPr>
          <a:xfrm>
            <a:off x="6872308" y="2732292"/>
            <a:ext cx="693018" cy="712814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251182DB-3F06-43A3-9D0E-FFB580DCA3CB}"/>
              </a:ext>
            </a:extLst>
          </p:cNvPr>
          <p:cNvCxnSpPr>
            <a:cxnSpLocks/>
          </p:cNvCxnSpPr>
          <p:nvPr/>
        </p:nvCxnSpPr>
        <p:spPr>
          <a:xfrm flipH="1">
            <a:off x="7848734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0E7EDEF4-12F7-4253-B12F-0757670D4E9A}"/>
              </a:ext>
            </a:extLst>
          </p:cNvPr>
          <p:cNvCxnSpPr>
            <a:cxnSpLocks/>
          </p:cNvCxnSpPr>
          <p:nvPr/>
        </p:nvCxnSpPr>
        <p:spPr>
          <a:xfrm flipH="1">
            <a:off x="7984380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E3FC8A2F-A29A-438B-B7E6-FBFC8807886B}"/>
              </a:ext>
            </a:extLst>
          </p:cNvPr>
          <p:cNvCxnSpPr>
            <a:cxnSpLocks/>
          </p:cNvCxnSpPr>
          <p:nvPr/>
        </p:nvCxnSpPr>
        <p:spPr>
          <a:xfrm flipH="1">
            <a:off x="8120025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F4509668-7C08-46F5-9DF3-8047BF87E5FB}"/>
              </a:ext>
            </a:extLst>
          </p:cNvPr>
          <p:cNvCxnSpPr>
            <a:cxnSpLocks/>
          </p:cNvCxnSpPr>
          <p:nvPr/>
        </p:nvCxnSpPr>
        <p:spPr>
          <a:xfrm flipH="1">
            <a:off x="8255672" y="290451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08DF99F8-339B-40BF-9CE2-6C43D1CBC145}"/>
              </a:ext>
            </a:extLst>
          </p:cNvPr>
          <p:cNvCxnSpPr>
            <a:cxnSpLocks/>
          </p:cNvCxnSpPr>
          <p:nvPr/>
        </p:nvCxnSpPr>
        <p:spPr>
          <a:xfrm>
            <a:off x="7822857" y="2967727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="" xmlns:a16="http://schemas.microsoft.com/office/drawing/2014/main" id="{FDDC73DD-A21E-498A-8D38-2F789F1AAF8E}"/>
              </a:ext>
            </a:extLst>
          </p:cNvPr>
          <p:cNvCxnSpPr>
            <a:cxnSpLocks/>
          </p:cNvCxnSpPr>
          <p:nvPr/>
        </p:nvCxnSpPr>
        <p:spPr>
          <a:xfrm flipH="1">
            <a:off x="8725850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="" xmlns:a16="http://schemas.microsoft.com/office/drawing/2014/main" id="{494F11B0-BAAB-4E4A-8198-7D01C4DDB250}"/>
              </a:ext>
            </a:extLst>
          </p:cNvPr>
          <p:cNvCxnSpPr>
            <a:cxnSpLocks/>
          </p:cNvCxnSpPr>
          <p:nvPr/>
        </p:nvCxnSpPr>
        <p:spPr>
          <a:xfrm flipH="1">
            <a:off x="8861495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="" xmlns:a16="http://schemas.microsoft.com/office/drawing/2014/main" id="{F52B7EF6-24FB-4C7D-A8F4-34A49906333C}"/>
              </a:ext>
            </a:extLst>
          </p:cNvPr>
          <p:cNvCxnSpPr>
            <a:cxnSpLocks/>
          </p:cNvCxnSpPr>
          <p:nvPr/>
        </p:nvCxnSpPr>
        <p:spPr>
          <a:xfrm flipH="1">
            <a:off x="8997142" y="2900625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7AED7773-5F7E-4828-B464-D77D82E95A29}"/>
              </a:ext>
            </a:extLst>
          </p:cNvPr>
          <p:cNvSpPr txBox="1"/>
          <p:nvPr/>
        </p:nvSpPr>
        <p:spPr>
          <a:xfrm>
            <a:off x="9454742" y="2729122"/>
            <a:ext cx="712380" cy="647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="" xmlns:a16="http://schemas.microsoft.com/office/drawing/2014/main" id="{71488F88-DBB4-4B05-AC8C-4A04A3B378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" r="735"/>
          <a:stretch/>
        </p:blipFill>
        <p:spPr>
          <a:xfrm>
            <a:off x="6954339" y="3498353"/>
            <a:ext cx="562852" cy="473437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13A2CDF0-D4E4-4AB5-8E06-A382C6A1106A}"/>
              </a:ext>
            </a:extLst>
          </p:cNvPr>
          <p:cNvSpPr txBox="1"/>
          <p:nvPr/>
        </p:nvSpPr>
        <p:spPr>
          <a:xfrm>
            <a:off x="8707149" y="3463625"/>
            <a:ext cx="7123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CD0CC5A2-0CF6-4EEE-8281-AE8CA954BAEA}"/>
              </a:ext>
            </a:extLst>
          </p:cNvPr>
          <p:cNvCxnSpPr>
            <a:cxnSpLocks/>
          </p:cNvCxnSpPr>
          <p:nvPr/>
        </p:nvCxnSpPr>
        <p:spPr>
          <a:xfrm flipH="1">
            <a:off x="7769304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="" xmlns:a16="http://schemas.microsoft.com/office/drawing/2014/main" id="{5A0D4416-1BAC-4A1F-890E-7C4827E0CE1D}"/>
              </a:ext>
            </a:extLst>
          </p:cNvPr>
          <p:cNvCxnSpPr>
            <a:cxnSpLocks/>
          </p:cNvCxnSpPr>
          <p:nvPr/>
        </p:nvCxnSpPr>
        <p:spPr>
          <a:xfrm flipH="1">
            <a:off x="7904950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="" xmlns:a16="http://schemas.microsoft.com/office/drawing/2014/main" id="{DBF034F5-814A-413C-AB03-1358B77DCBB7}"/>
              </a:ext>
            </a:extLst>
          </p:cNvPr>
          <p:cNvCxnSpPr>
            <a:cxnSpLocks/>
          </p:cNvCxnSpPr>
          <p:nvPr/>
        </p:nvCxnSpPr>
        <p:spPr>
          <a:xfrm flipH="1">
            <a:off x="8040595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="" xmlns:a16="http://schemas.microsoft.com/office/drawing/2014/main" id="{444FE969-F440-46CB-82B3-979EDA5F3488}"/>
              </a:ext>
            </a:extLst>
          </p:cNvPr>
          <p:cNvCxnSpPr>
            <a:cxnSpLocks/>
          </p:cNvCxnSpPr>
          <p:nvPr/>
        </p:nvCxnSpPr>
        <p:spPr>
          <a:xfrm flipH="1">
            <a:off x="8176242" y="3536528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="" xmlns:a16="http://schemas.microsoft.com/office/drawing/2014/main" id="{2E1B5B42-2B33-412C-BBB3-B61092DC28A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r="19591"/>
          <a:stretch/>
        </p:blipFill>
        <p:spPr>
          <a:xfrm>
            <a:off x="7013321" y="4072043"/>
            <a:ext cx="444352" cy="457045"/>
          </a:xfrm>
          <a:prstGeom prst="rect">
            <a:avLst/>
          </a:prstGeom>
        </p:spPr>
      </p:pic>
      <p:cxnSp>
        <p:nvCxnSpPr>
          <p:cNvPr id="118" name="Straight Connector 117">
            <a:extLst>
              <a:ext uri="{FF2B5EF4-FFF2-40B4-BE49-F238E27FC236}">
                <a16:creationId xmlns="" xmlns:a16="http://schemas.microsoft.com/office/drawing/2014/main" id="{008399DE-C324-4860-B884-D61F69038871}"/>
              </a:ext>
            </a:extLst>
          </p:cNvPr>
          <p:cNvCxnSpPr>
            <a:cxnSpLocks/>
          </p:cNvCxnSpPr>
          <p:nvPr/>
        </p:nvCxnSpPr>
        <p:spPr>
          <a:xfrm flipH="1">
            <a:off x="7838754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4569AD57-E03C-4A69-81F3-22059E1F4695}"/>
              </a:ext>
            </a:extLst>
          </p:cNvPr>
          <p:cNvCxnSpPr>
            <a:cxnSpLocks/>
          </p:cNvCxnSpPr>
          <p:nvPr/>
        </p:nvCxnSpPr>
        <p:spPr>
          <a:xfrm flipH="1">
            <a:off x="7974400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="" xmlns:a16="http://schemas.microsoft.com/office/drawing/2014/main" id="{72494CFD-78A9-4FF7-8115-EDEAD468C0F5}"/>
              </a:ext>
            </a:extLst>
          </p:cNvPr>
          <p:cNvCxnSpPr>
            <a:cxnSpLocks/>
          </p:cNvCxnSpPr>
          <p:nvPr/>
        </p:nvCxnSpPr>
        <p:spPr>
          <a:xfrm flipH="1">
            <a:off x="8110045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="" xmlns:a16="http://schemas.microsoft.com/office/drawing/2014/main" id="{0D45BFC9-6B74-42ED-93B7-9A9E1FBA1B7C}"/>
              </a:ext>
            </a:extLst>
          </p:cNvPr>
          <p:cNvCxnSpPr>
            <a:cxnSpLocks/>
          </p:cNvCxnSpPr>
          <p:nvPr/>
        </p:nvCxnSpPr>
        <p:spPr>
          <a:xfrm flipH="1">
            <a:off x="8245692" y="4146952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="" xmlns:a16="http://schemas.microsoft.com/office/drawing/2014/main" id="{67816CB3-FDFB-4887-A9CD-96520DF71BA5}"/>
              </a:ext>
            </a:extLst>
          </p:cNvPr>
          <p:cNvCxnSpPr>
            <a:cxnSpLocks/>
          </p:cNvCxnSpPr>
          <p:nvPr/>
        </p:nvCxnSpPr>
        <p:spPr>
          <a:xfrm>
            <a:off x="7812877" y="4210160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="" xmlns:a16="http://schemas.microsoft.com/office/drawing/2014/main" id="{2383DBCD-23AD-4A5E-9CA2-C7B106D5046C}"/>
              </a:ext>
            </a:extLst>
          </p:cNvPr>
          <p:cNvCxnSpPr>
            <a:cxnSpLocks/>
          </p:cNvCxnSpPr>
          <p:nvPr/>
        </p:nvCxnSpPr>
        <p:spPr>
          <a:xfrm flipH="1">
            <a:off x="8715870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="" xmlns:a16="http://schemas.microsoft.com/office/drawing/2014/main" id="{0539C41C-28C3-4A6F-970D-2055DEB97881}"/>
              </a:ext>
            </a:extLst>
          </p:cNvPr>
          <p:cNvCxnSpPr>
            <a:cxnSpLocks/>
          </p:cNvCxnSpPr>
          <p:nvPr/>
        </p:nvCxnSpPr>
        <p:spPr>
          <a:xfrm flipH="1">
            <a:off x="8851515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="" xmlns:a16="http://schemas.microsoft.com/office/drawing/2014/main" id="{61962397-19D9-4446-AD2B-CC3EE49A3D5C}"/>
              </a:ext>
            </a:extLst>
          </p:cNvPr>
          <p:cNvCxnSpPr>
            <a:cxnSpLocks/>
          </p:cNvCxnSpPr>
          <p:nvPr/>
        </p:nvCxnSpPr>
        <p:spPr>
          <a:xfrm flipH="1">
            <a:off x="8987162" y="4143059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="" xmlns:a16="http://schemas.microsoft.com/office/drawing/2014/main" id="{38D564D0-9F2D-456A-924D-ABBEBA131A7F}"/>
              </a:ext>
            </a:extLst>
          </p:cNvPr>
          <p:cNvCxnSpPr>
            <a:cxnSpLocks/>
          </p:cNvCxnSpPr>
          <p:nvPr/>
        </p:nvCxnSpPr>
        <p:spPr>
          <a:xfrm flipH="1">
            <a:off x="9122808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="" xmlns:a16="http://schemas.microsoft.com/office/drawing/2014/main" id="{B11032D3-3E20-4838-9498-AF5556942E15}"/>
              </a:ext>
            </a:extLst>
          </p:cNvPr>
          <p:cNvCxnSpPr>
            <a:cxnSpLocks/>
          </p:cNvCxnSpPr>
          <p:nvPr/>
        </p:nvCxnSpPr>
        <p:spPr>
          <a:xfrm>
            <a:off x="8694350" y="4203685"/>
            <a:ext cx="610575" cy="265531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A0EA4044-106D-479D-9D49-80D14B30E1C7}"/>
              </a:ext>
            </a:extLst>
          </p:cNvPr>
          <p:cNvCxnSpPr>
            <a:cxnSpLocks/>
          </p:cNvCxnSpPr>
          <p:nvPr/>
        </p:nvCxnSpPr>
        <p:spPr>
          <a:xfrm flipH="1">
            <a:off x="9497285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="" xmlns:a16="http://schemas.microsoft.com/office/drawing/2014/main" id="{CA588A0C-B9FF-4B5A-8784-32DE15995340}"/>
              </a:ext>
            </a:extLst>
          </p:cNvPr>
          <p:cNvCxnSpPr>
            <a:cxnSpLocks/>
          </p:cNvCxnSpPr>
          <p:nvPr/>
        </p:nvCxnSpPr>
        <p:spPr>
          <a:xfrm flipH="1">
            <a:off x="9613302" y="4150090"/>
            <a:ext cx="132395" cy="378998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3366F35C-FABD-4446-9A9A-B753D96145A3}"/>
              </a:ext>
            </a:extLst>
          </p:cNvPr>
          <p:cNvSpPr txBox="1"/>
          <p:nvPr/>
        </p:nvSpPr>
        <p:spPr>
          <a:xfrm>
            <a:off x="10056725" y="3953773"/>
            <a:ext cx="712380" cy="658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C77E6A52-4398-49F8-B623-46B0AFF85258}"/>
              </a:ext>
            </a:extLst>
          </p:cNvPr>
          <p:cNvSpPr txBox="1"/>
          <p:nvPr/>
        </p:nvSpPr>
        <p:spPr>
          <a:xfrm>
            <a:off x="643131" y="4861894"/>
            <a:ext cx="974682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trái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="" xmlns:a16="http://schemas.microsoft.com/office/drawing/2014/main" id="{8B872312-857F-41A6-9B27-FC1ADBBDD425}"/>
              </a:ext>
            </a:extLst>
          </p:cNvPr>
          <p:cNvSpPr txBox="1"/>
          <p:nvPr/>
        </p:nvSpPr>
        <p:spPr>
          <a:xfrm>
            <a:off x="9978720" y="4720456"/>
            <a:ext cx="1638731" cy="654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tây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078EDE71-2C23-4B46-9BE1-652DA7076F8B}"/>
              </a:ext>
            </a:extLst>
          </p:cNvPr>
          <p:cNvSpPr txBox="1"/>
          <p:nvPr/>
        </p:nvSpPr>
        <p:spPr>
          <a:xfrm>
            <a:off x="9623296" y="5292100"/>
            <a:ext cx="2305122" cy="6588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dứa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2" grpId="0"/>
      <p:bldP spid="1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120931" y="185057"/>
            <a:ext cx="7950137" cy="798019"/>
            <a:chOff x="-3359380" y="74605"/>
            <a:chExt cx="7809410" cy="9734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74605"/>
              <a:ext cx="7809410" cy="97342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59380" y="244143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DAF6314A-1136-4041-A5BB-029828F0EAAC}"/>
              </a:ext>
            </a:extLst>
          </p:cNvPr>
          <p:cNvSpPr txBox="1"/>
          <p:nvPr/>
        </p:nvSpPr>
        <p:spPr>
          <a:xfrm>
            <a:off x="1398710" y="4367427"/>
            <a:ext cx="9606747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FC48E32A-8419-46FE-B427-105A815FB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1398710" y="1247991"/>
            <a:ext cx="9184185" cy="28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190FCD-C9A6-4F7E-A463-C0B03C72C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" t="18797" r="4019" b="28072"/>
          <a:stretch/>
        </p:blipFill>
        <p:spPr>
          <a:xfrm>
            <a:off x="2071741" y="1205851"/>
            <a:ext cx="7982996" cy="2481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CFA7A6E-7A11-4EDB-9146-2C40A0195717}"/>
              </a:ext>
            </a:extLst>
          </p:cNvPr>
          <p:cNvGrpSpPr/>
          <p:nvPr/>
        </p:nvGrpSpPr>
        <p:grpSpPr>
          <a:xfrm>
            <a:off x="2100834" y="136724"/>
            <a:ext cx="7892150" cy="819790"/>
            <a:chOff x="-3227566" y="48048"/>
            <a:chExt cx="7752448" cy="9999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C70A06AC-D56C-4390-A2AA-7BEAD2D5195F}"/>
                </a:ext>
              </a:extLst>
            </p:cNvPr>
            <p:cNvSpPr/>
            <p:nvPr/>
          </p:nvSpPr>
          <p:spPr>
            <a:xfrm>
              <a:off x="-3195483" y="48048"/>
              <a:ext cx="7720365" cy="99998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dõi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thời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C701A81-8D84-4AE0-B268-F55228B9148A}"/>
                </a:ext>
              </a:extLst>
            </p:cNvPr>
            <p:cNvSpPr/>
            <p:nvPr/>
          </p:nvSpPr>
          <p:spPr>
            <a:xfrm>
              <a:off x="-3227566" y="205825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617CF0-DDCB-408B-A136-F0F95F43E699}"/>
              </a:ext>
            </a:extLst>
          </p:cNvPr>
          <p:cNvSpPr txBox="1"/>
          <p:nvPr/>
        </p:nvSpPr>
        <p:spPr>
          <a:xfrm>
            <a:off x="1701626" y="3866264"/>
            <a:ext cx="6445678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AutoNum type="alphaLcPeriod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591693F-1056-4BCF-A455-45C0E05DA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031">
            <a:off x="3412402" y="1767682"/>
            <a:ext cx="823008" cy="4755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2E1EAD9-A03F-4C19-AB07-3E367FF6DF11}"/>
              </a:ext>
            </a:extLst>
          </p:cNvPr>
          <p:cNvCxnSpPr>
            <a:cxnSpLocks/>
          </p:cNvCxnSpPr>
          <p:nvPr/>
        </p:nvCxnSpPr>
        <p:spPr>
          <a:xfrm flipH="1">
            <a:off x="4457507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6E18F9C-D131-498F-8242-EA0D95328C45}"/>
              </a:ext>
            </a:extLst>
          </p:cNvPr>
          <p:cNvCxnSpPr>
            <a:cxnSpLocks/>
          </p:cNvCxnSpPr>
          <p:nvPr/>
        </p:nvCxnSpPr>
        <p:spPr>
          <a:xfrm flipH="1">
            <a:off x="4566501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A3AAD446-39CE-4BA6-AA02-17A285C26525}"/>
              </a:ext>
            </a:extLst>
          </p:cNvPr>
          <p:cNvCxnSpPr>
            <a:cxnSpLocks/>
          </p:cNvCxnSpPr>
          <p:nvPr/>
        </p:nvCxnSpPr>
        <p:spPr>
          <a:xfrm flipH="1">
            <a:off x="4675495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484E61EC-BFF5-43F0-91EC-E800D734767B}"/>
              </a:ext>
            </a:extLst>
          </p:cNvPr>
          <p:cNvCxnSpPr>
            <a:cxnSpLocks/>
          </p:cNvCxnSpPr>
          <p:nvPr/>
        </p:nvCxnSpPr>
        <p:spPr>
          <a:xfrm flipH="1">
            <a:off x="4784489" y="4477525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23C99F3A-926B-41DD-834F-23803BCD4596}"/>
              </a:ext>
            </a:extLst>
          </p:cNvPr>
          <p:cNvCxnSpPr>
            <a:cxnSpLocks/>
          </p:cNvCxnSpPr>
          <p:nvPr/>
        </p:nvCxnSpPr>
        <p:spPr>
          <a:xfrm>
            <a:off x="4436713" y="4528470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9C4E605-3415-49D9-9E3B-18B7219E01DB}"/>
              </a:ext>
            </a:extLst>
          </p:cNvPr>
          <p:cNvCxnSpPr>
            <a:cxnSpLocks/>
          </p:cNvCxnSpPr>
          <p:nvPr/>
        </p:nvCxnSpPr>
        <p:spPr>
          <a:xfrm flipH="1">
            <a:off x="5162286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1CF3AD8C-FF71-44F9-B7B2-51C62F3285CA}"/>
              </a:ext>
            </a:extLst>
          </p:cNvPr>
          <p:cNvCxnSpPr>
            <a:cxnSpLocks/>
          </p:cNvCxnSpPr>
          <p:nvPr/>
        </p:nvCxnSpPr>
        <p:spPr>
          <a:xfrm flipH="1">
            <a:off x="5271280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1DB5956-506B-4CEC-972F-5CD7CB120474}"/>
              </a:ext>
            </a:extLst>
          </p:cNvPr>
          <p:cNvCxnSpPr>
            <a:cxnSpLocks/>
          </p:cNvCxnSpPr>
          <p:nvPr/>
        </p:nvCxnSpPr>
        <p:spPr>
          <a:xfrm flipH="1">
            <a:off x="5380275" y="4474029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8F00AE6E-62F5-4788-9652-88C78F7B96E5}"/>
              </a:ext>
            </a:extLst>
          </p:cNvPr>
          <p:cNvCxnSpPr>
            <a:cxnSpLocks/>
          </p:cNvCxnSpPr>
          <p:nvPr/>
        </p:nvCxnSpPr>
        <p:spPr>
          <a:xfrm flipH="1">
            <a:off x="5489269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C897266-CA90-46A9-82BD-DF6A3F06A271}"/>
              </a:ext>
            </a:extLst>
          </p:cNvPr>
          <p:cNvCxnSpPr>
            <a:cxnSpLocks/>
          </p:cNvCxnSpPr>
          <p:nvPr/>
        </p:nvCxnSpPr>
        <p:spPr>
          <a:xfrm>
            <a:off x="5144995" y="4528470"/>
            <a:ext cx="490609" cy="238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D8421536-F162-405B-B47D-DE097460AFE2}"/>
              </a:ext>
            </a:extLst>
          </p:cNvPr>
          <p:cNvCxnSpPr>
            <a:cxnSpLocks/>
          </p:cNvCxnSpPr>
          <p:nvPr/>
        </p:nvCxnSpPr>
        <p:spPr>
          <a:xfrm flipH="1">
            <a:off x="5790169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328E79EE-E9EA-49C5-B383-7A74AC13B633}"/>
              </a:ext>
            </a:extLst>
          </p:cNvPr>
          <p:cNvCxnSpPr>
            <a:cxnSpLocks/>
          </p:cNvCxnSpPr>
          <p:nvPr/>
        </p:nvCxnSpPr>
        <p:spPr>
          <a:xfrm flipH="1">
            <a:off x="5909632" y="4480343"/>
            <a:ext cx="106382" cy="34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CFEFEF0-5815-48D8-A35E-D151C2D30EC8}"/>
              </a:ext>
            </a:extLst>
          </p:cNvPr>
          <p:cNvSpPr txBox="1"/>
          <p:nvPr/>
        </p:nvSpPr>
        <p:spPr>
          <a:xfrm>
            <a:off x="6342996" y="4382583"/>
            <a:ext cx="7851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0327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5209 -0.00671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09 -0.00671 L 0.16133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-0.00023 L 0.3737 -0.00671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00671 L 0.42995 -0.0002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95 -0.00023 L 0.48698 -0.00023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044 L 0.11862 0.11898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11806 L 0.2138 0.1180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8 0.11806 L 0.43347 0.12037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62 0.22037 L 0.16133 0.22037 " pathEditMode="relative" rAng="0" ptsTypes="AA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33 0.22037 L 0.21654 0.2314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54 0.23148 L 0.27474 0.2331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346892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4127</TotalTime>
  <Words>398</Words>
  <Application>Microsoft Office PowerPoint</Application>
  <PresentationFormat>Widescreen</PresentationFormat>
  <Paragraphs>65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Microsoft YaHei</vt:lpstr>
      <vt:lpstr>Arial</vt:lpstr>
      <vt:lpstr>Calibri Light</vt:lpstr>
      <vt:lpstr>Cambria Math</vt:lpstr>
      <vt:lpstr>Times New Roman</vt:lpstr>
      <vt:lpstr>UTM Avo</vt:lpstr>
      <vt:lpstr>Office Theme</vt:lpstr>
      <vt:lpstr>Tuần 32 Bài 90: Thu thập, kiểm đếm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PC</cp:lastModifiedBy>
  <cp:revision>592</cp:revision>
  <dcterms:created xsi:type="dcterms:W3CDTF">2021-07-12T03:44:38Z</dcterms:created>
  <dcterms:modified xsi:type="dcterms:W3CDTF">2024-04-23T01:05:18Z</dcterms:modified>
</cp:coreProperties>
</file>