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959" r:id="rId2"/>
    <p:sldId id="3126" r:id="rId3"/>
    <p:sldId id="3154" r:id="rId4"/>
    <p:sldId id="3155" r:id="rId5"/>
    <p:sldId id="3152" r:id="rId6"/>
    <p:sldId id="3127" r:id="rId7"/>
    <p:sldId id="28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6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8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6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8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708680" cy="1940925"/>
            <a:chOff x="1055313" y="1366069"/>
            <a:chExt cx="7708680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245208" y="185648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2)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2296AD-43E4-47C8-B1E8-D5522AB14084}"/>
              </a:ext>
            </a:extLst>
          </p:cNvPr>
          <p:cNvSpPr txBox="1"/>
          <p:nvPr/>
        </p:nvSpPr>
        <p:spPr>
          <a:xfrm>
            <a:off x="2568662" y="448184"/>
            <a:ext cx="726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75513D02-FC3A-404D-B6B3-0E5B89D419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F4CBDC59-BF23-4810-B2CF-F98E28BC2EC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7021A224-C88F-4257-A507-B534F305BB6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67824CDA-36A0-4461-91C3-04819237E32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818E9778-3942-4F00-B0AC-39190C7FEF3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dirty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4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D46FD0-B82E-43F9-BEF3-F5148D97A498}"/>
              </a:ext>
            </a:extLst>
          </p:cNvPr>
          <p:cNvSpPr/>
          <p:nvPr/>
        </p:nvSpPr>
        <p:spPr>
          <a:xfrm>
            <a:off x="1093509" y="744718"/>
            <a:ext cx="80504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17B71-6604-4F71-9B8C-CD63030A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09" y="1923068"/>
            <a:ext cx="9822730" cy="4683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4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59379"/>
            <a:chOff x="569350" y="622767"/>
            <a:chExt cx="10740476" cy="30593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2057" y="3175854"/>
              <a:ext cx="488211" cy="5062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BFD403-1C0C-4B51-96BE-1F88CE54E30C}"/>
  <p:tag name="ISPRING_RESOURCE_FOLDER" val="D:\Chuyên môn\Năm học 2024-2025\Năm học 2024-2025\Giáo án\Powerpoint\Bài giảng điện tử\Lớp 4\TIN HOC 4 - BAI 9 - t2\"/>
  <p:tag name="ISPRING_PRESENTATION_PATH" val="D:\Chuyên môn\Năm học 2024-2025\Năm học 2024-2025\Giáo án\Powerpoint\Bài giảng điện tử\Lớp 4\TIN HOC 4 - BAI 9 - t2.pptx"/>
  <p:tag name="ISPRING_PROJECT_VERSION" val="9.3"/>
  <p:tag name="ISPRING_PROJECT_FOLDER_UPDATED" val="1"/>
  <p:tag name="ISPRING_SCREEN_RECS_UPDATED" val="D:\Chuyên môn\Năm học 2024-2025\Năm học 2024-2025\Giáo án\Powerpoint\Bài giảng điện tử\Lớp 4\TIN HOC 4 - BAI 9 - t2\"/>
  <p:tag name="ISPRING_PRESENTATION_TITLE" val="TIN HOC 4 - BAI 9 - 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6920CB7E-4D82-433E-9C2F-A75B91F921E4}:2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5C580811-AD8D-4DA5-AAC3-F46BC9568A3A}:31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Chuyên môn\Năm học 2024-2025\Năm học 2024-2025\Giáo án\Powerpoint\Bài giảng điện tử\Lớp 4\TIN HOC 4 - BAI 9 - t2\quiz\quiz2.quiz"/>
  <p:tag name="ISPRING_QUIZ_RELATIVE_PATH" val="TIN HOC 4 - BAI 9 - t2\quiz\quiz2.quiz"/>
  <p:tag name="GENSWF_SLIDE_UID" val="{B0800C47-89AC-4F1B-A082-36184BE2BA6C}:3154"/>
  <p:tag name="ISPRING_SLIDE_HAS_SCREEN_REC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F959F2-ED72-419A-80EB-1EEAD8DC9197}:31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AC6069-2BC6-438E-854F-D39810A10379}:3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E09BE3-DAE4-45D6-8AEC-C65F91F07096}:31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03EB18-5D90-4FBF-A616-54F57F56E722}:280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177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iCiel Cadena</vt:lpstr>
      <vt:lpstr>Segoe Print</vt:lpstr>
      <vt:lpstr>Segoe UI</vt:lpstr>
      <vt:lpstr>Segoe UI Semibold</vt:lpstr>
      <vt:lpstr>SVN-Androgyne</vt:lpstr>
      <vt:lpstr>SVN-SAF</vt:lpstr>
      <vt:lpstr>Times New Roman</vt:lpstr>
      <vt:lpstr>UTM  avo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4 - BAI 9 - t2</dc:title>
  <dc:creator>Uyen Uyen</dc:creator>
  <cp:lastModifiedBy>Latitude 5300</cp:lastModifiedBy>
  <cp:revision>203</cp:revision>
  <dcterms:created xsi:type="dcterms:W3CDTF">2021-11-14T08:33:55Z</dcterms:created>
  <dcterms:modified xsi:type="dcterms:W3CDTF">2025-01-23T00:22:35Z</dcterms:modified>
</cp:coreProperties>
</file>