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3"/>
  </p:notesMasterIdLst>
  <p:sldIdLst>
    <p:sldId id="337" r:id="rId3"/>
    <p:sldId id="313" r:id="rId4"/>
    <p:sldId id="314" r:id="rId5"/>
    <p:sldId id="338" r:id="rId6"/>
    <p:sldId id="339" r:id="rId7"/>
    <p:sldId id="257" r:id="rId8"/>
    <p:sldId id="316" r:id="rId9"/>
    <p:sldId id="319" r:id="rId10"/>
    <p:sldId id="340" r:id="rId11"/>
    <p:sldId id="341" r:id="rId12"/>
    <p:sldId id="342" r:id="rId13"/>
    <p:sldId id="323" r:id="rId14"/>
    <p:sldId id="322" r:id="rId15"/>
    <p:sldId id="297" r:id="rId16"/>
    <p:sldId id="343" r:id="rId17"/>
    <p:sldId id="344" r:id="rId18"/>
    <p:sldId id="345" r:id="rId19"/>
    <p:sldId id="321" r:id="rId20"/>
    <p:sldId id="324" r:id="rId21"/>
    <p:sldId id="346" r:id="rId22"/>
    <p:sldId id="347" r:id="rId23"/>
    <p:sldId id="348" r:id="rId24"/>
    <p:sldId id="349" r:id="rId25"/>
    <p:sldId id="350" r:id="rId26"/>
    <p:sldId id="328" r:id="rId27"/>
    <p:sldId id="329" r:id="rId28"/>
    <p:sldId id="330" r:id="rId29"/>
    <p:sldId id="336" r:id="rId30"/>
    <p:sldId id="335" r:id="rId31"/>
    <p:sldId id="4410"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819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4893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8026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319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9032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95776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801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76943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769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376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2025/2/24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493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2025/2/24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40871033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8.em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8.em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1.emf"/><Relationship Id="rId5" Type="http://schemas.openxmlformats.org/officeDocument/2006/relationships/image" Target="../media/image8.em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0.xml"/><Relationship Id="rId7" Type="http://schemas.openxmlformats.org/officeDocument/2006/relationships/image" Target="../media/image38.sv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4.png"/><Relationship Id="rId5" Type="http://schemas.openxmlformats.org/officeDocument/2006/relationships/image" Target="../media/image8.em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2.png"/><Relationship Id="rId5" Type="http://schemas.openxmlformats.org/officeDocument/2006/relationships/image" Target="../media/image8.emf"/><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12.png"/><Relationship Id="rId5" Type="http://schemas.openxmlformats.org/officeDocument/2006/relationships/image" Target="../media/image8.emf"/><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7.png"/><Relationship Id="rId5" Type="http://schemas.openxmlformats.org/officeDocument/2006/relationships/image" Target="../media/image8.em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image" Target="../media/image8.emf"/><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emf"/><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8.emf"/><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6.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41.png"/><Relationship Id="rId5" Type="http://schemas.openxmlformats.org/officeDocument/2006/relationships/image" Target="../media/image8.emf"/><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7.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1.png"/><Relationship Id="rId5" Type="http://schemas.openxmlformats.org/officeDocument/2006/relationships/image" Target="../media/image8.emf"/><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43.png"/><Relationship Id="rId5" Type="http://schemas.openxmlformats.org/officeDocument/2006/relationships/image" Target="../media/image8.emf"/><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8.emf"/><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1.png"/><Relationship Id="rId5" Type="http://schemas.openxmlformats.org/officeDocument/2006/relationships/image" Target="../media/image8.emf"/><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44.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8.emf"/><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2.xml"/><Relationship Id="rId7"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2.png"/><Relationship Id="rId5" Type="http://schemas.openxmlformats.org/officeDocument/2006/relationships/image" Target="../media/image8.emf"/><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3.xml"/><Relationship Id="rId7"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0.png"/><Relationship Id="rId11" Type="http://schemas.openxmlformats.org/officeDocument/2006/relationships/image" Target="../media/image46.png"/><Relationship Id="rId5" Type="http://schemas.openxmlformats.org/officeDocument/2006/relationships/image" Target="../media/image9.emf"/><Relationship Id="rId10" Type="http://schemas.openxmlformats.org/officeDocument/2006/relationships/image" Target="../media/image12.png"/><Relationship Id="rId4" Type="http://schemas.openxmlformats.org/officeDocument/2006/relationships/image" Target="../media/image8.emf"/><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8.emf"/><Relationship Id="rId4" Type="http://schemas.openxmlformats.org/officeDocument/2006/relationships/image" Target="../media/image12.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jpeg"/><Relationship Id="rId5" Type="http://schemas.openxmlformats.org/officeDocument/2006/relationships/image" Target="../media/image8.emf"/><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4.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9.emf"/><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8.png"/><Relationship Id="rId5" Type="http://schemas.openxmlformats.org/officeDocument/2006/relationships/image" Target="../media/image8.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0.png"/><Relationship Id="rId5" Type="http://schemas.openxmlformats.org/officeDocument/2006/relationships/image" Target="../media/image8.emf"/><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4"/>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5"/>
          <a:stretch>
            <a:fillRect/>
          </a:stretch>
        </p:blipFill>
        <p:spPr>
          <a:xfrm>
            <a:off x="5508614" y="2420378"/>
            <a:ext cx="6108721" cy="2645893"/>
          </a:xfrm>
          <a:prstGeom prst="rect">
            <a:avLst/>
          </a:prstGeom>
        </p:spPr>
      </p:pic>
      <p:sp>
        <p:nvSpPr>
          <p:cNvPr id="6" name="TextBox 5">
            <a:extLst>
              <a:ext uri="{FF2B5EF4-FFF2-40B4-BE49-F238E27FC236}">
                <a16:creationId xmlns:a16="http://schemas.microsoft.com/office/drawing/2014/main" id="{E1292B47-02E7-FE3F-E972-BFD558A1AF72}"/>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custDataLst>
      <p:tags r:id="rId1"/>
    </p:custDataLst>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6"/>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7"/>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6"/>
          <a:stretch>
            <a:fillRect/>
          </a:stretch>
        </p:blipFill>
        <p:spPr>
          <a:xfrm>
            <a:off x="447040" y="3096239"/>
            <a:ext cx="5876607" cy="3511888"/>
          </a:xfrm>
          <a:prstGeom prst="rect">
            <a:avLst/>
          </a:prstGeom>
        </p:spPr>
      </p:pic>
    </p:spTree>
    <p:custDataLst>
      <p:tags r:id="rId1"/>
    </p:custDataLst>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6"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7"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6"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7"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8"/>
          <a:stretch>
            <a:fillRect/>
          </a:stretch>
        </p:blipFill>
        <p:spPr>
          <a:xfrm>
            <a:off x="2811010" y="582095"/>
            <a:ext cx="6041660" cy="1670449"/>
          </a:xfrm>
          <a:prstGeom prst="rect">
            <a:avLst/>
          </a:prstGeom>
        </p:spPr>
      </p:pic>
    </p:spTree>
    <p:custDataLst>
      <p:tags r:id="rId1"/>
    </p:custDataLst>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8"/>
          <a:stretch>
            <a:fillRect/>
          </a:stretch>
        </p:blipFill>
        <p:spPr>
          <a:xfrm>
            <a:off x="2641600" y="428766"/>
            <a:ext cx="6826548" cy="1149616"/>
          </a:xfrm>
          <a:prstGeom prst="rect">
            <a:avLst/>
          </a:prstGeom>
        </p:spPr>
      </p:pic>
    </p:spTree>
    <p:custDataLst>
      <p:tags r:id="rId1"/>
    </p:custDataLst>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5"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5"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6"/>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7"/>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5"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5"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6"/>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7"/>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6"/>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6"/>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6"/>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6"/>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6"/>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6"/>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6"/>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6"/>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6"/>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6"/>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6"/>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custDataLst>
      <p:tags r:id="rId1"/>
    </p:custDataLst>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10"/>
          <a:stretch>
            <a:fillRect/>
          </a:stretch>
        </p:blipFill>
        <p:spPr>
          <a:xfrm>
            <a:off x="4298159" y="2593187"/>
            <a:ext cx="8571719" cy="3798137"/>
          </a:xfrm>
          <a:prstGeom prst="rect">
            <a:avLst/>
          </a:prstGeom>
        </p:spPr>
      </p:pic>
    </p:spTree>
    <p:custDataLst>
      <p:tags r:id="rId1"/>
    </p:custDataLst>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hq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10"/>
          <a:stretch>
            <a:fillRect/>
          </a:stretch>
        </p:blipFill>
        <p:spPr>
          <a:xfrm>
            <a:off x="2177515" y="1913389"/>
            <a:ext cx="7620660" cy="3798137"/>
          </a:xfrm>
          <a:prstGeom prst="rect">
            <a:avLst/>
          </a:prstGeom>
        </p:spPr>
      </p:pic>
    </p:spTree>
    <p:custDataLst>
      <p:tags r:id="rId1"/>
    </p:custDataLst>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hq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hq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6"/>
          <a:stretch>
            <a:fillRect/>
          </a:stretch>
        </p:blipFill>
        <p:spPr>
          <a:xfrm>
            <a:off x="1132367" y="1854607"/>
            <a:ext cx="9736181" cy="1866789"/>
          </a:xfrm>
          <a:prstGeom prst="rect">
            <a:avLst/>
          </a:prstGeom>
        </p:spPr>
      </p:pic>
    </p:spTree>
    <p:custDataLst>
      <p:tags r:id="rId1"/>
    </p:custDataLst>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xmln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7" cstate="hqprint">
            <a:duotone>
              <a:schemeClr val="accent1">
                <a:shade val="45000"/>
                <a:satMod val="135000"/>
              </a:schemeClr>
              <a:prstClr val="white"/>
            </a:duotone>
            <a:extLst>
              <a:ext uri="{BEBA8EAE-BF5A-486C-A8C5-ECC9F3942E4B}">
                <a14:imgProps xmlns:a14="http://schemas.microsoft.com/office/drawing/2010/main">
                  <a14:imgLayer r:embed="rId8">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3"/>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4"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5"/>
          <a:stretch>
            <a:fillRect/>
          </a:stretch>
        </p:blipFill>
        <p:spPr>
          <a:xfrm>
            <a:off x="1619442" y="197813"/>
            <a:ext cx="9059441" cy="3804234"/>
          </a:xfrm>
          <a:prstGeom prst="rect">
            <a:avLst/>
          </a:prstGeom>
        </p:spPr>
      </p:pic>
    </p:spTree>
    <p:custDataLst>
      <p:tags r:id="rId1"/>
    </p:custDataLst>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spTree>
    <p:custDataLst>
      <p:tags r:id="rId1"/>
    </p:custDataLst>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5"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5"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6"/>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7">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8"/>
          <a:stretch>
            <a:fillRect/>
          </a:stretch>
        </p:blipFill>
        <p:spPr>
          <a:xfrm>
            <a:off x="3907564" y="1110732"/>
            <a:ext cx="4249280" cy="1999661"/>
          </a:xfrm>
          <a:prstGeom prst="rect">
            <a:avLst/>
          </a:prstGeom>
        </p:spPr>
      </p:pic>
    </p:spTree>
    <p:custDataLst>
      <p:tags r:id="rId1"/>
    </p:custDataLst>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4"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5"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10"/>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1"/>
          <a:stretch>
            <a:fillRect/>
          </a:stretch>
        </p:blipFill>
        <p:spPr>
          <a:xfrm>
            <a:off x="2299172" y="1827643"/>
            <a:ext cx="6828112" cy="3798137"/>
          </a:xfrm>
          <a:prstGeom prst="rect">
            <a:avLst/>
          </a:prstGeom>
        </p:spPr>
      </p:pic>
      <p:sp>
        <p:nvSpPr>
          <p:cNvPr id="6" name="TextBox 5">
            <a:extLst>
              <a:ext uri="{FF2B5EF4-FFF2-40B4-BE49-F238E27FC236}">
                <a16:creationId xmlns:a16="http://schemas.microsoft.com/office/drawing/2014/main" id="{C1AA5B8B-FAFF-40D2-C03D-A59E675585E1}"/>
              </a:ext>
            </a:extLst>
          </p:cNvPr>
          <p:cNvSpPr txBox="1"/>
          <p:nvPr/>
        </p:nvSpPr>
        <p:spPr>
          <a:xfrm>
            <a:off x="7467600" y="6488668"/>
            <a:ext cx="5038725" cy="369332"/>
          </a:xfrm>
          <a:prstGeom prst="rect">
            <a:avLst/>
          </a:prstGeom>
          <a:noFill/>
        </p:spPr>
        <p:txBody>
          <a:bodyPr wrap="square" rtlCol="0">
            <a:spAutoFit/>
          </a:bodyPr>
          <a:lstStyle/>
          <a:p>
            <a:r>
              <a:rPr lang="en-US" dirty="0" err="1">
                <a:latin typeface="#9Slide03 Arima Madurai Black" panose="00000A00000000000000" pitchFamily="2" charset="0"/>
                <a:cs typeface="#9Slide03 Arima Madurai Black" panose="00000A00000000000000" pitchFamily="2" charset="0"/>
              </a:rPr>
              <a:t>Thực</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hiện</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Hương</a:t>
            </a:r>
            <a:r>
              <a:rPr lang="en-US" dirty="0">
                <a:latin typeface="#9Slide03 Arima Madurai Black" panose="00000A00000000000000" pitchFamily="2" charset="0"/>
                <a:cs typeface="#9Slide03 Arima Madurai Black" panose="00000A00000000000000" pitchFamily="2" charset="0"/>
              </a:rPr>
              <a:t> </a:t>
            </a:r>
            <a:r>
              <a:rPr lang="en-US" dirty="0" err="1">
                <a:latin typeface="#9Slide03 Arima Madurai Black" panose="00000A00000000000000" pitchFamily="2" charset="0"/>
                <a:cs typeface="#9Slide03 Arima Madurai Black" panose="00000A00000000000000" pitchFamily="2" charset="0"/>
              </a:rPr>
              <a:t>Thảo</a:t>
            </a:r>
            <a:r>
              <a:rPr lang="en-US" dirty="0">
                <a:latin typeface="#9Slide03 Arima Madurai Black" panose="00000A00000000000000" pitchFamily="2" charset="0"/>
                <a:cs typeface="#9Slide03 Arima Madurai Black" panose="00000A00000000000000" pitchFamily="2" charset="0"/>
              </a:rPr>
              <a:t> – </a:t>
            </a:r>
            <a:r>
              <a:rPr lang="en-US" dirty="0" err="1">
                <a:latin typeface="#9Slide03 Arima Madurai Black" panose="00000A00000000000000" pitchFamily="2" charset="0"/>
                <a:cs typeface="#9Slide03 Arima Madurai Black" panose="00000A00000000000000" pitchFamily="2" charset="0"/>
              </a:rPr>
              <a:t>Zalo</a:t>
            </a:r>
            <a:r>
              <a:rPr lang="en-US" dirty="0">
                <a:latin typeface="#9Slide03 Arima Madurai Black" panose="00000A00000000000000" pitchFamily="2" charset="0"/>
                <a:cs typeface="#9Slide03 Arima Madurai Black" panose="00000A00000000000000" pitchFamily="2" charset="0"/>
              </a:rPr>
              <a:t> 0972115126</a:t>
            </a:r>
          </a:p>
        </p:txBody>
      </p:sp>
    </p:spTree>
    <p:custDataLst>
      <p:tags r:id="rId1"/>
    </p:custDataLst>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6"/>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7"/>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3"/>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5"/>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6"/>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7"/>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8"/>
          <a:stretch>
            <a:fillRect/>
          </a:stretch>
        </p:blipFill>
        <p:spPr>
          <a:xfrm>
            <a:off x="3984680" y="6211768"/>
            <a:ext cx="4584589" cy="64623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10"/>
          <a:stretch>
            <a:fillRect/>
          </a:stretch>
        </p:blipFill>
        <p:spPr>
          <a:xfrm>
            <a:off x="3847200" y="2255144"/>
            <a:ext cx="7419475" cy="3798137"/>
          </a:xfrm>
          <a:prstGeom prst="rect">
            <a:avLst/>
          </a:prstGeom>
        </p:spPr>
      </p:pic>
    </p:spTree>
    <p:custDataLst>
      <p:tags r:id="rId1"/>
    </p:custDataLst>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6"/>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7"/>
          <a:stretch>
            <a:fillRect/>
          </a:stretch>
        </p:blipFill>
        <p:spPr>
          <a:xfrm>
            <a:off x="1991360" y="102817"/>
            <a:ext cx="7710908" cy="1674272"/>
          </a:xfrm>
          <a:prstGeom prst="rect">
            <a:avLst/>
          </a:prstGeom>
        </p:spPr>
      </p:pic>
    </p:spTree>
    <p:custDataLst>
      <p:tags r:id="rId1"/>
    </p:custDataLst>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4"/>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4"/>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5"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5"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6"/>
          <a:stretch>
            <a:fillRect/>
          </a:stretch>
        </p:blipFill>
        <p:spPr>
          <a:xfrm>
            <a:off x="447040" y="3096239"/>
            <a:ext cx="5876607" cy="3511888"/>
          </a:xfrm>
          <a:prstGeom prst="rect">
            <a:avLst/>
          </a:prstGeom>
        </p:spPr>
      </p:pic>
    </p:spTree>
    <p:custDataLst>
      <p:tags r:id="rId1"/>
    </p:custDataLst>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34DDB15-B14B-4FF1-BF3A-4FF9F2AB0C5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9CB013D7-9A21-48AE-B710-654F0D08F1CA}&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DocConRongChauTien"/>
</p:tagLst>
</file>

<file path=ppt/tags/tag10.xml><?xml version="1.0" encoding="utf-8"?>
<p:tagLst xmlns:a="http://schemas.openxmlformats.org/drawingml/2006/main" xmlns:r="http://schemas.openxmlformats.org/officeDocument/2006/relationships" xmlns:p="http://schemas.openxmlformats.org/presentationml/2006/main">
  <p:tag name="GENSWF_SLIDE_UID" val="{D2C77A55-EDD6-496A-AC0A-C68F3BF7F01E}:340"/>
</p:tagLst>
</file>

<file path=ppt/tags/tag11.xml><?xml version="1.0" encoding="utf-8"?>
<p:tagLst xmlns:a="http://schemas.openxmlformats.org/drawingml/2006/main" xmlns:r="http://schemas.openxmlformats.org/officeDocument/2006/relationships" xmlns:p="http://schemas.openxmlformats.org/presentationml/2006/main">
  <p:tag name="GENSWF_SLIDE_UID" val="{301C9F31-5828-4134-9624-6106B5F36977}:341"/>
</p:tagLst>
</file>

<file path=ppt/tags/tag12.xml><?xml version="1.0" encoding="utf-8"?>
<p:tagLst xmlns:a="http://schemas.openxmlformats.org/drawingml/2006/main" xmlns:r="http://schemas.openxmlformats.org/officeDocument/2006/relationships" xmlns:p="http://schemas.openxmlformats.org/presentationml/2006/main">
  <p:tag name="GENSWF_SLIDE_UID" val="{1C5CF97E-AC74-4A10-9FDC-9F50DA224113}:342"/>
</p:tagLst>
</file>

<file path=ppt/tags/tag13.xml><?xml version="1.0" encoding="utf-8"?>
<p:tagLst xmlns:a="http://schemas.openxmlformats.org/drawingml/2006/main" xmlns:r="http://schemas.openxmlformats.org/officeDocument/2006/relationships" xmlns:p="http://schemas.openxmlformats.org/presentationml/2006/main">
  <p:tag name="GENSWF_SLIDE_UID" val="{1EDA21DE-1964-4E60-B05D-CD6C6398F1BB}:323"/>
</p:tagLst>
</file>

<file path=ppt/tags/tag14.xml><?xml version="1.0" encoding="utf-8"?>
<p:tagLst xmlns:a="http://schemas.openxmlformats.org/drawingml/2006/main" xmlns:r="http://schemas.openxmlformats.org/officeDocument/2006/relationships" xmlns:p="http://schemas.openxmlformats.org/presentationml/2006/main">
  <p:tag name="GENSWF_SLIDE_UID" val="{DD79794E-2171-4620-BE1A-3E2DD1E6CA4D}:322"/>
</p:tagLst>
</file>

<file path=ppt/tags/tag15.xml><?xml version="1.0" encoding="utf-8"?>
<p:tagLst xmlns:a="http://schemas.openxmlformats.org/drawingml/2006/main" xmlns:r="http://schemas.openxmlformats.org/officeDocument/2006/relationships" xmlns:p="http://schemas.openxmlformats.org/presentationml/2006/main">
  <p:tag name="GENSWF_SLIDE_UID" val="{B3B8E288-87D0-444C-8A20-9781E4579012}:297"/>
</p:tagLst>
</file>

<file path=ppt/tags/tag16.xml><?xml version="1.0" encoding="utf-8"?>
<p:tagLst xmlns:a="http://schemas.openxmlformats.org/drawingml/2006/main" xmlns:r="http://schemas.openxmlformats.org/officeDocument/2006/relationships" xmlns:p="http://schemas.openxmlformats.org/presentationml/2006/main">
  <p:tag name="GENSWF_SLIDE_UID" val="{96C7002E-CE81-400D-B27B-4B699A85EB96}:343"/>
</p:tagLst>
</file>

<file path=ppt/tags/tag17.xml><?xml version="1.0" encoding="utf-8"?>
<p:tagLst xmlns:a="http://schemas.openxmlformats.org/drawingml/2006/main" xmlns:r="http://schemas.openxmlformats.org/officeDocument/2006/relationships" xmlns:p="http://schemas.openxmlformats.org/presentationml/2006/main">
  <p:tag name="GENSWF_SLIDE_UID" val="{D73C0CA5-B5BD-46E1-8D20-5125B87D2E57}:344"/>
</p:tagLst>
</file>

<file path=ppt/tags/tag18.xml><?xml version="1.0" encoding="utf-8"?>
<p:tagLst xmlns:a="http://schemas.openxmlformats.org/drawingml/2006/main" xmlns:r="http://schemas.openxmlformats.org/officeDocument/2006/relationships" xmlns:p="http://schemas.openxmlformats.org/presentationml/2006/main">
  <p:tag name="GENSWF_SLIDE_UID" val="{7C405787-EF94-43CB-B08C-EB008A0F5C0E}:345"/>
</p:tagLst>
</file>

<file path=ppt/tags/tag19.xml><?xml version="1.0" encoding="utf-8"?>
<p:tagLst xmlns:a="http://schemas.openxmlformats.org/drawingml/2006/main" xmlns:r="http://schemas.openxmlformats.org/officeDocument/2006/relationships" xmlns:p="http://schemas.openxmlformats.org/presentationml/2006/main">
  <p:tag name="GENSWF_SLIDE_UID" val="{2EA13022-171D-4A80-8997-F6FEB93D4636}:321"/>
</p:tagLst>
</file>

<file path=ppt/tags/tag2.xml><?xml version="1.0" encoding="utf-8"?>
<p:tagLst xmlns:a="http://schemas.openxmlformats.org/drawingml/2006/main" xmlns:r="http://schemas.openxmlformats.org/officeDocument/2006/relationships" xmlns:p="http://schemas.openxmlformats.org/presentationml/2006/main">
  <p:tag name="GENSWF_SLIDE_UID" val="{FC2E0E00-719E-4865-9B73-3B8FB817C96D}:337"/>
</p:tagLst>
</file>

<file path=ppt/tags/tag20.xml><?xml version="1.0" encoding="utf-8"?>
<p:tagLst xmlns:a="http://schemas.openxmlformats.org/drawingml/2006/main" xmlns:r="http://schemas.openxmlformats.org/officeDocument/2006/relationships" xmlns:p="http://schemas.openxmlformats.org/presentationml/2006/main">
  <p:tag name="GENSWF_SLIDE_UID" val="{7DC3568E-8CC0-44A4-AC29-2B44D972C1BE}:324"/>
</p:tagLst>
</file>

<file path=ppt/tags/tag21.xml><?xml version="1.0" encoding="utf-8"?>
<p:tagLst xmlns:a="http://schemas.openxmlformats.org/drawingml/2006/main" xmlns:r="http://schemas.openxmlformats.org/officeDocument/2006/relationships" xmlns:p="http://schemas.openxmlformats.org/presentationml/2006/main">
  <p:tag name="GENSWF_SLIDE_UID" val="{26E1E1F8-268E-4FF1-8E31-863D0F25903C}:346"/>
</p:tagLst>
</file>

<file path=ppt/tags/tag22.xml><?xml version="1.0" encoding="utf-8"?>
<p:tagLst xmlns:a="http://schemas.openxmlformats.org/drawingml/2006/main" xmlns:r="http://schemas.openxmlformats.org/officeDocument/2006/relationships" xmlns:p="http://schemas.openxmlformats.org/presentationml/2006/main">
  <p:tag name="GENSWF_SLIDE_UID" val="{FFB9909C-AD6E-4C36-B92D-855FCB8ADBC0}:347"/>
</p:tagLst>
</file>

<file path=ppt/tags/tag23.xml><?xml version="1.0" encoding="utf-8"?>
<p:tagLst xmlns:a="http://schemas.openxmlformats.org/drawingml/2006/main" xmlns:r="http://schemas.openxmlformats.org/officeDocument/2006/relationships" xmlns:p="http://schemas.openxmlformats.org/presentationml/2006/main">
  <p:tag name="GENSWF_SLIDE_UID" val="{B506EC1C-2F3F-406A-8E01-7F0F68129797}:348"/>
</p:tagLst>
</file>

<file path=ppt/tags/tag24.xml><?xml version="1.0" encoding="utf-8"?>
<p:tagLst xmlns:a="http://schemas.openxmlformats.org/drawingml/2006/main" xmlns:r="http://schemas.openxmlformats.org/officeDocument/2006/relationships" xmlns:p="http://schemas.openxmlformats.org/presentationml/2006/main">
  <p:tag name="GENSWF_SLIDE_UID" val="{6C4D04BB-4FC2-4205-A7AA-3F30FBA7EFF0}:349"/>
</p:tagLst>
</file>

<file path=ppt/tags/tag25.xml><?xml version="1.0" encoding="utf-8"?>
<p:tagLst xmlns:a="http://schemas.openxmlformats.org/drawingml/2006/main" xmlns:r="http://schemas.openxmlformats.org/officeDocument/2006/relationships" xmlns:p="http://schemas.openxmlformats.org/presentationml/2006/main">
  <p:tag name="GENSWF_SLIDE_UID" val="{ECE32B17-CB42-4622-887E-372C7B75B0FC}:350"/>
</p:tagLst>
</file>

<file path=ppt/tags/tag26.xml><?xml version="1.0" encoding="utf-8"?>
<p:tagLst xmlns:a="http://schemas.openxmlformats.org/drawingml/2006/main" xmlns:r="http://schemas.openxmlformats.org/officeDocument/2006/relationships" xmlns:p="http://schemas.openxmlformats.org/presentationml/2006/main">
  <p:tag name="GENSWF_SLIDE_UID" val="{59138341-3CD4-4B06-83DD-B08CF2FA7D83}:328"/>
</p:tagLst>
</file>

<file path=ppt/tags/tag27.xml><?xml version="1.0" encoding="utf-8"?>
<p:tagLst xmlns:a="http://schemas.openxmlformats.org/drawingml/2006/main" xmlns:r="http://schemas.openxmlformats.org/officeDocument/2006/relationships" xmlns:p="http://schemas.openxmlformats.org/presentationml/2006/main">
  <p:tag name="GENSWF_SLIDE_UID" val="{ECE9690C-9C2E-4D85-A90B-3D7613161618}:329"/>
</p:tagLst>
</file>

<file path=ppt/tags/tag28.xml><?xml version="1.0" encoding="utf-8"?>
<p:tagLst xmlns:a="http://schemas.openxmlformats.org/drawingml/2006/main" xmlns:r="http://schemas.openxmlformats.org/officeDocument/2006/relationships" xmlns:p="http://schemas.openxmlformats.org/presentationml/2006/main">
  <p:tag name="GENSWF_SLIDE_UID" val="{4969ED86-A341-4BFC-A25E-BD4291CDD952}:330"/>
</p:tagLst>
</file>

<file path=ppt/tags/tag29.xml><?xml version="1.0" encoding="utf-8"?>
<p:tagLst xmlns:a="http://schemas.openxmlformats.org/drawingml/2006/main" xmlns:r="http://schemas.openxmlformats.org/officeDocument/2006/relationships" xmlns:p="http://schemas.openxmlformats.org/presentationml/2006/main">
  <p:tag name="GENSWF_SLIDE_UID" val="{15BB4877-1E6E-4FE9-97EB-2AF4CEA714CF}:336"/>
</p:tagLst>
</file>

<file path=ppt/tags/tag3.xml><?xml version="1.0" encoding="utf-8"?>
<p:tagLst xmlns:a="http://schemas.openxmlformats.org/drawingml/2006/main" xmlns:r="http://schemas.openxmlformats.org/officeDocument/2006/relationships" xmlns:p="http://schemas.openxmlformats.org/presentationml/2006/main">
  <p:tag name="GENSWF_SLIDE_UID" val="{B2A13A7E-46F6-4221-AB11-BC89F8EB0272}:313"/>
</p:tagLst>
</file>

<file path=ppt/tags/tag30.xml><?xml version="1.0" encoding="utf-8"?>
<p:tagLst xmlns:a="http://schemas.openxmlformats.org/drawingml/2006/main" xmlns:r="http://schemas.openxmlformats.org/officeDocument/2006/relationships" xmlns:p="http://schemas.openxmlformats.org/presentationml/2006/main">
  <p:tag name="GENSWF_SLIDE_UID" val="{2E016C0A-1902-477B-981C-8BE2928037CF}:335"/>
</p:tagLst>
</file>

<file path=ppt/tags/tag31.xml><?xml version="1.0" encoding="utf-8"?>
<p:tagLst xmlns:a="http://schemas.openxmlformats.org/drawingml/2006/main" xmlns:r="http://schemas.openxmlformats.org/officeDocument/2006/relationships" xmlns:p="http://schemas.openxmlformats.org/presentationml/2006/main">
  <p:tag name="GENSWF_SLIDE_UID" val="{7419E48A-599A-4798-9874-7BC647C96024}:4410"/>
</p:tagLst>
</file>

<file path=ppt/tags/tag4.xml><?xml version="1.0" encoding="utf-8"?>
<p:tagLst xmlns:a="http://schemas.openxmlformats.org/drawingml/2006/main" xmlns:r="http://schemas.openxmlformats.org/officeDocument/2006/relationships" xmlns:p="http://schemas.openxmlformats.org/presentationml/2006/main">
  <p:tag name="GENSWF_SLIDE_UID" val="{CEB714FF-2685-4F63-984B-26EA6E23153D}:314"/>
</p:tagLst>
</file>

<file path=ppt/tags/tag5.xml><?xml version="1.0" encoding="utf-8"?>
<p:tagLst xmlns:a="http://schemas.openxmlformats.org/drawingml/2006/main" xmlns:r="http://schemas.openxmlformats.org/officeDocument/2006/relationships" xmlns:p="http://schemas.openxmlformats.org/presentationml/2006/main">
  <p:tag name="GENSWF_SLIDE_UID" val="{735D82EC-1943-4CF8-A98C-AF9FA1994ECD}:338"/>
</p:tagLst>
</file>

<file path=ppt/tags/tag6.xml><?xml version="1.0" encoding="utf-8"?>
<p:tagLst xmlns:a="http://schemas.openxmlformats.org/drawingml/2006/main" xmlns:r="http://schemas.openxmlformats.org/officeDocument/2006/relationships" xmlns:p="http://schemas.openxmlformats.org/presentationml/2006/main">
  <p:tag name="GENSWF_SLIDE_UID" val="{9D5FCE06-57FD-458A-8446-83C552B0DAD6}:339"/>
</p:tagLst>
</file>

<file path=ppt/tags/tag7.xml><?xml version="1.0" encoding="utf-8"?>
<p:tagLst xmlns:a="http://schemas.openxmlformats.org/drawingml/2006/main" xmlns:r="http://schemas.openxmlformats.org/officeDocument/2006/relationships" xmlns:p="http://schemas.openxmlformats.org/presentationml/2006/main">
  <p:tag name="GENSWF_SLIDE_UID" val="{BBADEF3E-91BF-4DD5-9135-A2B9163F6EE3}:257"/>
</p:tagLst>
</file>

<file path=ppt/tags/tag8.xml><?xml version="1.0" encoding="utf-8"?>
<p:tagLst xmlns:a="http://schemas.openxmlformats.org/drawingml/2006/main" xmlns:r="http://schemas.openxmlformats.org/officeDocument/2006/relationships" xmlns:p="http://schemas.openxmlformats.org/presentationml/2006/main">
  <p:tag name="GENSWF_SLIDE_UID" val="{28DD68DA-5300-49B3-A998-66C94D11218B}:316"/>
</p:tagLst>
</file>

<file path=ppt/tags/tag9.xml><?xml version="1.0" encoding="utf-8"?>
<p:tagLst xmlns:a="http://schemas.openxmlformats.org/drawingml/2006/main" xmlns:r="http://schemas.openxmlformats.org/officeDocument/2006/relationships" xmlns:p="http://schemas.openxmlformats.org/presentationml/2006/main">
  <p:tag name="GENSWF_SLIDE_UID" val="{6FB9F7DF-3763-41EB-BE02-FE76E5E9631F}:31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1507</Words>
  <Application>Microsoft Office PowerPoint</Application>
  <PresentationFormat>Widescreen</PresentationFormat>
  <Paragraphs>94</Paragraphs>
  <Slides>30</Slides>
  <Notes>23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30</vt:i4>
      </vt:variant>
    </vt:vector>
  </HeadingPairs>
  <TitlesOfParts>
    <vt:vector size="45" baseType="lpstr">
      <vt:lpstr>微软雅黑</vt:lpstr>
      <vt:lpstr>#9Slide03 Arima Madurai Black</vt:lpstr>
      <vt:lpstr>Arial</vt:lpstr>
      <vt:lpstr>Calibri</vt:lpstr>
      <vt:lpstr>Cambria</vt:lpstr>
      <vt:lpstr>Cambria Bold</vt:lpstr>
      <vt:lpstr>等线</vt:lpstr>
      <vt:lpstr>等线 Light</vt:lpstr>
      <vt:lpstr>DFPOP1-W9</vt:lpstr>
      <vt:lpstr>Open Sans</vt:lpstr>
      <vt:lpstr>Times New Roman</vt:lpstr>
      <vt:lpstr>UTM Ong Do Gia</vt:lpstr>
      <vt:lpstr>义启小魏楷</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DocConRongChauTien</dc:title>
  <dc:creator>Thao Tran</dc:creator>
  <cp:lastModifiedBy>Admin</cp:lastModifiedBy>
  <cp:revision>38</cp:revision>
  <dcterms:created xsi:type="dcterms:W3CDTF">2023-12-08T03:55:53Z</dcterms:created>
  <dcterms:modified xsi:type="dcterms:W3CDTF">2025-02-24T02:24:25Z</dcterms:modified>
</cp:coreProperties>
</file>