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activeX/activeX1.xml" ContentType="application/vnd.ms-office.activeX+xml"/>
  <Override PartName="/ppt/tags/tag13.xml" ContentType="application/vnd.openxmlformats-officedocument.presentationml.tags+xml"/>
  <Override PartName="/ppt/activeX/activeX2.xml" ContentType="application/vnd.ms-office.activeX+xml"/>
  <Override PartName="/ppt/tags/tag14.xml" ContentType="application/vnd.openxmlformats-officedocument.presentationml.tags+xml"/>
  <Override PartName="/ppt/activeX/activeX3.xml" ContentType="application/vnd.ms-office.activeX+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activeX/activeX4.xml" ContentType="application/vnd.ms-office.activeX+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3"/>
  </p:notesMasterIdLst>
  <p:sldIdLst>
    <p:sldId id="256" r:id="rId4"/>
    <p:sldId id="285" r:id="rId5"/>
    <p:sldId id="293" r:id="rId6"/>
    <p:sldId id="298" r:id="rId7"/>
    <p:sldId id="342" r:id="rId8"/>
    <p:sldId id="261" r:id="rId9"/>
    <p:sldId id="300" r:id="rId10"/>
    <p:sldId id="325" r:id="rId11"/>
    <p:sldId id="343" r:id="rId12"/>
    <p:sldId id="327" r:id="rId13"/>
    <p:sldId id="344" r:id="rId14"/>
    <p:sldId id="345" r:id="rId15"/>
    <p:sldId id="346" r:id="rId16"/>
    <p:sldId id="347" r:id="rId17"/>
    <p:sldId id="348" r:id="rId18"/>
    <p:sldId id="294" r:id="rId19"/>
    <p:sldId id="333" r:id="rId20"/>
    <p:sldId id="334" r:id="rId21"/>
    <p:sldId id="335" r:id="rId22"/>
    <p:sldId id="336" r:id="rId23"/>
    <p:sldId id="349" r:id="rId24"/>
    <p:sldId id="350" r:id="rId25"/>
    <p:sldId id="295" r:id="rId26"/>
    <p:sldId id="354" r:id="rId27"/>
    <p:sldId id="352" r:id="rId28"/>
    <p:sldId id="353" r:id="rId29"/>
    <p:sldId id="2007577187" r:id="rId30"/>
    <p:sldId id="277" r:id="rId31"/>
    <p:sldId id="289"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BAE68-075F-467E-B57A-F1EA236229CC}" type="slidenum">
              <a:rPr lang="en-US" smtClean="0"/>
              <a:t>1</a:t>
            </a:fld>
            <a:endParaRPr lang="en-US"/>
          </a:p>
        </p:txBody>
      </p:sp>
    </p:spTree>
    <p:extLst>
      <p:ext uri="{BB962C8B-B14F-4D97-AF65-F5344CB8AC3E}">
        <p14:creationId xmlns:p14="http://schemas.microsoft.com/office/powerpoint/2010/main" val="98500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5</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10</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22</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756BAE68-075F-467E-B57A-F1EA236229CC}" type="slidenum">
              <a:rPr lang="en-US" smtClean="0"/>
              <a:t>28</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1/6/2025</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1/6/2025</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1/6/2025</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1/6/2025</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1/6/2025</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2025/1/6</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2025/1/6</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2025/1/6</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2025/1/6</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2025/1/6</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2025/1/6</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2025/1/6</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2025/1/6</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2025/1/6</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1/6/2025</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1/6/2025</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1/6/2025</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1/6/2025</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1/6/2025</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1/6/2025</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1/6/2025</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AD26337B-EDAC-041B-682A-DC2D86071A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173C76E1-3049-BD3F-B84A-EE2E7AAB00D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12.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tags" Target="../tags/tag13.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tags" Target="../tags/tag14.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7.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control" Target="../activeX/activeX4.xml"/><Relationship Id="rId7" Type="http://schemas.openxmlformats.org/officeDocument/2006/relationships/image" Target="../media/image41.wmf"/><Relationship Id="rId2" Type="http://schemas.openxmlformats.org/officeDocument/2006/relationships/tags" Target="../tags/tag28.xml"/><Relationship Id="rId1" Type="http://schemas.openxmlformats.org/officeDocument/2006/relationships/vmlDrawing" Target="../drawings/vmlDrawing4.v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jpeg"/><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4"/>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5"/>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6"/>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7"/>
          <a:stretch>
            <a:fillRect/>
          </a:stretch>
        </p:blipFill>
        <p:spPr>
          <a:xfrm>
            <a:off x="2589815" y="364486"/>
            <a:ext cx="5145470" cy="3023878"/>
          </a:xfrm>
          <a:prstGeom prst="rect">
            <a:avLst/>
          </a:prstGeom>
        </p:spPr>
      </p:pic>
    </p:spTree>
    <p:custDataLst>
      <p:tags r:id="rId1"/>
    </p:custDataLst>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4"/>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custDataLst>
      <p:tags r:id="rId1"/>
    </p:custDataLst>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ontrols>
      <mc:AlternateContent xmlns:mc="http://schemas.openxmlformats.org/markup-compatibility/2006">
        <mc:Choice xmlns:v="urn:schemas-microsoft-com:vml" Requires="v">
          <p:control spid="1027" name="TextBox1" r:id="rId3" imgW="6734160" imgH="1076400"/>
        </mc:Choice>
        <mc:Fallback>
          <p:control name="TextBox1" r:id="rId3"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5"/>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ustDataLst>
      <p:tags r:id="rId2"/>
    </p:custDataLst>
    <p:controls>
      <mc:AlternateContent xmlns:mc="http://schemas.openxmlformats.org/markup-compatibility/2006">
        <mc:Choice xmlns:v="urn:schemas-microsoft-com:vml" Requires="v">
          <p:control spid="2051" name="TextBox1" r:id="rId3" imgW="6734160" imgH="1076400"/>
        </mc:Choice>
        <mc:Fallback>
          <p:control name="TextBox1" r:id="rId3"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5"/>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ustDataLst>
      <p:tags r:id="rId2"/>
    </p:custDataLst>
    <p:controls>
      <mc:AlternateContent xmlns:mc="http://schemas.openxmlformats.org/markup-compatibility/2006">
        <mc:Choice xmlns:v="urn:schemas-microsoft-com:vml" Requires="v">
          <p:control spid="3075" name="TextBox1" r:id="rId3" imgW="6734160" imgH="1076400"/>
        </mc:Choice>
        <mc:Fallback>
          <p:control name="TextBox1" r:id="rId3"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5"/>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3"/>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3"/>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3"/>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4"/>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5"/>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6"/>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4"/>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5"/>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6"/>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4"/>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5"/>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6"/>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940011" y="4212198"/>
            <a:ext cx="2498968" cy="2600082"/>
          </a:xfrm>
          <a:prstGeom prst="rect">
            <a:avLst/>
          </a:prstGeom>
        </p:spPr>
      </p:pic>
    </p:spTree>
    <p:custDataLst>
      <p:tags r:id="rId1"/>
    </p:custDataLst>
    <p:extLst>
      <p:ext uri="{BB962C8B-B14F-4D97-AF65-F5344CB8AC3E}">
        <p14:creationId xmlns:p14="http://schemas.microsoft.com/office/powerpoint/2010/main" val="6010459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3"/>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4"/>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5"/>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3"/>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4"/>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5"/>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3"/>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4"/>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5"/>
            <a:stretch>
              <a:fillRect/>
            </a:stretch>
          </p:blipFill>
          <p:spPr>
            <a:xfrm>
              <a:off x="11432574" y="5964719"/>
              <a:ext cx="469963" cy="469963"/>
            </a:xfrm>
            <a:prstGeom prst="rect">
              <a:avLst/>
            </a:prstGeom>
          </p:spPr>
        </p:pic>
      </p:grpSp>
    </p:spTree>
    <p:custDataLst>
      <p:tags r:id="rId1"/>
    </p:custDataLst>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7"/>
          <a:stretch>
            <a:fillRect/>
          </a:stretch>
        </p:blipFill>
        <p:spPr>
          <a:xfrm>
            <a:off x="1949410" y="1679165"/>
            <a:ext cx="5724640" cy="2554445"/>
          </a:xfrm>
          <a:prstGeom prst="rect">
            <a:avLst/>
          </a:prstGeom>
        </p:spPr>
      </p:pic>
    </p:spTree>
    <p:custDataLst>
      <p:tags r:id="rId1"/>
    </p:custDataLst>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3">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4"/>
          <a:stretch>
            <a:fillRect/>
          </a:stretch>
        </p:blipFill>
        <p:spPr>
          <a:xfrm>
            <a:off x="324448" y="450197"/>
            <a:ext cx="2280102" cy="835224"/>
          </a:xfrm>
          <a:prstGeom prst="rect">
            <a:avLst/>
          </a:prstGeom>
        </p:spPr>
      </p:pic>
    </p:spTree>
    <p:custDataLst>
      <p:tags r:id="rId1"/>
    </p:custDataLst>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3"/>
          <a:stretch>
            <a:fillRect/>
          </a:stretch>
        </p:blipFill>
        <p:spPr>
          <a:xfrm>
            <a:off x="417719" y="589569"/>
            <a:ext cx="2334970" cy="829128"/>
          </a:xfrm>
          <a:prstGeom prst="rect">
            <a:avLst/>
          </a:prstGeom>
        </p:spPr>
      </p:pic>
    </p:spTree>
    <p:custDataLst>
      <p:tags r:id="rId1"/>
    </p:custDataLst>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3"/>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21" name="任意多边形 20"/>
          <p:cNvSpPr/>
          <p:nvPr/>
        </p:nvSpPr>
        <p:spPr>
          <a:xfrm>
            <a:off x="548696" y="664799"/>
            <a:ext cx="11094607" cy="6018621"/>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8" name="图片 5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sp>
        <p:nvSpPr>
          <p:cNvPr id="8" name="TextBox 7">
            <a:extLst>
              <a:ext uri="{FF2B5EF4-FFF2-40B4-BE49-F238E27FC236}">
                <a16:creationId xmlns:a16="http://schemas.microsoft.com/office/drawing/2014/main" id="{886C1F00-DBFB-B3CC-A04A-19C9D99CADF1}"/>
              </a:ext>
            </a:extLst>
          </p:cNvPr>
          <p:cNvSpPr txBox="1"/>
          <p:nvPr/>
        </p:nvSpPr>
        <p:spPr>
          <a:xfrm>
            <a:off x="1288191" y="1685319"/>
            <a:ext cx="9684301" cy="4154984"/>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đúng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diễn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Bụt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nhấn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giọng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tâm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đặc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Mai.</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dẫn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nhớ</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bản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nhận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xét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nói</a:t>
            </a:r>
            <a:r>
              <a:rPr lang="en-US" sz="2400" dirty="0">
                <a:latin typeface="Cambria" panose="02040503050406030204" pitchFamily="18" charset="0"/>
                <a:ea typeface="Cambria" panose="02040503050406030204" pitchFamily="18" charset="0"/>
              </a:rPr>
              <a:t> qua </a:t>
            </a:r>
            <a:r>
              <a:rPr lang="en-US" sz="2400" dirty="0" err="1">
                <a:latin typeface="Cambria" panose="02040503050406030204" pitchFamily="18" charset="0"/>
                <a:ea typeface="Cambria" panose="02040503050406030204" pitchFamily="18" charset="0"/>
              </a:rPr>
              <a:t>toàn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Câu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chuyện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thể</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hiện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tấm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lòng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nhân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hậu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nhạc</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sĩ</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người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âm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thầm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mang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niềm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vui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cho</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cô</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bé</a:t>
            </a:r>
            <a:r>
              <a:rPr lang="en-US" sz="2400" i="1" dirty="0">
                <a:latin typeface="Cambria" panose="02040503050406030204" pitchFamily="18" charset="0"/>
                <a:ea typeface="Cambria" panose="02040503050406030204" pitchFamily="18" charset="0"/>
              </a:rPr>
              <a:t> Mai.</a:t>
            </a:r>
            <a:endParaRPr lang="en-US" sz="24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71DD47C-7C84-3F0A-2567-BE7513FC3A83}"/>
              </a:ext>
            </a:extLst>
          </p:cNvPr>
          <p:cNvPicPr>
            <a:picLocks noChangeAspect="1"/>
          </p:cNvPicPr>
          <p:nvPr/>
        </p:nvPicPr>
        <p:blipFill>
          <a:blip r:embed="rId5"/>
          <a:stretch>
            <a:fillRect/>
          </a:stretch>
        </p:blipFill>
        <p:spPr>
          <a:xfrm>
            <a:off x="3366339" y="143156"/>
            <a:ext cx="5261304" cy="1060796"/>
          </a:xfrm>
          <a:prstGeom prst="rect">
            <a:avLst/>
          </a:prstGeom>
        </p:spPr>
      </p:pic>
    </p:spTree>
    <p:custDataLst>
      <p:tags r:id="rId1"/>
    </p:custDataLst>
    <p:extLst>
      <p:ext uri="{BB962C8B-B14F-4D97-AF65-F5344CB8AC3E}">
        <p14:creationId xmlns:p14="http://schemas.microsoft.com/office/powerpoint/2010/main" val="26056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4"/>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custDataLst>
      <p:tags r:id="rId1"/>
    </p:custDataLst>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3"/>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5"/>
          <a:stretch>
            <a:fillRect/>
          </a:stretch>
        </p:blipFill>
        <p:spPr>
          <a:xfrm>
            <a:off x="7551505" y="2493174"/>
            <a:ext cx="4134598" cy="2604948"/>
          </a:xfrm>
          <a:prstGeom prst="rect">
            <a:avLst/>
          </a:prstGeom>
        </p:spPr>
      </p:pic>
    </p:spTree>
    <p:custDataLst>
      <p:tags r:id="rId1"/>
    </p:custDataLst>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4"/>
          <a:stretch>
            <a:fillRect/>
          </a:stretch>
        </p:blipFill>
        <p:spPr>
          <a:xfrm>
            <a:off x="2081207" y="111847"/>
            <a:ext cx="7803556" cy="2462997"/>
          </a:xfrm>
          <a:prstGeom prst="rect">
            <a:avLst/>
          </a:prstGeom>
        </p:spPr>
      </p:pic>
    </p:spTree>
    <p:custDataLst>
      <p:tags r:id="rId1"/>
    </p:custDataLst>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7"/>
          <a:stretch>
            <a:fillRect/>
          </a:stretch>
        </p:blipFill>
        <p:spPr>
          <a:xfrm>
            <a:off x="1328450" y="2551364"/>
            <a:ext cx="7498730" cy="1871634"/>
          </a:xfrm>
          <a:prstGeom prst="rect">
            <a:avLst/>
          </a:prstGeom>
        </p:spPr>
      </p:pic>
    </p:spTree>
    <p:custDataLst>
      <p:tags r:id="rId1"/>
    </p:custDataLst>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3"/>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custDataLst>
      <p:tags r:id="rId1"/>
    </p:custDataLst>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3"/>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4"/>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735837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custDataLst>
      <p:tags r:id="rId1"/>
    </p:custDataLst>
    <p:extLst>
      <p:ext uri="{BB962C8B-B14F-4D97-AF65-F5344CB8AC3E}">
        <p14:creationId xmlns:p14="http://schemas.microsoft.com/office/powerpoint/2010/main" val="3955319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5"/>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6"/>
          <a:stretch>
            <a:fillRect/>
          </a:stretch>
        </p:blipFill>
        <p:spPr>
          <a:xfrm>
            <a:off x="1322652" y="688200"/>
            <a:ext cx="9526841" cy="1284335"/>
          </a:xfrm>
          <a:prstGeom prst="rect">
            <a:avLst/>
          </a:prstGeom>
        </p:spPr>
      </p:pic>
    </p:spTree>
    <p:custDataLst>
      <p:tags r:id="rId2"/>
    </p:custDataLst>
    <p:controls>
      <mc:AlternateContent xmlns:mc="http://schemas.openxmlformats.org/markup-compatibility/2006">
        <mc:Choice xmlns:v="urn:schemas-microsoft-com:vml" Requires="v">
          <p:control spid="4099" name="TextBox1" r:id="rId3" imgW="5286240" imgH="1047600"/>
        </mc:Choice>
        <mc:Fallback>
          <p:control name="TextBox1" r:id="rId3" imgW="5286240" imgH="104760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7"/>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5"/>
          <a:stretch>
            <a:fillRect/>
          </a:stretch>
        </p:blipFill>
        <p:spPr>
          <a:xfrm>
            <a:off x="6952544" y="193865"/>
            <a:ext cx="4858933" cy="3877392"/>
          </a:xfrm>
          <a:prstGeom prst="rect">
            <a:avLst/>
          </a:prstGeom>
        </p:spPr>
      </p:pic>
    </p:spTree>
    <p:custDataLst>
      <p:tags r:id="rId1"/>
    </p:custDataLst>
    <p:extLst>
      <p:ext uri="{BB962C8B-B14F-4D97-AF65-F5344CB8AC3E}">
        <p14:creationId xmlns:p14="http://schemas.microsoft.com/office/powerpoint/2010/main" val="15093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6"/>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7"/>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8"/>
          <a:stretch>
            <a:fillRect/>
          </a:stretch>
        </p:blipFill>
        <p:spPr>
          <a:xfrm>
            <a:off x="3046548" y="1960187"/>
            <a:ext cx="6992718" cy="3121423"/>
          </a:xfrm>
          <a:prstGeom prst="rect">
            <a:avLst/>
          </a:prstGeom>
        </p:spPr>
      </p:pic>
    </p:spTree>
    <p:custDataLst>
      <p:tags r:id="rId1"/>
    </p:custDataLst>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7"/>
          <a:stretch>
            <a:fillRect/>
          </a:stretch>
        </p:blipFill>
        <p:spPr>
          <a:xfrm>
            <a:off x="2427871" y="1151097"/>
            <a:ext cx="6041660" cy="3724979"/>
          </a:xfrm>
          <a:prstGeom prst="rect">
            <a:avLst/>
          </a:prstGeom>
        </p:spPr>
      </p:pic>
    </p:spTree>
    <p:custDataLst>
      <p:tags r:id="rId1"/>
    </p:custDataLst>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3"/>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4"/>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custDataLst>
      <p:tags r:id="rId1"/>
    </p:custDataLst>
    <p:extLst>
      <p:ext uri="{BB962C8B-B14F-4D97-AF65-F5344CB8AC3E}">
        <p14:creationId xmlns:p14="http://schemas.microsoft.com/office/powerpoint/2010/main" val="19041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4"/>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7"/>
          <a:stretch>
            <a:fillRect/>
          </a:stretch>
        </p:blipFill>
        <p:spPr>
          <a:xfrm>
            <a:off x="1500025" y="2674295"/>
            <a:ext cx="6576759" cy="2923457"/>
          </a:xfrm>
          <a:prstGeom prst="rect">
            <a:avLst/>
          </a:prstGeom>
        </p:spPr>
      </p:pic>
    </p:spTree>
    <p:custDataLst>
      <p:tags r:id="rId1"/>
    </p:custDataLst>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3"/>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4"/>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custDataLst>
      <p:tags r:id="rId1"/>
    </p:custDataLst>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4"/>
          <a:stretch>
            <a:fillRect/>
          </a:stretch>
        </p:blipFill>
        <p:spPr>
          <a:xfrm>
            <a:off x="89995" y="181483"/>
            <a:ext cx="3194581" cy="2097206"/>
          </a:xfrm>
          <a:prstGeom prst="rect">
            <a:avLst/>
          </a:prstGeom>
        </p:spPr>
      </p:pic>
    </p:spTree>
    <p:custDataLst>
      <p:tags r:id="rId1"/>
    </p:custDataLst>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6E2EC85-E1FA-4C71-9CFB-056B9395BD2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ߚ=\f{9CB013D7-9A21-48AE-B710-654F0D08F1CA}&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 Doc_OngButDaDen"/>
</p:tagLst>
</file>

<file path=ppt/tags/tag10.xml><?xml version="1.0" encoding="utf-8"?>
<p:tagLst xmlns:a="http://schemas.openxmlformats.org/drawingml/2006/main" xmlns:r="http://schemas.openxmlformats.org/officeDocument/2006/relationships" xmlns:p="http://schemas.openxmlformats.org/presentationml/2006/main">
  <p:tag name="GENSWF_SLIDE_UID" val="{9BC255B9-B490-45DC-8F6A-4950B8384753}:343"/>
</p:tagLst>
</file>

<file path=ppt/tags/tag11.xml><?xml version="1.0" encoding="utf-8"?>
<p:tagLst xmlns:a="http://schemas.openxmlformats.org/drawingml/2006/main" xmlns:r="http://schemas.openxmlformats.org/officeDocument/2006/relationships" xmlns:p="http://schemas.openxmlformats.org/presentationml/2006/main">
  <p:tag name="GENSWF_SLIDE_UID" val="{2C0A9657-B261-4164-96B4-EF1901DB1F3C}:327"/>
</p:tagLst>
</file>

<file path=ppt/tags/tag12.xml><?xml version="1.0" encoding="utf-8"?>
<p:tagLst xmlns:a="http://schemas.openxmlformats.org/drawingml/2006/main" xmlns:r="http://schemas.openxmlformats.org/officeDocument/2006/relationships" xmlns:p="http://schemas.openxmlformats.org/presentationml/2006/main">
  <p:tag name="GENSWF_SLIDE_UID" val="{741499A4-E869-442A-8BD3-7DF2156BE06B}:344"/>
</p:tagLst>
</file>

<file path=ppt/tags/tag13.xml><?xml version="1.0" encoding="utf-8"?>
<p:tagLst xmlns:a="http://schemas.openxmlformats.org/drawingml/2006/main" xmlns:r="http://schemas.openxmlformats.org/officeDocument/2006/relationships" xmlns:p="http://schemas.openxmlformats.org/presentationml/2006/main">
  <p:tag name="GENSWF_SLIDE_UID" val="{DD07A7D7-361A-4AD7-BFA9-10E759BDAD3F}:345"/>
</p:tagLst>
</file>

<file path=ppt/tags/tag14.xml><?xml version="1.0" encoding="utf-8"?>
<p:tagLst xmlns:a="http://schemas.openxmlformats.org/drawingml/2006/main" xmlns:r="http://schemas.openxmlformats.org/officeDocument/2006/relationships" xmlns:p="http://schemas.openxmlformats.org/presentationml/2006/main">
  <p:tag name="GENSWF_SLIDE_UID" val="{B70D9BF7-6811-4E27-9D5D-F44291B30CA5}:346"/>
</p:tagLst>
</file>

<file path=ppt/tags/tag15.xml><?xml version="1.0" encoding="utf-8"?>
<p:tagLst xmlns:a="http://schemas.openxmlformats.org/drawingml/2006/main" xmlns:r="http://schemas.openxmlformats.org/officeDocument/2006/relationships" xmlns:p="http://schemas.openxmlformats.org/presentationml/2006/main">
  <p:tag name="GENSWF_SLIDE_UID" val="{A4B97168-FAB4-4AC2-9077-B8383ED55856}:347"/>
</p:tagLst>
</file>

<file path=ppt/tags/tag16.xml><?xml version="1.0" encoding="utf-8"?>
<p:tagLst xmlns:a="http://schemas.openxmlformats.org/drawingml/2006/main" xmlns:r="http://schemas.openxmlformats.org/officeDocument/2006/relationships" xmlns:p="http://schemas.openxmlformats.org/presentationml/2006/main">
  <p:tag name="GENSWF_SLIDE_UID" val="{83ABEB88-40D2-4EF1-B8F0-00EBCCA3C93D}:348"/>
</p:tagLst>
</file>

<file path=ppt/tags/tag17.xml><?xml version="1.0" encoding="utf-8"?>
<p:tagLst xmlns:a="http://schemas.openxmlformats.org/drawingml/2006/main" xmlns:r="http://schemas.openxmlformats.org/officeDocument/2006/relationships" xmlns:p="http://schemas.openxmlformats.org/presentationml/2006/main">
  <p:tag name="GENSWF_SLIDE_UID" val="{E2F71EAD-716A-4467-8793-A45E2A9AE0FC}:294"/>
</p:tagLst>
</file>

<file path=ppt/tags/tag18.xml><?xml version="1.0" encoding="utf-8"?>
<p:tagLst xmlns:a="http://schemas.openxmlformats.org/drawingml/2006/main" xmlns:r="http://schemas.openxmlformats.org/officeDocument/2006/relationships" xmlns:p="http://schemas.openxmlformats.org/presentationml/2006/main">
  <p:tag name="GENSWF_SLIDE_UID" val="{04139F8C-24DE-4FC8-9734-CF89F3E75E59}:333"/>
</p:tagLst>
</file>

<file path=ppt/tags/tag19.xml><?xml version="1.0" encoding="utf-8"?>
<p:tagLst xmlns:a="http://schemas.openxmlformats.org/drawingml/2006/main" xmlns:r="http://schemas.openxmlformats.org/officeDocument/2006/relationships" xmlns:p="http://schemas.openxmlformats.org/presentationml/2006/main">
  <p:tag name="GENSWF_SLIDE_UID" val="{D747069D-9174-4184-94FC-99C7B47238C8}:334"/>
</p:tagLst>
</file>

<file path=ppt/tags/tag2.xml><?xml version="1.0" encoding="utf-8"?>
<p:tagLst xmlns:a="http://schemas.openxmlformats.org/drawingml/2006/main" xmlns:r="http://schemas.openxmlformats.org/officeDocument/2006/relationships" xmlns:p="http://schemas.openxmlformats.org/presentationml/2006/main">
  <p:tag name="GENSWF_SLIDE_UID" val="{FF5C5FE3-44B1-436F-825D-2FE26D4CCF5A}: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F0E36ABE-B19D-4BB4-9946-9367EE9B97CA}:335"/>
</p:tagLst>
</file>

<file path=ppt/tags/tag21.xml><?xml version="1.0" encoding="utf-8"?>
<p:tagLst xmlns:a="http://schemas.openxmlformats.org/drawingml/2006/main" xmlns:r="http://schemas.openxmlformats.org/officeDocument/2006/relationships" xmlns:p="http://schemas.openxmlformats.org/presentationml/2006/main">
  <p:tag name="GENSWF_SLIDE_UID" val="{46E4187C-55E2-40A7-8454-617626092E4C}:336"/>
</p:tagLst>
</file>

<file path=ppt/tags/tag22.xml><?xml version="1.0" encoding="utf-8"?>
<p:tagLst xmlns:a="http://schemas.openxmlformats.org/drawingml/2006/main" xmlns:r="http://schemas.openxmlformats.org/officeDocument/2006/relationships" xmlns:p="http://schemas.openxmlformats.org/presentationml/2006/main">
  <p:tag name="GENSWF_SLIDE_UID" val="{5EF0D8A2-4D5F-49B5-A337-20BCB78814F6}:349"/>
</p:tagLst>
</file>

<file path=ppt/tags/tag23.xml><?xml version="1.0" encoding="utf-8"?>
<p:tagLst xmlns:a="http://schemas.openxmlformats.org/drawingml/2006/main" xmlns:r="http://schemas.openxmlformats.org/officeDocument/2006/relationships" xmlns:p="http://schemas.openxmlformats.org/presentationml/2006/main">
  <p:tag name="GENSWF_SLIDE_UID" val="{7367AB4F-9177-456D-A459-021F46018129}:350"/>
</p:tagLst>
</file>

<file path=ppt/tags/tag24.xml><?xml version="1.0" encoding="utf-8"?>
<p:tagLst xmlns:a="http://schemas.openxmlformats.org/drawingml/2006/main" xmlns:r="http://schemas.openxmlformats.org/officeDocument/2006/relationships" xmlns:p="http://schemas.openxmlformats.org/presentationml/2006/main">
  <p:tag name="GENSWF_SLIDE_UID" val="{D6A46CE7-552F-44F7-B3DB-09E856187CB9}:295"/>
</p:tagLst>
</file>

<file path=ppt/tags/tag25.xml><?xml version="1.0" encoding="utf-8"?>
<p:tagLst xmlns:a="http://schemas.openxmlformats.org/drawingml/2006/main" xmlns:r="http://schemas.openxmlformats.org/officeDocument/2006/relationships" xmlns:p="http://schemas.openxmlformats.org/presentationml/2006/main">
  <p:tag name="GENSWF_SLIDE_UID" val="{7F89A0D8-F0BF-4ADF-8A64-F2A0A782EDF8}:354"/>
</p:tagLst>
</file>

<file path=ppt/tags/tag26.xml><?xml version="1.0" encoding="utf-8"?>
<p:tagLst xmlns:a="http://schemas.openxmlformats.org/drawingml/2006/main" xmlns:r="http://schemas.openxmlformats.org/officeDocument/2006/relationships" xmlns:p="http://schemas.openxmlformats.org/presentationml/2006/main">
  <p:tag name="GENSWF_SLIDE_UID" val="{AC2A7C02-4CC2-46ED-8EDA-B1AF979CAF4A}:352"/>
</p:tagLst>
</file>

<file path=ppt/tags/tag27.xml><?xml version="1.0" encoding="utf-8"?>
<p:tagLst xmlns:a="http://schemas.openxmlformats.org/drawingml/2006/main" xmlns:r="http://schemas.openxmlformats.org/officeDocument/2006/relationships" xmlns:p="http://schemas.openxmlformats.org/presentationml/2006/main">
  <p:tag name="GENSWF_SLIDE_UID" val="{15555018-9A63-4C67-B3A5-7A4F089EBF81}:353"/>
</p:tagLst>
</file>

<file path=ppt/tags/tag28.xml><?xml version="1.0" encoding="utf-8"?>
<p:tagLst xmlns:a="http://schemas.openxmlformats.org/drawingml/2006/main" xmlns:r="http://schemas.openxmlformats.org/officeDocument/2006/relationships" xmlns:p="http://schemas.openxmlformats.org/presentationml/2006/main">
  <p:tag name="GENSWF_SLIDE_UID" val="{16019393-0E38-4A47-A28E-F0419283E6A0}:2007577187"/>
</p:tagLst>
</file>

<file path=ppt/tags/tag29.xml><?xml version="1.0" encoding="utf-8"?>
<p:tagLst xmlns:a="http://schemas.openxmlformats.org/drawingml/2006/main" xmlns:r="http://schemas.openxmlformats.org/officeDocument/2006/relationships" xmlns:p="http://schemas.openxmlformats.org/presentationml/2006/main">
  <p:tag name="GENSWF_SLIDE_UID" val="{8A2C4937-8469-44DC-93DA-74FC2ACE69E8}:277"/>
</p:tagLst>
</file>

<file path=ppt/tags/tag3.xml><?xml version="1.0" encoding="utf-8"?>
<p:tagLst xmlns:a="http://schemas.openxmlformats.org/drawingml/2006/main" xmlns:r="http://schemas.openxmlformats.org/officeDocument/2006/relationships" xmlns:p="http://schemas.openxmlformats.org/presentationml/2006/main">
  <p:tag name="GENSWF_SLIDE_UID" val="{B5D82966-6211-4D79-AE8A-BD0707BC7662}:285"/>
</p:tagLst>
</file>

<file path=ppt/tags/tag30.xml><?xml version="1.0" encoding="utf-8"?>
<p:tagLst xmlns:a="http://schemas.openxmlformats.org/drawingml/2006/main" xmlns:r="http://schemas.openxmlformats.org/officeDocument/2006/relationships" xmlns:p="http://schemas.openxmlformats.org/presentationml/2006/main">
  <p:tag name="GENSWF_SLIDE_UID" val="{62FA3695-296F-4B12-8992-E1F4C1B6420B}:289"/>
</p:tagLst>
</file>

<file path=ppt/tags/tag4.xml><?xml version="1.0" encoding="utf-8"?>
<p:tagLst xmlns:a="http://schemas.openxmlformats.org/drawingml/2006/main" xmlns:r="http://schemas.openxmlformats.org/officeDocument/2006/relationships" xmlns:p="http://schemas.openxmlformats.org/presentationml/2006/main">
  <p:tag name="GENSWF_SLIDE_UID" val="{984DD8C4-7247-4A03-8B59-1A0FCA8D9D99}:293"/>
</p:tagLst>
</file>

<file path=ppt/tags/tag5.xml><?xml version="1.0" encoding="utf-8"?>
<p:tagLst xmlns:a="http://schemas.openxmlformats.org/drawingml/2006/main" xmlns:r="http://schemas.openxmlformats.org/officeDocument/2006/relationships" xmlns:p="http://schemas.openxmlformats.org/presentationml/2006/main">
  <p:tag name="GENSWF_SLIDE_UID" val="{053F8025-E71E-46EB-8BE7-F93183BA62CA}:298"/>
</p:tagLst>
</file>

<file path=ppt/tags/tag6.xml><?xml version="1.0" encoding="utf-8"?>
<p:tagLst xmlns:a="http://schemas.openxmlformats.org/drawingml/2006/main" xmlns:r="http://schemas.openxmlformats.org/officeDocument/2006/relationships" xmlns:p="http://schemas.openxmlformats.org/presentationml/2006/main">
  <p:tag name="GENSWF_SLIDE_UID" val="{31BE5EC2-BA68-4B65-983E-F9B537B39130}:342"/>
</p:tagLst>
</file>

<file path=ppt/tags/tag7.xml><?xml version="1.0" encoding="utf-8"?>
<p:tagLst xmlns:a="http://schemas.openxmlformats.org/drawingml/2006/main" xmlns:r="http://schemas.openxmlformats.org/officeDocument/2006/relationships" xmlns:p="http://schemas.openxmlformats.org/presentationml/2006/main">
  <p:tag name="GENSWF_SLIDE_UID" val="{C7BDDAEC-DDA2-4101-BE1C-672A1F343619}:261"/>
</p:tagLst>
</file>

<file path=ppt/tags/tag8.xml><?xml version="1.0" encoding="utf-8"?>
<p:tagLst xmlns:a="http://schemas.openxmlformats.org/drawingml/2006/main" xmlns:r="http://schemas.openxmlformats.org/officeDocument/2006/relationships" xmlns:p="http://schemas.openxmlformats.org/presentationml/2006/main">
  <p:tag name="GENSWF_SLIDE_UID" val="{A8ED1742-994C-4191-A305-244E1DEF45A8}:300"/>
</p:tagLst>
</file>

<file path=ppt/tags/tag9.xml><?xml version="1.0" encoding="utf-8"?>
<p:tagLst xmlns:a="http://schemas.openxmlformats.org/drawingml/2006/main" xmlns:r="http://schemas.openxmlformats.org/officeDocument/2006/relationships" xmlns:p="http://schemas.openxmlformats.org/presentationml/2006/main">
  <p:tag name="GENSWF_SLIDE_UID" val="{57D81F9D-C749-4553-9276-83766A4A8477}:325"/>
</p:tagLst>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2077</Words>
  <Application>Microsoft Office PowerPoint</Application>
  <PresentationFormat>Widescreen</PresentationFormat>
  <Paragraphs>92</Paragraphs>
  <Slides>29</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微软雅黑</vt:lpstr>
      <vt:lpstr>Arial</vt:lpstr>
      <vt:lpstr>Calibri</vt:lpstr>
      <vt:lpstr>Calibri Light</vt:lpstr>
      <vt:lpstr>Cambria</vt:lpstr>
      <vt:lpstr>等线</vt:lpstr>
      <vt:lpstr>等线 Light</vt:lpstr>
      <vt:lpstr>Times New Roman</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 Doc_OngButDaDen</dc:title>
  <dc:creator>Thao Tran</dc:creator>
  <cp:lastModifiedBy>Admin</cp:lastModifiedBy>
  <cp:revision>40</cp:revision>
  <dcterms:created xsi:type="dcterms:W3CDTF">2023-10-23T11:56:24Z</dcterms:created>
  <dcterms:modified xsi:type="dcterms:W3CDTF">2025-01-06T03:01:29Z</dcterms:modified>
</cp:coreProperties>
</file>