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06/01/2025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6" Type="http://schemas.openxmlformats.org/officeDocument/2006/relationships/slide" Target="slide9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" Target="slide7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6.xml"/><Relationship Id="rId1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6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85C125-486F-4C79-BE7E-8F5D94FFB3B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9CB013D7-9A21-48AE-B710-654F0D08F1CA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LTVC_HaiThanhPhanChinhCuaCa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64DA6E-3E6D-46A8-9DC5-79718BB55CF7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788834-60A1-4992-AECD-93E012EEC044}:2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0F7680-3F91-490A-B1E1-1A37B9B8EA70}: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FD030B-A158-40D8-ACDF-FF23484FD67C}:7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45D1BE-0CA6-41EC-A8D2-33107AE70DF1}:20075774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07141-89B7-4585-B68B-69B2BB40C339}:20075774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24F84A9C-3C78-4EBC-9572-2AD1BFEAC1D6}:20075774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428B7A7E-3091-4058-AD68-DBAF05FCF59C}:20075774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780180F6-CD6B-4EF2-90C3-D66F0DBC6188}:20075774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BEB918F5-9A23-478B-A0F6-67CBE44A7129}:20075774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03E756CC-1159-4796-8414-FC8D6C456B62}:20075774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11128045-0369-4BC4-8747-089C7E34255A}:20075774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DB2B3C13-F184-48A0-AF3E-39EA424A36F8}:2007577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70538-45E8-4222-8556-E2E3CBEDCFBF}:2007577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F3056D-02F1-472F-9B3D-808298C3EEFE}:20075774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CEDB71-A0A2-446E-BDFF-3208CACA624C}:20075774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64E1E8-3D5A-4C93-8192-319248B332DD}:20075774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3A73F4-1959-4A97-891D-81571C6543CE}:20075774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395D5924-3F6C-44BA-A644-AFB157BD295B}:20075774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DFAC0A-2A4C-42EC-8CA9-62BA4B0AF794}:20075774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016848-68B7-48E7-B2E3-DEAD39756B40}:20075774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DC1E93-7B81-4293-BCE9-CCBBE5093A94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CE883D-4274-4CC8-BF31-280CEBFBAC5E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64F4BF0D-7EB3-4E1B-989A-5D3DC3CE0790}:4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BEEB26-F1EA-496C-9579-FE54E878BF22}:27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951</Words>
  <Application>Microsoft Office PowerPoint</Application>
  <PresentationFormat>Widescreen</PresentationFormat>
  <Paragraphs>104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Aa粉嘟嘟 (非商业使用)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LTVC_HaiThanhPhanChinhCuaCau</dc:title>
  <dc:creator>Thao Tran</dc:creator>
  <cp:lastModifiedBy>Admin</cp:lastModifiedBy>
  <cp:revision>48</cp:revision>
  <dcterms:created xsi:type="dcterms:W3CDTF">2023-10-26T01:16:25Z</dcterms:created>
  <dcterms:modified xsi:type="dcterms:W3CDTF">2025-01-06T03:30:34Z</dcterms:modified>
</cp:coreProperties>
</file>