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1" r:id="rId2"/>
    <p:sldId id="442" r:id="rId3"/>
    <p:sldId id="45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017986" y="644714"/>
            <a:ext cx="951186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bản chương trình hoạt động.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945930" y="1945207"/>
            <a:ext cx="8008883" cy="4316810"/>
            <a:chOff x="1337243" y="3091231"/>
            <a:chExt cx="10252630" cy="6475213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1687070" y="3363371"/>
              <a:ext cx="9585717" cy="5816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Mục đích của chương trình hoạt động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Địa điểm và thời gian thực hiện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Công tác chuẩn bị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Nội dung các việc cụ thể và phân bố thời gian</a:t>
              </a:r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734945" y="4092356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7679E-D7A8-D553-7B1A-21F90053EF65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76A0D9-B1B2-674D-116A-E062FC3B7463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00148736-2BF9-5F10-4615-41C077B9A33A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4886960" y="1957468"/>
            <a:ext cx="5811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những hoạt động được thể hiện trong bản chương trình mà em đã viết.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64</Words>
  <Application>Microsoft Office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微软雅黑</vt:lpstr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Office 主题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HP</cp:lastModifiedBy>
  <cp:revision>25</cp:revision>
  <dcterms:created xsi:type="dcterms:W3CDTF">2024-02-18T01:28:16Z</dcterms:created>
  <dcterms:modified xsi:type="dcterms:W3CDTF">2026-03-09T08:43:40Z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