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
  </p:notesMasterIdLst>
  <p:sldIdLst>
    <p:sldId id="297" r:id="rId3"/>
    <p:sldId id="258" r:id="rId4"/>
    <p:sldId id="271" r:id="rId5"/>
    <p:sldId id="265" r:id="rId6"/>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FF3399"/>
    <a:srgbClr val="A1DFFB"/>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780" y="90"/>
      </p:cViewPr>
      <p:guideLst>
        <p:guide orient="horz" pos="2880"/>
        <p:guide pos="51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pPr/>
              <a:t>4/9/2026</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pPr/>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pPr/>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pPr/>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pPr/>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82"/>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7" y="5181600"/>
            <a:ext cx="11393647" cy="2336800"/>
          </a:xfrm>
        </p:spPr>
        <p:txBody>
          <a:bodyPr/>
          <a:lstStyle>
            <a:lvl1pPr marL="0" indent="0" algn="ctr">
              <a:buNone/>
              <a:defRPr/>
            </a:lvl1pPr>
            <a:lvl2pPr marL="511033" indent="0" algn="ctr">
              <a:buNone/>
              <a:defRPr/>
            </a:lvl2pPr>
            <a:lvl3pPr marL="1022061" indent="0" algn="ctr">
              <a:buNone/>
              <a:defRPr/>
            </a:lvl3pPr>
            <a:lvl4pPr marL="1533095" indent="0" algn="ctr">
              <a:buNone/>
              <a:defRPr/>
            </a:lvl4pPr>
            <a:lvl5pPr marL="2044125" indent="0" algn="ctr">
              <a:buNone/>
              <a:defRPr/>
            </a:lvl5pPr>
            <a:lvl6pPr marL="2555156" indent="0" algn="ctr">
              <a:buNone/>
              <a:defRPr/>
            </a:lvl6pPr>
            <a:lvl7pPr marL="3066189" indent="0" algn="ctr">
              <a:buNone/>
              <a:defRPr/>
            </a:lvl7pPr>
            <a:lvl8pPr marL="3577219" indent="0" algn="ctr">
              <a:buNone/>
              <a:defRPr/>
            </a:lvl8pPr>
            <a:lvl9pPr marL="4088248"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650416" fontAlgn="base">
              <a:spcBef>
                <a:spcPct val="0"/>
              </a:spcBef>
              <a:spcAft>
                <a:spcPct val="0"/>
              </a:spcAft>
              <a:defRPr/>
            </a:pPr>
            <a:endParaRPr lang="en-US">
              <a:solidFill>
                <a:srgbClr val="000000"/>
              </a:solidFill>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defTabSz="650416" fontAlgn="base">
              <a:spcBef>
                <a:spcPct val="0"/>
              </a:spcBef>
              <a:spcAft>
                <a:spcPct val="0"/>
              </a:spcAft>
              <a:defRPr/>
            </a:pPr>
            <a:endParaRPr lang="en-US">
              <a:solidFill>
                <a:srgbClr val="000000"/>
              </a:solidFill>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defTabSz="650416" fontAlgn="base">
              <a:spcBef>
                <a:spcPct val="0"/>
              </a:spcBef>
              <a:spcAft>
                <a:spcPct val="0"/>
              </a:spcAft>
              <a:defRPr/>
            </a:pPr>
            <a:fld id="{FEB01423-D198-4896-B996-AF6CD71AA325}" type="slidenum">
              <a:rPr lang="en-US" altLang="en-US" smtClean="0">
                <a:solidFill>
                  <a:srgbClr val="000000"/>
                </a:solidFill>
                <a:cs typeface="Arial" panose="020B0604020202020204" pitchFamily="34" charset="0"/>
              </a:rPr>
              <a:pPr defTabSz="650416"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691368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50416" fontAlgn="base">
              <a:spcBef>
                <a:spcPct val="0"/>
              </a:spcBef>
              <a:spcAft>
                <a:spcPct val="0"/>
              </a:spcAft>
              <a:defRPr/>
            </a:pPr>
            <a:endParaRPr lang="en-US">
              <a:solidFill>
                <a:srgbClr val="000000"/>
              </a:solidFill>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defTabSz="650416" fontAlgn="base">
              <a:spcBef>
                <a:spcPct val="0"/>
              </a:spcBef>
              <a:spcAft>
                <a:spcPct val="0"/>
              </a:spcAft>
              <a:defRPr/>
            </a:pPr>
            <a:endParaRPr lang="en-US">
              <a:solidFill>
                <a:srgbClr val="000000"/>
              </a:solidFill>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defTabSz="650416" fontAlgn="base">
              <a:spcBef>
                <a:spcPct val="0"/>
              </a:spcBef>
              <a:spcAft>
                <a:spcPct val="0"/>
              </a:spcAft>
              <a:defRPr/>
            </a:pPr>
            <a:fld id="{F100BA3F-51CF-473C-BBC7-9F80CB3FD932}" type="slidenum">
              <a:rPr lang="en-US" altLang="en-US" smtClean="0">
                <a:solidFill>
                  <a:srgbClr val="000000"/>
                </a:solidFill>
                <a:cs typeface="Arial" panose="020B0604020202020204" pitchFamily="34" charset="0"/>
              </a:rPr>
              <a:pPr defTabSz="650416"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32759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74"/>
            <a:ext cx="13835142" cy="1816100"/>
          </a:xfrm>
        </p:spPr>
        <p:txBody>
          <a:bodyPr anchor="t"/>
          <a:lstStyle>
            <a:lvl1pPr algn="l">
              <a:defRPr sz="4481" b="1" cap="all"/>
            </a:lvl1pPr>
          </a:lstStyle>
          <a:p>
            <a:r>
              <a:rPr lang="en-US"/>
              <a:t>Click to edit Master title style</a:t>
            </a:r>
            <a:endParaRPr lang="vi-VN"/>
          </a:p>
        </p:txBody>
      </p:sp>
      <p:sp>
        <p:nvSpPr>
          <p:cNvPr id="3" name="Text Placeholder 2"/>
          <p:cNvSpPr>
            <a:spLocks noGrp="1"/>
          </p:cNvSpPr>
          <p:nvPr>
            <p:ph type="body" idx="1"/>
          </p:nvPr>
        </p:nvSpPr>
        <p:spPr>
          <a:xfrm>
            <a:off x="1285742" y="3875629"/>
            <a:ext cx="13835142" cy="2000249"/>
          </a:xfrm>
        </p:spPr>
        <p:txBody>
          <a:bodyPr anchor="b"/>
          <a:lstStyle>
            <a:lvl1pPr marL="0" indent="0">
              <a:buNone/>
              <a:defRPr sz="2207"/>
            </a:lvl1pPr>
            <a:lvl2pPr marL="511033" indent="0">
              <a:buNone/>
              <a:defRPr sz="1993"/>
            </a:lvl2pPr>
            <a:lvl3pPr marL="1022061" indent="0">
              <a:buNone/>
              <a:defRPr sz="1780"/>
            </a:lvl3pPr>
            <a:lvl4pPr marL="1533095" indent="0">
              <a:buNone/>
              <a:defRPr sz="1567"/>
            </a:lvl4pPr>
            <a:lvl5pPr marL="2044125" indent="0">
              <a:buNone/>
              <a:defRPr sz="1567"/>
            </a:lvl5pPr>
            <a:lvl6pPr marL="2555156" indent="0">
              <a:buNone/>
              <a:defRPr sz="1567"/>
            </a:lvl6pPr>
            <a:lvl7pPr marL="3066189" indent="0">
              <a:buNone/>
              <a:defRPr sz="1567"/>
            </a:lvl7pPr>
            <a:lvl8pPr marL="3577219" indent="0">
              <a:buNone/>
              <a:defRPr sz="1567"/>
            </a:lvl8pPr>
            <a:lvl9pPr marL="4088248" indent="0">
              <a:buNone/>
              <a:defRPr sz="156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50416" fontAlgn="base">
              <a:spcBef>
                <a:spcPct val="0"/>
              </a:spcBef>
              <a:spcAft>
                <a:spcPct val="0"/>
              </a:spcAft>
              <a:defRPr/>
            </a:pPr>
            <a:endParaRPr lang="en-US">
              <a:solidFill>
                <a:srgbClr val="000000"/>
              </a:solidFill>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defTabSz="650416" fontAlgn="base">
              <a:spcBef>
                <a:spcPct val="0"/>
              </a:spcBef>
              <a:spcAft>
                <a:spcPct val="0"/>
              </a:spcAft>
              <a:defRPr/>
            </a:pPr>
            <a:endParaRPr lang="en-US">
              <a:solidFill>
                <a:srgbClr val="000000"/>
              </a:solidFill>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defTabSz="650416" fontAlgn="base">
              <a:spcBef>
                <a:spcPct val="0"/>
              </a:spcBef>
              <a:spcAft>
                <a:spcPct val="0"/>
              </a:spcAft>
              <a:defRPr/>
            </a:pPr>
            <a:fld id="{E5E9DFC9-E0D6-4E70-95EC-EE956DA6257B}" type="slidenum">
              <a:rPr lang="en-US" altLang="en-US" smtClean="0">
                <a:solidFill>
                  <a:srgbClr val="000000"/>
                </a:solidFill>
                <a:cs typeface="Arial" panose="020B0604020202020204" pitchFamily="34" charset="0"/>
              </a:rPr>
              <a:pPr defTabSz="650416"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884507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9"/>
            <a:ext cx="7188848" cy="6034617"/>
          </a:xfrm>
        </p:spPr>
        <p:txBody>
          <a:bodyPr/>
          <a:lstStyle>
            <a:lvl1pPr>
              <a:defRPr sz="3132"/>
            </a:lvl1pPr>
            <a:lvl2pPr>
              <a:defRPr sz="2704"/>
            </a:lvl2pPr>
            <a:lvl3pPr>
              <a:defRPr sz="2207"/>
            </a:lvl3pPr>
            <a:lvl4pPr>
              <a:defRPr sz="1993"/>
            </a:lvl4pPr>
            <a:lvl5pPr>
              <a:defRPr sz="1993"/>
            </a:lvl5pPr>
            <a:lvl6pPr>
              <a:defRPr sz="1993"/>
            </a:lvl6pPr>
            <a:lvl7pPr>
              <a:defRPr sz="1993"/>
            </a:lvl7pPr>
            <a:lvl8pPr>
              <a:defRPr sz="1993"/>
            </a:lvl8pPr>
            <a:lvl9pPr>
              <a:defRPr sz="19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9"/>
            <a:ext cx="7188848" cy="6034617"/>
          </a:xfrm>
        </p:spPr>
        <p:txBody>
          <a:bodyPr/>
          <a:lstStyle>
            <a:lvl1pPr>
              <a:defRPr sz="3132"/>
            </a:lvl1pPr>
            <a:lvl2pPr>
              <a:defRPr sz="2704"/>
            </a:lvl2pPr>
            <a:lvl3pPr>
              <a:defRPr sz="2207"/>
            </a:lvl3pPr>
            <a:lvl4pPr>
              <a:defRPr sz="1993"/>
            </a:lvl4pPr>
            <a:lvl5pPr>
              <a:defRPr sz="1993"/>
            </a:lvl5pPr>
            <a:lvl6pPr>
              <a:defRPr sz="1993"/>
            </a:lvl6pPr>
            <a:lvl7pPr>
              <a:defRPr sz="1993"/>
            </a:lvl7pPr>
            <a:lvl8pPr>
              <a:defRPr sz="1993"/>
            </a:lvl8pPr>
            <a:lvl9pPr>
              <a:defRPr sz="19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650416" fontAlgn="base">
              <a:spcBef>
                <a:spcPct val="0"/>
              </a:spcBef>
              <a:spcAft>
                <a:spcPct val="0"/>
              </a:spcAft>
              <a:defRPr/>
            </a:pPr>
            <a:endParaRPr lang="en-US">
              <a:solidFill>
                <a:srgbClr val="000000"/>
              </a:solidFill>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defTabSz="650416" fontAlgn="base">
              <a:spcBef>
                <a:spcPct val="0"/>
              </a:spcBef>
              <a:spcAft>
                <a:spcPct val="0"/>
              </a:spcAft>
              <a:defRPr/>
            </a:pPr>
            <a:endParaRPr lang="en-US">
              <a:solidFill>
                <a:srgbClr val="000000"/>
              </a:solidFill>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defTabSz="650416" fontAlgn="base">
              <a:spcBef>
                <a:spcPct val="0"/>
              </a:spcBef>
              <a:spcAft>
                <a:spcPct val="0"/>
              </a:spcAft>
              <a:defRPr/>
            </a:pPr>
            <a:fld id="{5EEE0E17-1536-48C6-87E3-A861F0C00F04}" type="slidenum">
              <a:rPr lang="en-US" altLang="en-US" smtClean="0">
                <a:solidFill>
                  <a:srgbClr val="000000"/>
                </a:solidFill>
                <a:cs typeface="Arial" panose="020B0604020202020204" pitchFamily="34" charset="0"/>
              </a:rPr>
              <a:pPr defTabSz="650416"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985338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40" y="2046824"/>
            <a:ext cx="7191675" cy="853017"/>
          </a:xfrm>
        </p:spPr>
        <p:txBody>
          <a:bodyPr anchor="b"/>
          <a:lstStyle>
            <a:lvl1pPr marL="0" indent="0">
              <a:buNone/>
              <a:defRPr sz="2704" b="1"/>
            </a:lvl1pPr>
            <a:lvl2pPr marL="511033" indent="0">
              <a:buNone/>
              <a:defRPr sz="2207" b="1"/>
            </a:lvl2pPr>
            <a:lvl3pPr marL="1022061" indent="0">
              <a:buNone/>
              <a:defRPr sz="1993" b="1"/>
            </a:lvl3pPr>
            <a:lvl4pPr marL="1533095" indent="0">
              <a:buNone/>
              <a:defRPr sz="1780" b="1"/>
            </a:lvl4pPr>
            <a:lvl5pPr marL="2044125" indent="0">
              <a:buNone/>
              <a:defRPr sz="1780" b="1"/>
            </a:lvl5pPr>
            <a:lvl6pPr marL="2555156" indent="0">
              <a:buNone/>
              <a:defRPr sz="1780" b="1"/>
            </a:lvl6pPr>
            <a:lvl7pPr marL="3066189" indent="0">
              <a:buNone/>
              <a:defRPr sz="1780" b="1"/>
            </a:lvl7pPr>
            <a:lvl8pPr marL="3577219" indent="0">
              <a:buNone/>
              <a:defRPr sz="1780" b="1"/>
            </a:lvl8pPr>
            <a:lvl9pPr marL="4088248" indent="0">
              <a:buNone/>
              <a:defRPr sz="1780" b="1"/>
            </a:lvl9pPr>
          </a:lstStyle>
          <a:p>
            <a:pPr lvl="0"/>
            <a:r>
              <a:rPr lang="en-US"/>
              <a:t>Click to edit Master text styles</a:t>
            </a:r>
          </a:p>
        </p:txBody>
      </p:sp>
      <p:sp>
        <p:nvSpPr>
          <p:cNvPr id="4" name="Content Placeholder 3"/>
          <p:cNvSpPr>
            <a:spLocks noGrp="1"/>
          </p:cNvSpPr>
          <p:nvPr>
            <p:ph sz="half" idx="2"/>
          </p:nvPr>
        </p:nvSpPr>
        <p:spPr>
          <a:xfrm>
            <a:off x="813840" y="2899833"/>
            <a:ext cx="7191675" cy="5268384"/>
          </a:xfrm>
        </p:spPr>
        <p:txBody>
          <a:bodyPr/>
          <a:lstStyle>
            <a:lvl1pPr>
              <a:defRPr sz="2704"/>
            </a:lvl1pPr>
            <a:lvl2pPr>
              <a:defRPr sz="2207"/>
            </a:lvl2pPr>
            <a:lvl3pPr>
              <a:defRPr sz="1993"/>
            </a:lvl3pPr>
            <a:lvl4pPr>
              <a:defRPr sz="1780"/>
            </a:lvl4pPr>
            <a:lvl5pPr>
              <a:defRPr sz="1780"/>
            </a:lvl5pPr>
            <a:lvl6pPr>
              <a:defRPr sz="1780"/>
            </a:lvl6pPr>
            <a:lvl7pPr>
              <a:defRPr sz="1780"/>
            </a:lvl7pPr>
            <a:lvl8pPr>
              <a:defRPr sz="1780"/>
            </a:lvl8pPr>
            <a:lvl9pPr>
              <a:defRPr sz="17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13" y="2046824"/>
            <a:ext cx="7194502" cy="853017"/>
          </a:xfrm>
        </p:spPr>
        <p:txBody>
          <a:bodyPr anchor="b"/>
          <a:lstStyle>
            <a:lvl1pPr marL="0" indent="0">
              <a:buNone/>
              <a:defRPr sz="2704" b="1"/>
            </a:lvl1pPr>
            <a:lvl2pPr marL="511033" indent="0">
              <a:buNone/>
              <a:defRPr sz="2207" b="1"/>
            </a:lvl2pPr>
            <a:lvl3pPr marL="1022061" indent="0">
              <a:buNone/>
              <a:defRPr sz="1993" b="1"/>
            </a:lvl3pPr>
            <a:lvl4pPr marL="1533095" indent="0">
              <a:buNone/>
              <a:defRPr sz="1780" b="1"/>
            </a:lvl4pPr>
            <a:lvl5pPr marL="2044125" indent="0">
              <a:buNone/>
              <a:defRPr sz="1780" b="1"/>
            </a:lvl5pPr>
            <a:lvl6pPr marL="2555156" indent="0">
              <a:buNone/>
              <a:defRPr sz="1780" b="1"/>
            </a:lvl6pPr>
            <a:lvl7pPr marL="3066189" indent="0">
              <a:buNone/>
              <a:defRPr sz="1780" b="1"/>
            </a:lvl7pPr>
            <a:lvl8pPr marL="3577219" indent="0">
              <a:buNone/>
              <a:defRPr sz="1780" b="1"/>
            </a:lvl8pPr>
            <a:lvl9pPr marL="4088248" indent="0">
              <a:buNone/>
              <a:defRPr sz="1780" b="1"/>
            </a:lvl9pPr>
          </a:lstStyle>
          <a:p>
            <a:pPr lvl="0"/>
            <a:r>
              <a:rPr lang="en-US"/>
              <a:t>Click to edit Master text styles</a:t>
            </a:r>
          </a:p>
        </p:txBody>
      </p:sp>
      <p:sp>
        <p:nvSpPr>
          <p:cNvPr id="6" name="Content Placeholder 5"/>
          <p:cNvSpPr>
            <a:spLocks noGrp="1"/>
          </p:cNvSpPr>
          <p:nvPr>
            <p:ph sz="quarter" idx="4"/>
          </p:nvPr>
        </p:nvSpPr>
        <p:spPr>
          <a:xfrm>
            <a:off x="8268313" y="2899833"/>
            <a:ext cx="7194502" cy="5268384"/>
          </a:xfrm>
        </p:spPr>
        <p:txBody>
          <a:bodyPr/>
          <a:lstStyle>
            <a:lvl1pPr>
              <a:defRPr sz="2704"/>
            </a:lvl1pPr>
            <a:lvl2pPr>
              <a:defRPr sz="2207"/>
            </a:lvl2pPr>
            <a:lvl3pPr>
              <a:defRPr sz="1993"/>
            </a:lvl3pPr>
            <a:lvl4pPr>
              <a:defRPr sz="1780"/>
            </a:lvl4pPr>
            <a:lvl5pPr>
              <a:defRPr sz="1780"/>
            </a:lvl5pPr>
            <a:lvl6pPr>
              <a:defRPr sz="1780"/>
            </a:lvl6pPr>
            <a:lvl7pPr>
              <a:defRPr sz="1780"/>
            </a:lvl7pPr>
            <a:lvl8pPr>
              <a:defRPr sz="1780"/>
            </a:lvl8pPr>
            <a:lvl9pPr>
              <a:defRPr sz="17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650416" fontAlgn="base">
              <a:spcBef>
                <a:spcPct val="0"/>
              </a:spcBef>
              <a:spcAft>
                <a:spcPct val="0"/>
              </a:spcAft>
              <a:defRPr/>
            </a:pPr>
            <a:endParaRPr lang="en-US">
              <a:solidFill>
                <a:srgbClr val="000000"/>
              </a:solidFill>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defTabSz="650416" fontAlgn="base">
              <a:spcBef>
                <a:spcPct val="0"/>
              </a:spcBef>
              <a:spcAft>
                <a:spcPct val="0"/>
              </a:spcAft>
              <a:defRPr/>
            </a:pPr>
            <a:endParaRPr lang="en-US">
              <a:solidFill>
                <a:srgbClr val="000000"/>
              </a:solidFill>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defTabSz="650416" fontAlgn="base">
              <a:spcBef>
                <a:spcPct val="0"/>
              </a:spcBef>
              <a:spcAft>
                <a:spcPct val="0"/>
              </a:spcAft>
              <a:defRPr/>
            </a:pPr>
            <a:fld id="{8830A47B-B3AA-4408-B89E-78641CC5715A}" type="slidenum">
              <a:rPr lang="en-US" altLang="en-US" smtClean="0">
                <a:solidFill>
                  <a:srgbClr val="000000"/>
                </a:solidFill>
                <a:cs typeface="Arial" panose="020B0604020202020204" pitchFamily="34" charset="0"/>
              </a:rPr>
              <a:pPr defTabSz="650416"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362169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650416" fontAlgn="base">
              <a:spcBef>
                <a:spcPct val="0"/>
              </a:spcBef>
              <a:spcAft>
                <a:spcPct val="0"/>
              </a:spcAft>
              <a:defRPr/>
            </a:pPr>
            <a:endParaRPr lang="en-US">
              <a:solidFill>
                <a:srgbClr val="000000"/>
              </a:solidFill>
              <a:cs typeface="Arial" panose="020B0604020202020204" pitchFamily="34" charset="0"/>
            </a:endParaRPr>
          </a:p>
        </p:txBody>
      </p:sp>
      <p:sp>
        <p:nvSpPr>
          <p:cNvPr id="4" name="Rectangle 5"/>
          <p:cNvSpPr>
            <a:spLocks noGrp="1" noChangeArrowheads="1"/>
          </p:cNvSpPr>
          <p:nvPr>
            <p:ph type="ftr" sz="quarter" idx="11"/>
          </p:nvPr>
        </p:nvSpPr>
        <p:spPr>
          <a:ln/>
        </p:spPr>
        <p:txBody>
          <a:bodyPr/>
          <a:lstStyle>
            <a:lvl1pPr>
              <a:defRPr/>
            </a:lvl1pPr>
          </a:lstStyle>
          <a:p>
            <a:pPr defTabSz="650416" fontAlgn="base">
              <a:spcBef>
                <a:spcPct val="0"/>
              </a:spcBef>
              <a:spcAft>
                <a:spcPct val="0"/>
              </a:spcAft>
              <a:defRPr/>
            </a:pPr>
            <a:endParaRPr lang="en-US">
              <a:solidFill>
                <a:srgbClr val="000000"/>
              </a:solidFill>
              <a:cs typeface="Arial" panose="020B0604020202020204" pitchFamily="34" charset="0"/>
            </a:endParaRPr>
          </a:p>
        </p:txBody>
      </p:sp>
      <p:sp>
        <p:nvSpPr>
          <p:cNvPr id="5" name="Rectangle 6"/>
          <p:cNvSpPr>
            <a:spLocks noGrp="1" noChangeArrowheads="1"/>
          </p:cNvSpPr>
          <p:nvPr>
            <p:ph type="sldNum" sz="quarter" idx="12"/>
          </p:nvPr>
        </p:nvSpPr>
        <p:spPr>
          <a:ln/>
        </p:spPr>
        <p:txBody>
          <a:bodyPr/>
          <a:lstStyle>
            <a:lvl1pPr>
              <a:defRPr/>
            </a:lvl1pPr>
          </a:lstStyle>
          <a:p>
            <a:pPr defTabSz="650416" fontAlgn="base">
              <a:spcBef>
                <a:spcPct val="0"/>
              </a:spcBef>
              <a:spcAft>
                <a:spcPct val="0"/>
              </a:spcAft>
              <a:defRPr/>
            </a:pPr>
            <a:fld id="{58D8FA65-B14B-4883-88C7-F7A3A55E9A2F}" type="slidenum">
              <a:rPr lang="en-US" altLang="en-US" smtClean="0">
                <a:solidFill>
                  <a:srgbClr val="000000"/>
                </a:solidFill>
                <a:cs typeface="Arial" panose="020B0604020202020204" pitchFamily="34" charset="0"/>
              </a:rPr>
              <a:pPr defTabSz="650416"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53804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50416" fontAlgn="base">
              <a:spcBef>
                <a:spcPct val="0"/>
              </a:spcBef>
              <a:spcAft>
                <a:spcPct val="0"/>
              </a:spcAft>
              <a:defRPr/>
            </a:pPr>
            <a:endParaRPr lang="en-US">
              <a:solidFill>
                <a:srgbClr val="000000"/>
              </a:solidFill>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defTabSz="650416" fontAlgn="base">
              <a:spcBef>
                <a:spcPct val="0"/>
              </a:spcBef>
              <a:spcAft>
                <a:spcPct val="0"/>
              </a:spcAft>
              <a:defRPr/>
            </a:pPr>
            <a:endParaRPr lang="en-US">
              <a:solidFill>
                <a:srgbClr val="000000"/>
              </a:solidFill>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defTabSz="650416" fontAlgn="base">
              <a:spcBef>
                <a:spcPct val="0"/>
              </a:spcBef>
              <a:spcAft>
                <a:spcPct val="0"/>
              </a:spcAft>
              <a:defRPr/>
            </a:pPr>
            <a:fld id="{C38BE4F5-A3A4-4A0F-A638-D990D725B4CA}" type="slidenum">
              <a:rPr lang="en-US" altLang="en-US" smtClean="0">
                <a:solidFill>
                  <a:srgbClr val="000000"/>
                </a:solidFill>
                <a:cs typeface="Arial" panose="020B0604020202020204" pitchFamily="34" charset="0"/>
              </a:rPr>
              <a:pPr defTabSz="650416"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241637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6" y="364072"/>
            <a:ext cx="5354902" cy="1549401"/>
          </a:xfrm>
        </p:spPr>
        <p:txBody>
          <a:bodyPr anchor="b"/>
          <a:lstStyle>
            <a:lvl1pPr algn="l">
              <a:defRPr sz="2207" b="1"/>
            </a:lvl1pPr>
          </a:lstStyle>
          <a:p>
            <a:r>
              <a:rPr lang="en-US"/>
              <a:t>Click to edit Master title style</a:t>
            </a:r>
            <a:endParaRPr lang="vi-VN"/>
          </a:p>
        </p:txBody>
      </p:sp>
      <p:sp>
        <p:nvSpPr>
          <p:cNvPr id="3" name="Content Placeholder 2"/>
          <p:cNvSpPr>
            <a:spLocks noGrp="1"/>
          </p:cNvSpPr>
          <p:nvPr>
            <p:ph idx="1"/>
          </p:nvPr>
        </p:nvSpPr>
        <p:spPr>
          <a:xfrm>
            <a:off x="6363719" y="364082"/>
            <a:ext cx="9099093" cy="7804151"/>
          </a:xfrm>
        </p:spPr>
        <p:txBody>
          <a:bodyPr/>
          <a:lstStyle>
            <a:lvl1pPr>
              <a:defRPr sz="3559"/>
            </a:lvl1pPr>
            <a:lvl2pPr>
              <a:defRPr sz="3132"/>
            </a:lvl2pPr>
            <a:lvl3pPr>
              <a:defRPr sz="2704"/>
            </a:lvl3pPr>
            <a:lvl4pPr>
              <a:defRPr sz="2207"/>
            </a:lvl4pPr>
            <a:lvl5pPr>
              <a:defRPr sz="2207"/>
            </a:lvl5pPr>
            <a:lvl6pPr>
              <a:defRPr sz="2207"/>
            </a:lvl6pPr>
            <a:lvl7pPr>
              <a:defRPr sz="2207"/>
            </a:lvl7pPr>
            <a:lvl8pPr>
              <a:defRPr sz="2207"/>
            </a:lvl8pPr>
            <a:lvl9pPr>
              <a:defRPr sz="22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6" y="1913475"/>
            <a:ext cx="5354902" cy="6254751"/>
          </a:xfrm>
        </p:spPr>
        <p:txBody>
          <a:bodyPr/>
          <a:lstStyle>
            <a:lvl1pPr marL="0" indent="0">
              <a:buNone/>
              <a:defRPr sz="1567"/>
            </a:lvl1pPr>
            <a:lvl2pPr marL="511033" indent="0">
              <a:buNone/>
              <a:defRPr sz="1353"/>
            </a:lvl2pPr>
            <a:lvl3pPr marL="1022061" indent="0">
              <a:buNone/>
              <a:defRPr sz="1137"/>
            </a:lvl3pPr>
            <a:lvl4pPr marL="1533095" indent="0">
              <a:buNone/>
              <a:defRPr sz="997"/>
            </a:lvl4pPr>
            <a:lvl5pPr marL="2044125" indent="0">
              <a:buNone/>
              <a:defRPr sz="997"/>
            </a:lvl5pPr>
            <a:lvl6pPr marL="2555156" indent="0">
              <a:buNone/>
              <a:defRPr sz="997"/>
            </a:lvl6pPr>
            <a:lvl7pPr marL="3066189" indent="0">
              <a:buNone/>
              <a:defRPr sz="997"/>
            </a:lvl7pPr>
            <a:lvl8pPr marL="3577219" indent="0">
              <a:buNone/>
              <a:defRPr sz="997"/>
            </a:lvl8pPr>
            <a:lvl9pPr marL="4088248" indent="0">
              <a:buNone/>
              <a:defRPr sz="997"/>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50416" fontAlgn="base">
              <a:spcBef>
                <a:spcPct val="0"/>
              </a:spcBef>
              <a:spcAft>
                <a:spcPct val="0"/>
              </a:spcAft>
              <a:defRPr/>
            </a:pPr>
            <a:endParaRPr lang="en-US">
              <a:solidFill>
                <a:srgbClr val="000000"/>
              </a:solidFill>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defTabSz="650416" fontAlgn="base">
              <a:spcBef>
                <a:spcPct val="0"/>
              </a:spcBef>
              <a:spcAft>
                <a:spcPct val="0"/>
              </a:spcAft>
              <a:defRPr/>
            </a:pPr>
            <a:endParaRPr lang="en-US">
              <a:solidFill>
                <a:srgbClr val="000000"/>
              </a:solidFill>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defTabSz="650416" fontAlgn="base">
              <a:spcBef>
                <a:spcPct val="0"/>
              </a:spcBef>
              <a:spcAft>
                <a:spcPct val="0"/>
              </a:spcAft>
              <a:defRPr/>
            </a:pPr>
            <a:fld id="{0C99C05A-73D7-488D-87AE-9FA1D515BA90}" type="slidenum">
              <a:rPr lang="en-US" altLang="en-US" smtClean="0">
                <a:solidFill>
                  <a:srgbClr val="000000"/>
                </a:solidFill>
                <a:cs typeface="Arial" panose="020B0604020202020204" pitchFamily="34" charset="0"/>
              </a:rPr>
              <a:pPr defTabSz="650416"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578172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pPr/>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7" y="6400807"/>
            <a:ext cx="9765983" cy="755652"/>
          </a:xfrm>
        </p:spPr>
        <p:txBody>
          <a:bodyPr anchor="b"/>
          <a:lstStyle>
            <a:lvl1pPr algn="l">
              <a:defRPr sz="2207" b="1"/>
            </a:lvl1pPr>
          </a:lstStyle>
          <a:p>
            <a:r>
              <a:rPr lang="en-US"/>
              <a:t>Click to edit Master title style</a:t>
            </a:r>
            <a:endParaRPr lang="vi-VN"/>
          </a:p>
        </p:txBody>
      </p:sp>
      <p:sp>
        <p:nvSpPr>
          <p:cNvPr id="3" name="Picture Placeholder 2"/>
          <p:cNvSpPr>
            <a:spLocks noGrp="1"/>
          </p:cNvSpPr>
          <p:nvPr>
            <p:ph type="pic" idx="1"/>
          </p:nvPr>
        </p:nvSpPr>
        <p:spPr>
          <a:xfrm>
            <a:off x="3190337" y="817033"/>
            <a:ext cx="9765983" cy="5486400"/>
          </a:xfrm>
        </p:spPr>
        <p:txBody>
          <a:bodyPr/>
          <a:lstStyle>
            <a:lvl1pPr marL="0" indent="0">
              <a:buNone/>
              <a:defRPr sz="3559"/>
            </a:lvl1pPr>
            <a:lvl2pPr marL="511033" indent="0">
              <a:buNone/>
              <a:defRPr sz="3132"/>
            </a:lvl2pPr>
            <a:lvl3pPr marL="1022061" indent="0">
              <a:buNone/>
              <a:defRPr sz="2704"/>
            </a:lvl3pPr>
            <a:lvl4pPr marL="1533095" indent="0">
              <a:buNone/>
              <a:defRPr sz="2207"/>
            </a:lvl4pPr>
            <a:lvl5pPr marL="2044125" indent="0">
              <a:buNone/>
              <a:defRPr sz="2207"/>
            </a:lvl5pPr>
            <a:lvl6pPr marL="2555156" indent="0">
              <a:buNone/>
              <a:defRPr sz="2207"/>
            </a:lvl6pPr>
            <a:lvl7pPr marL="3066189" indent="0">
              <a:buNone/>
              <a:defRPr sz="2207"/>
            </a:lvl7pPr>
            <a:lvl8pPr marL="3577219" indent="0">
              <a:buNone/>
              <a:defRPr sz="2207"/>
            </a:lvl8pPr>
            <a:lvl9pPr marL="4088248" indent="0">
              <a:buNone/>
              <a:defRPr sz="2207"/>
            </a:lvl9pPr>
          </a:lstStyle>
          <a:p>
            <a:pPr lvl="0"/>
            <a:endParaRPr lang="vi-VN" noProof="0"/>
          </a:p>
        </p:txBody>
      </p:sp>
      <p:sp>
        <p:nvSpPr>
          <p:cNvPr id="4" name="Text Placeholder 3"/>
          <p:cNvSpPr>
            <a:spLocks noGrp="1"/>
          </p:cNvSpPr>
          <p:nvPr>
            <p:ph type="body" sz="half" idx="2"/>
          </p:nvPr>
        </p:nvSpPr>
        <p:spPr>
          <a:xfrm>
            <a:off x="3190337" y="7156462"/>
            <a:ext cx="9765983" cy="1073151"/>
          </a:xfrm>
        </p:spPr>
        <p:txBody>
          <a:bodyPr/>
          <a:lstStyle>
            <a:lvl1pPr marL="0" indent="0">
              <a:buNone/>
              <a:defRPr sz="1567"/>
            </a:lvl1pPr>
            <a:lvl2pPr marL="511033" indent="0">
              <a:buNone/>
              <a:defRPr sz="1353"/>
            </a:lvl2pPr>
            <a:lvl3pPr marL="1022061" indent="0">
              <a:buNone/>
              <a:defRPr sz="1137"/>
            </a:lvl3pPr>
            <a:lvl4pPr marL="1533095" indent="0">
              <a:buNone/>
              <a:defRPr sz="997"/>
            </a:lvl4pPr>
            <a:lvl5pPr marL="2044125" indent="0">
              <a:buNone/>
              <a:defRPr sz="997"/>
            </a:lvl5pPr>
            <a:lvl6pPr marL="2555156" indent="0">
              <a:buNone/>
              <a:defRPr sz="997"/>
            </a:lvl6pPr>
            <a:lvl7pPr marL="3066189" indent="0">
              <a:buNone/>
              <a:defRPr sz="997"/>
            </a:lvl7pPr>
            <a:lvl8pPr marL="3577219" indent="0">
              <a:buNone/>
              <a:defRPr sz="997"/>
            </a:lvl8pPr>
            <a:lvl9pPr marL="4088248" indent="0">
              <a:buNone/>
              <a:defRPr sz="997"/>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50416" fontAlgn="base">
              <a:spcBef>
                <a:spcPct val="0"/>
              </a:spcBef>
              <a:spcAft>
                <a:spcPct val="0"/>
              </a:spcAft>
              <a:defRPr/>
            </a:pPr>
            <a:endParaRPr lang="en-US">
              <a:solidFill>
                <a:srgbClr val="000000"/>
              </a:solidFill>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defTabSz="650416" fontAlgn="base">
              <a:spcBef>
                <a:spcPct val="0"/>
              </a:spcBef>
              <a:spcAft>
                <a:spcPct val="0"/>
              </a:spcAft>
              <a:defRPr/>
            </a:pPr>
            <a:endParaRPr lang="en-US">
              <a:solidFill>
                <a:srgbClr val="000000"/>
              </a:solidFill>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defTabSz="650416" fontAlgn="base">
              <a:spcBef>
                <a:spcPct val="0"/>
              </a:spcBef>
              <a:spcAft>
                <a:spcPct val="0"/>
              </a:spcAft>
              <a:defRPr/>
            </a:pPr>
            <a:fld id="{72090DF4-68DF-4AAF-98F9-EB3836BAB8B4}" type="slidenum">
              <a:rPr lang="en-US" altLang="en-US" smtClean="0">
                <a:solidFill>
                  <a:srgbClr val="000000"/>
                </a:solidFill>
                <a:cs typeface="Arial" panose="020B0604020202020204" pitchFamily="34" charset="0"/>
              </a:rPr>
              <a:pPr defTabSz="650416"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823009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50416" fontAlgn="base">
              <a:spcBef>
                <a:spcPct val="0"/>
              </a:spcBef>
              <a:spcAft>
                <a:spcPct val="0"/>
              </a:spcAft>
              <a:defRPr/>
            </a:pPr>
            <a:endParaRPr lang="en-US">
              <a:solidFill>
                <a:srgbClr val="000000"/>
              </a:solidFill>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defTabSz="650416" fontAlgn="base">
              <a:spcBef>
                <a:spcPct val="0"/>
              </a:spcBef>
              <a:spcAft>
                <a:spcPct val="0"/>
              </a:spcAft>
              <a:defRPr/>
            </a:pPr>
            <a:endParaRPr lang="en-US">
              <a:solidFill>
                <a:srgbClr val="000000"/>
              </a:solidFill>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defTabSz="650416" fontAlgn="base">
              <a:spcBef>
                <a:spcPct val="0"/>
              </a:spcBef>
              <a:spcAft>
                <a:spcPct val="0"/>
              </a:spcAft>
              <a:defRPr/>
            </a:pPr>
            <a:fld id="{29D28DD1-89CB-4A9B-8160-1008CEEB8C29}" type="slidenum">
              <a:rPr lang="en-US" altLang="en-US" smtClean="0">
                <a:solidFill>
                  <a:srgbClr val="000000"/>
                </a:solidFill>
                <a:cs typeface="Arial" panose="020B0604020202020204" pitchFamily="34" charset="0"/>
              </a:rPr>
              <a:pPr defTabSz="650416"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989047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9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9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50416" fontAlgn="base">
              <a:spcBef>
                <a:spcPct val="0"/>
              </a:spcBef>
              <a:spcAft>
                <a:spcPct val="0"/>
              </a:spcAft>
              <a:defRPr/>
            </a:pPr>
            <a:endParaRPr lang="en-US">
              <a:solidFill>
                <a:srgbClr val="000000"/>
              </a:solidFill>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defTabSz="650416" fontAlgn="base">
              <a:spcBef>
                <a:spcPct val="0"/>
              </a:spcBef>
              <a:spcAft>
                <a:spcPct val="0"/>
              </a:spcAft>
              <a:defRPr/>
            </a:pPr>
            <a:endParaRPr lang="en-US">
              <a:solidFill>
                <a:srgbClr val="000000"/>
              </a:solidFill>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defTabSz="650416" fontAlgn="base">
              <a:spcBef>
                <a:spcPct val="0"/>
              </a:spcBef>
              <a:spcAft>
                <a:spcPct val="0"/>
              </a:spcAft>
              <a:defRPr/>
            </a:pPr>
            <a:fld id="{774A9502-423E-4957-ACD4-EFEAFA456813}" type="slidenum">
              <a:rPr lang="en-US" altLang="en-US" smtClean="0">
                <a:solidFill>
                  <a:srgbClr val="000000"/>
                </a:solidFill>
                <a:cs typeface="Arial" panose="020B0604020202020204" pitchFamily="34" charset="0"/>
              </a:rPr>
              <a:pPr defTabSz="650416"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014232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pPr/>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pPr/>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pPr/>
              <a:t>4/9/2026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pPr/>
              <a:t>4/9/2026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pPr/>
              <a:t>4/9/2026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pPr/>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pPr/>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pPr/>
              <a:t>4/9/2026</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pPr/>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10"/>
            <a:ext cx="14648974" cy="6034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45"/>
            <a:ext cx="3797882" cy="63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567">
                <a:latin typeface="Arial" charset="0"/>
              </a:defRPr>
            </a:lvl1pPr>
          </a:lstStyle>
          <a:p>
            <a:pPr defTabSz="650416" fontAlgn="base">
              <a:spcBef>
                <a:spcPct val="0"/>
              </a:spcBef>
              <a:spcAft>
                <a:spcPct val="0"/>
              </a:spcAft>
              <a:defRPr/>
            </a:pPr>
            <a:endParaRPr lang="en-US">
              <a:solidFill>
                <a:srgbClr val="000000"/>
              </a:solidFill>
              <a:cs typeface="Arial" panose="020B0604020202020204" pitchFamily="34" charset="0"/>
            </a:endParaRPr>
          </a:p>
        </p:txBody>
      </p:sp>
      <p:sp>
        <p:nvSpPr>
          <p:cNvPr id="1029" name="Rectangle 5"/>
          <p:cNvSpPr>
            <a:spLocks noGrp="1" noChangeArrowheads="1"/>
          </p:cNvSpPr>
          <p:nvPr>
            <p:ph type="ftr" sz="quarter" idx="3"/>
          </p:nvPr>
        </p:nvSpPr>
        <p:spPr bwMode="auto">
          <a:xfrm>
            <a:off x="5561186" y="8326445"/>
            <a:ext cx="5154269" cy="63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567">
                <a:latin typeface="Arial" charset="0"/>
              </a:defRPr>
            </a:lvl1pPr>
          </a:lstStyle>
          <a:p>
            <a:pPr defTabSz="650416" fontAlgn="base">
              <a:spcBef>
                <a:spcPct val="0"/>
              </a:spcBef>
              <a:spcAft>
                <a:spcPct val="0"/>
              </a:spcAft>
              <a:defRPr/>
            </a:pPr>
            <a:endParaRPr lang="en-US">
              <a:solidFill>
                <a:srgbClr val="000000"/>
              </a:solidFill>
              <a:cs typeface="Arial" panose="020B0604020202020204" pitchFamily="34" charset="0"/>
            </a:endParaRPr>
          </a:p>
        </p:txBody>
      </p:sp>
      <p:sp>
        <p:nvSpPr>
          <p:cNvPr id="1030" name="Rectangle 6"/>
          <p:cNvSpPr>
            <a:spLocks noGrp="1" noChangeArrowheads="1"/>
          </p:cNvSpPr>
          <p:nvPr>
            <p:ph type="sldNum" sz="quarter" idx="4"/>
          </p:nvPr>
        </p:nvSpPr>
        <p:spPr bwMode="auto">
          <a:xfrm>
            <a:off x="11664924" y="8326445"/>
            <a:ext cx="3797882" cy="63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567"/>
            </a:lvl1pPr>
          </a:lstStyle>
          <a:p>
            <a:pPr defTabSz="650416" fontAlgn="base">
              <a:spcBef>
                <a:spcPct val="0"/>
              </a:spcBef>
              <a:spcAft>
                <a:spcPct val="0"/>
              </a:spcAft>
              <a:defRPr/>
            </a:pPr>
            <a:fld id="{F4264759-E7CE-4A8C-955C-20DA2A50E45F}" type="slidenum">
              <a:rPr lang="en-US" altLang="en-US" smtClean="0">
                <a:solidFill>
                  <a:srgbClr val="000000"/>
                </a:solidFill>
                <a:cs typeface="Arial" panose="020B0604020202020204" pitchFamily="34" charset="0"/>
              </a:rPr>
              <a:pPr defTabSz="650416"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480633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911">
          <a:solidFill>
            <a:schemeClr val="tx2"/>
          </a:solidFill>
          <a:latin typeface="+mj-lt"/>
          <a:ea typeface="+mj-ea"/>
          <a:cs typeface="+mj-cs"/>
        </a:defRPr>
      </a:lvl1pPr>
      <a:lvl2pPr algn="ctr" rtl="0" eaLnBrk="0" fontAlgn="base" hangingPunct="0">
        <a:spcBef>
          <a:spcPct val="0"/>
        </a:spcBef>
        <a:spcAft>
          <a:spcPct val="0"/>
        </a:spcAft>
        <a:defRPr sz="4911">
          <a:solidFill>
            <a:schemeClr val="tx2"/>
          </a:solidFill>
          <a:latin typeface="Arial" charset="0"/>
        </a:defRPr>
      </a:lvl2pPr>
      <a:lvl3pPr algn="ctr" rtl="0" eaLnBrk="0" fontAlgn="base" hangingPunct="0">
        <a:spcBef>
          <a:spcPct val="0"/>
        </a:spcBef>
        <a:spcAft>
          <a:spcPct val="0"/>
        </a:spcAft>
        <a:defRPr sz="4911">
          <a:solidFill>
            <a:schemeClr val="tx2"/>
          </a:solidFill>
          <a:latin typeface="Arial" charset="0"/>
        </a:defRPr>
      </a:lvl3pPr>
      <a:lvl4pPr algn="ctr" rtl="0" eaLnBrk="0" fontAlgn="base" hangingPunct="0">
        <a:spcBef>
          <a:spcPct val="0"/>
        </a:spcBef>
        <a:spcAft>
          <a:spcPct val="0"/>
        </a:spcAft>
        <a:defRPr sz="4911">
          <a:solidFill>
            <a:schemeClr val="tx2"/>
          </a:solidFill>
          <a:latin typeface="Arial" charset="0"/>
        </a:defRPr>
      </a:lvl4pPr>
      <a:lvl5pPr algn="ctr" rtl="0" eaLnBrk="0" fontAlgn="base" hangingPunct="0">
        <a:spcBef>
          <a:spcPct val="0"/>
        </a:spcBef>
        <a:spcAft>
          <a:spcPct val="0"/>
        </a:spcAft>
        <a:defRPr sz="4911">
          <a:solidFill>
            <a:schemeClr val="tx2"/>
          </a:solidFill>
          <a:latin typeface="Arial" charset="0"/>
        </a:defRPr>
      </a:lvl5pPr>
      <a:lvl6pPr marL="511033" algn="ctr" rtl="0" fontAlgn="base">
        <a:spcBef>
          <a:spcPct val="0"/>
        </a:spcBef>
        <a:spcAft>
          <a:spcPct val="0"/>
        </a:spcAft>
        <a:defRPr sz="4911">
          <a:solidFill>
            <a:schemeClr val="tx2"/>
          </a:solidFill>
          <a:latin typeface="Arial" charset="0"/>
        </a:defRPr>
      </a:lvl6pPr>
      <a:lvl7pPr marL="1022061" algn="ctr" rtl="0" fontAlgn="base">
        <a:spcBef>
          <a:spcPct val="0"/>
        </a:spcBef>
        <a:spcAft>
          <a:spcPct val="0"/>
        </a:spcAft>
        <a:defRPr sz="4911">
          <a:solidFill>
            <a:schemeClr val="tx2"/>
          </a:solidFill>
          <a:latin typeface="Arial" charset="0"/>
        </a:defRPr>
      </a:lvl7pPr>
      <a:lvl8pPr marL="1533095" algn="ctr" rtl="0" fontAlgn="base">
        <a:spcBef>
          <a:spcPct val="0"/>
        </a:spcBef>
        <a:spcAft>
          <a:spcPct val="0"/>
        </a:spcAft>
        <a:defRPr sz="4911">
          <a:solidFill>
            <a:schemeClr val="tx2"/>
          </a:solidFill>
          <a:latin typeface="Arial" charset="0"/>
        </a:defRPr>
      </a:lvl8pPr>
      <a:lvl9pPr marL="2044125" algn="ctr" rtl="0" fontAlgn="base">
        <a:spcBef>
          <a:spcPct val="0"/>
        </a:spcBef>
        <a:spcAft>
          <a:spcPct val="0"/>
        </a:spcAft>
        <a:defRPr sz="4911">
          <a:solidFill>
            <a:schemeClr val="tx2"/>
          </a:solidFill>
          <a:latin typeface="Arial" charset="0"/>
        </a:defRPr>
      </a:lvl9pPr>
    </p:titleStyle>
    <p:bodyStyle>
      <a:lvl1pPr marL="382794" indent="-382794" algn="l" rtl="0" eaLnBrk="0" fontAlgn="base" hangingPunct="0">
        <a:spcBef>
          <a:spcPct val="20000"/>
        </a:spcBef>
        <a:spcAft>
          <a:spcPct val="0"/>
        </a:spcAft>
        <a:buChar char="•"/>
        <a:defRPr sz="3559">
          <a:solidFill>
            <a:schemeClr val="tx1"/>
          </a:solidFill>
          <a:latin typeface="+mn-lt"/>
          <a:ea typeface="+mn-ea"/>
          <a:cs typeface="+mn-cs"/>
        </a:defRPr>
      </a:lvl1pPr>
      <a:lvl2pPr marL="829957" indent="-318433" algn="l" rtl="0" eaLnBrk="0" fontAlgn="base" hangingPunct="0">
        <a:spcBef>
          <a:spcPct val="20000"/>
        </a:spcBef>
        <a:spcAft>
          <a:spcPct val="0"/>
        </a:spcAft>
        <a:buChar char="–"/>
        <a:defRPr sz="3132">
          <a:solidFill>
            <a:schemeClr val="tx1"/>
          </a:solidFill>
          <a:latin typeface="+mn-lt"/>
        </a:defRPr>
      </a:lvl2pPr>
      <a:lvl3pPr marL="1277119" indent="-255198" algn="l" rtl="0" eaLnBrk="0" fontAlgn="base" hangingPunct="0">
        <a:spcBef>
          <a:spcPct val="20000"/>
        </a:spcBef>
        <a:spcAft>
          <a:spcPct val="0"/>
        </a:spcAft>
        <a:buChar char="•"/>
        <a:defRPr sz="2704">
          <a:solidFill>
            <a:schemeClr val="tx1"/>
          </a:solidFill>
          <a:latin typeface="+mn-lt"/>
        </a:defRPr>
      </a:lvl3pPr>
      <a:lvl4pPr marL="1787514" indent="-255198" algn="l" rtl="0" eaLnBrk="0" fontAlgn="base" hangingPunct="0">
        <a:spcBef>
          <a:spcPct val="20000"/>
        </a:spcBef>
        <a:spcAft>
          <a:spcPct val="0"/>
        </a:spcAft>
        <a:buChar char="–"/>
        <a:defRPr sz="2207">
          <a:solidFill>
            <a:schemeClr val="tx1"/>
          </a:solidFill>
          <a:latin typeface="+mn-lt"/>
        </a:defRPr>
      </a:lvl4pPr>
      <a:lvl5pPr marL="2299033" indent="-255198" algn="l" rtl="0" eaLnBrk="0" fontAlgn="base" hangingPunct="0">
        <a:spcBef>
          <a:spcPct val="20000"/>
        </a:spcBef>
        <a:spcAft>
          <a:spcPct val="0"/>
        </a:spcAft>
        <a:buChar char="»"/>
        <a:defRPr sz="2207">
          <a:solidFill>
            <a:schemeClr val="tx1"/>
          </a:solidFill>
          <a:latin typeface="+mn-lt"/>
        </a:defRPr>
      </a:lvl5pPr>
      <a:lvl6pPr marL="2810674" indent="-255516" algn="l" rtl="0" fontAlgn="base">
        <a:spcBef>
          <a:spcPct val="20000"/>
        </a:spcBef>
        <a:spcAft>
          <a:spcPct val="0"/>
        </a:spcAft>
        <a:buChar char="»"/>
        <a:defRPr sz="2207">
          <a:solidFill>
            <a:schemeClr val="tx1"/>
          </a:solidFill>
          <a:latin typeface="+mn-lt"/>
        </a:defRPr>
      </a:lvl6pPr>
      <a:lvl7pPr marL="3321704" indent="-255516" algn="l" rtl="0" fontAlgn="base">
        <a:spcBef>
          <a:spcPct val="20000"/>
        </a:spcBef>
        <a:spcAft>
          <a:spcPct val="0"/>
        </a:spcAft>
        <a:buChar char="»"/>
        <a:defRPr sz="2207">
          <a:solidFill>
            <a:schemeClr val="tx1"/>
          </a:solidFill>
          <a:latin typeface="+mn-lt"/>
        </a:defRPr>
      </a:lvl7pPr>
      <a:lvl8pPr marL="3832735" indent="-255516" algn="l" rtl="0" fontAlgn="base">
        <a:spcBef>
          <a:spcPct val="20000"/>
        </a:spcBef>
        <a:spcAft>
          <a:spcPct val="0"/>
        </a:spcAft>
        <a:buChar char="»"/>
        <a:defRPr sz="2207">
          <a:solidFill>
            <a:schemeClr val="tx1"/>
          </a:solidFill>
          <a:latin typeface="+mn-lt"/>
        </a:defRPr>
      </a:lvl8pPr>
      <a:lvl9pPr marL="4343765" indent="-255516" algn="l" rtl="0" fontAlgn="base">
        <a:spcBef>
          <a:spcPct val="20000"/>
        </a:spcBef>
        <a:spcAft>
          <a:spcPct val="0"/>
        </a:spcAft>
        <a:buChar char="»"/>
        <a:defRPr sz="2207">
          <a:solidFill>
            <a:schemeClr val="tx1"/>
          </a:solidFill>
          <a:latin typeface="+mn-lt"/>
        </a:defRPr>
      </a:lvl9pPr>
    </p:bodyStyle>
    <p:otherStyle>
      <a:defPPr>
        <a:defRPr lang="vi-VN"/>
      </a:defPPr>
      <a:lvl1pPr marL="0" algn="l" defTabSz="1022061" rtl="0" eaLnBrk="1" latinLnBrk="0" hangingPunct="1">
        <a:defRPr sz="1993" kern="1200">
          <a:solidFill>
            <a:schemeClr val="tx1"/>
          </a:solidFill>
          <a:latin typeface="+mn-lt"/>
          <a:ea typeface="+mn-ea"/>
          <a:cs typeface="+mn-cs"/>
        </a:defRPr>
      </a:lvl1pPr>
      <a:lvl2pPr marL="511033" algn="l" defTabSz="1022061" rtl="0" eaLnBrk="1" latinLnBrk="0" hangingPunct="1">
        <a:defRPr sz="1993" kern="1200">
          <a:solidFill>
            <a:schemeClr val="tx1"/>
          </a:solidFill>
          <a:latin typeface="+mn-lt"/>
          <a:ea typeface="+mn-ea"/>
          <a:cs typeface="+mn-cs"/>
        </a:defRPr>
      </a:lvl2pPr>
      <a:lvl3pPr marL="1022061" algn="l" defTabSz="1022061" rtl="0" eaLnBrk="1" latinLnBrk="0" hangingPunct="1">
        <a:defRPr sz="1993" kern="1200">
          <a:solidFill>
            <a:schemeClr val="tx1"/>
          </a:solidFill>
          <a:latin typeface="+mn-lt"/>
          <a:ea typeface="+mn-ea"/>
          <a:cs typeface="+mn-cs"/>
        </a:defRPr>
      </a:lvl3pPr>
      <a:lvl4pPr marL="1533095" algn="l" defTabSz="1022061" rtl="0" eaLnBrk="1" latinLnBrk="0" hangingPunct="1">
        <a:defRPr sz="1993" kern="1200">
          <a:solidFill>
            <a:schemeClr val="tx1"/>
          </a:solidFill>
          <a:latin typeface="+mn-lt"/>
          <a:ea typeface="+mn-ea"/>
          <a:cs typeface="+mn-cs"/>
        </a:defRPr>
      </a:lvl4pPr>
      <a:lvl5pPr marL="2044125" algn="l" defTabSz="1022061" rtl="0" eaLnBrk="1" latinLnBrk="0" hangingPunct="1">
        <a:defRPr sz="1993" kern="1200">
          <a:solidFill>
            <a:schemeClr val="tx1"/>
          </a:solidFill>
          <a:latin typeface="+mn-lt"/>
          <a:ea typeface="+mn-ea"/>
          <a:cs typeface="+mn-cs"/>
        </a:defRPr>
      </a:lvl5pPr>
      <a:lvl6pPr marL="2555156" algn="l" defTabSz="1022061" rtl="0" eaLnBrk="1" latinLnBrk="0" hangingPunct="1">
        <a:defRPr sz="1993" kern="1200">
          <a:solidFill>
            <a:schemeClr val="tx1"/>
          </a:solidFill>
          <a:latin typeface="+mn-lt"/>
          <a:ea typeface="+mn-ea"/>
          <a:cs typeface="+mn-cs"/>
        </a:defRPr>
      </a:lvl6pPr>
      <a:lvl7pPr marL="3066189" algn="l" defTabSz="1022061" rtl="0" eaLnBrk="1" latinLnBrk="0" hangingPunct="1">
        <a:defRPr sz="1993" kern="1200">
          <a:solidFill>
            <a:schemeClr val="tx1"/>
          </a:solidFill>
          <a:latin typeface="+mn-lt"/>
          <a:ea typeface="+mn-ea"/>
          <a:cs typeface="+mn-cs"/>
        </a:defRPr>
      </a:lvl7pPr>
      <a:lvl8pPr marL="3577219" algn="l" defTabSz="1022061" rtl="0" eaLnBrk="1" latinLnBrk="0" hangingPunct="1">
        <a:defRPr sz="1993" kern="1200">
          <a:solidFill>
            <a:schemeClr val="tx1"/>
          </a:solidFill>
          <a:latin typeface="+mn-lt"/>
          <a:ea typeface="+mn-ea"/>
          <a:cs typeface="+mn-cs"/>
        </a:defRPr>
      </a:lvl8pPr>
      <a:lvl9pPr marL="4088248" algn="l" defTabSz="1022061" rtl="0" eaLnBrk="1" latinLnBrk="0" hangingPunct="1">
        <a:defRPr sz="19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wmf"/><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wmf"/></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5"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1816" y="4149827"/>
            <a:ext cx="3996251" cy="145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099469" y="409332"/>
            <a:ext cx="2109257" cy="270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147891" y="504688"/>
            <a:ext cx="2116873" cy="25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12947806" y="839599"/>
            <a:ext cx="1521423" cy="169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17220" flipH="1">
            <a:off x="1670072" y="5784773"/>
            <a:ext cx="1293227" cy="94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813841" y="5408243"/>
            <a:ext cx="3789367" cy="270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801521" y="5532943"/>
            <a:ext cx="2627855" cy="270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4"/>
          <p:cNvSpPr txBox="1">
            <a:spLocks noChangeArrowheads="1"/>
          </p:cNvSpPr>
          <p:nvPr/>
        </p:nvSpPr>
        <p:spPr bwMode="auto">
          <a:xfrm>
            <a:off x="659282" y="4279639"/>
            <a:ext cx="14943924" cy="64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247" tIns="51124" rIns="102247" bIns="5112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50416" eaLnBrk="1" fontAlgn="base" hangingPunct="1">
              <a:spcBef>
                <a:spcPts val="1284"/>
              </a:spcBef>
              <a:spcAft>
                <a:spcPct val="0"/>
              </a:spcAft>
              <a:defRPr/>
            </a:pPr>
            <a:r>
              <a:rPr lang="en-US" sz="349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TIẾT 1 :</a:t>
            </a:r>
            <a:endParaRPr lang="en-US" sz="3497"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p:cNvPicPr>
          <p:nvPr/>
        </p:nvPicPr>
        <p:blipFill>
          <a:blip r:embed="rId8"/>
          <a:stretch>
            <a:fillRect/>
          </a:stretch>
        </p:blipFill>
        <p:spPr>
          <a:xfrm>
            <a:off x="801521" y="2942138"/>
            <a:ext cx="14670387" cy="1167775"/>
          </a:xfrm>
          <a:prstGeom prst="rect">
            <a:avLst/>
          </a:prstGeom>
        </p:spPr>
      </p:pic>
      <p:sp>
        <p:nvSpPr>
          <p:cNvPr id="15" name="WordArt 2"/>
          <p:cNvSpPr>
            <a:spLocks noChangeArrowheads="1" noChangeShapeType="1" noTextEdit="1"/>
          </p:cNvSpPr>
          <p:nvPr/>
        </p:nvSpPr>
        <p:spPr bwMode="auto">
          <a:xfrm>
            <a:off x="5241079" y="1741452"/>
            <a:ext cx="5965256" cy="560917"/>
          </a:xfrm>
          <a:prstGeom prst="rect">
            <a:avLst/>
          </a:prstGeom>
        </p:spPr>
        <p:txBody>
          <a:bodyPr wrap="none" lIns="95171" tIns="47585" rIns="95171" bIns="47585" fromWordArt="1">
            <a:prstTxWarp prst="textPlain">
              <a:avLst>
                <a:gd name="adj" fmla="val 50000"/>
              </a:avLst>
            </a:prstTxWarp>
          </a:bodyPr>
          <a:lstStyle/>
          <a:p>
            <a:pPr algn="ctr"/>
            <a:r>
              <a:rPr lang="en-US" sz="33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TOÁN LỚP 3.</a:t>
            </a:r>
            <a:endParaRPr lang="en-US" sz="33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7729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3019" y="573599"/>
            <a:ext cx="16235362" cy="656933"/>
          </a:xfrm>
          <a:prstGeom prst="rect">
            <a:avLst/>
          </a:prstGeom>
          <a:noFill/>
        </p:spPr>
        <p:txBody>
          <a:bodyPr lIns="101941" tIns="50970" rIns="101941" bIns="50970">
            <a:spAutoFit/>
          </a:bodyPr>
          <a:lstStyle/>
          <a:p>
            <a:pPr algn="ctr">
              <a:defRPr/>
            </a:pPr>
            <a:r>
              <a:rPr lang="en-US" sz="3600" b="1" dirty="0" err="1">
                <a:solidFill>
                  <a:srgbClr val="0000FF"/>
                </a:solidFill>
                <a:latin typeface="Times New Roman" pitchFamily="18" charset="0"/>
                <a:cs typeface="Times New Roman" pitchFamily="18" charset="0"/>
              </a:rPr>
              <a:t>Toán</a:t>
            </a:r>
            <a:endParaRPr lang="vi-VN" sz="3600" b="1" dirty="0">
              <a:solidFill>
                <a:srgbClr val="0000FF"/>
              </a:solidFill>
              <a:latin typeface="Times New Roman" pitchFamily="18" charset="0"/>
              <a:cs typeface="Times New Roman" pitchFamily="18" charset="0"/>
            </a:endParaRPr>
          </a:p>
        </p:txBody>
      </p:sp>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838" t="47778" r="40391" b="43148"/>
          <a:stretch/>
        </p:blipFill>
        <p:spPr bwMode="auto">
          <a:xfrm>
            <a:off x="-15081" y="1299920"/>
            <a:ext cx="2737719" cy="142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b="9366"/>
          <a:stretch/>
        </p:blipFill>
        <p:spPr>
          <a:xfrm>
            <a:off x="26987" y="2508022"/>
            <a:ext cx="9248696" cy="6635977"/>
          </a:xfrm>
          <a:prstGeom prst="rect">
            <a:avLst/>
          </a:prstGeom>
        </p:spPr>
      </p:pic>
      <p:sp>
        <p:nvSpPr>
          <p:cNvPr id="28" name="TextBox 27"/>
          <p:cNvSpPr txBox="1"/>
          <p:nvPr/>
        </p:nvSpPr>
        <p:spPr>
          <a:xfrm>
            <a:off x="-11112" y="1158349"/>
            <a:ext cx="16265524" cy="646331"/>
          </a:xfrm>
          <a:prstGeom prst="rect">
            <a:avLst/>
          </a:prstGeom>
          <a:noFill/>
        </p:spPr>
        <p:txBody>
          <a:bodyPr wrap="square" rtlCol="0">
            <a:spAutoFit/>
          </a:bodyPr>
          <a:lstStyle/>
          <a:p>
            <a:pPr algn="ctr"/>
            <a:r>
              <a:rPr lang="en-US" sz="3600" b="1" dirty="0" err="1" smtClean="0">
                <a:solidFill>
                  <a:srgbClr val="FF0000"/>
                </a:solidFill>
                <a:latin typeface="Times New Roman" panose="02020603050405020304" pitchFamily="18" charset="0"/>
                <a:cs typeface="Times New Roman" panose="02020603050405020304" pitchFamily="18" charset="0"/>
              </a:rPr>
              <a:t>Bài</a:t>
            </a:r>
            <a:r>
              <a:rPr lang="en-US" sz="3600" b="1" dirty="0" smtClean="0">
                <a:solidFill>
                  <a:srgbClr val="FF0000"/>
                </a:solidFill>
                <a:latin typeface="Times New Roman" panose="02020603050405020304" pitchFamily="18" charset="0"/>
                <a:cs typeface="Times New Roman" panose="02020603050405020304" pitchFamily="18" charset="0"/>
              </a:rPr>
              <a:t> 73. Thu </a:t>
            </a:r>
            <a:r>
              <a:rPr lang="en-US" sz="3600" b="1" dirty="0" err="1" smtClean="0">
                <a:solidFill>
                  <a:srgbClr val="FF0000"/>
                </a:solidFill>
                <a:latin typeface="Times New Roman" panose="02020603050405020304" pitchFamily="18" charset="0"/>
                <a:cs typeface="Times New Roman" panose="02020603050405020304" pitchFamily="18" charset="0"/>
              </a:rPr>
              <a:t>thập</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phân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loại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ghi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chép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số</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liệu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Bảng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số</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liệu</a:t>
            </a:r>
            <a:r>
              <a:rPr lang="en-US" sz="3600" b="1" dirty="0" smtClean="0">
                <a:solidFill>
                  <a:srgbClr val="FF0000"/>
                </a:solidFill>
                <a:latin typeface="Times New Roman" panose="02020603050405020304" pitchFamily="18" charset="0"/>
                <a:cs typeface="Times New Roman" panose="02020603050405020304" pitchFamily="18" charset="0"/>
              </a:rPr>
              <a:t> (3 </a:t>
            </a:r>
            <a:r>
              <a:rPr lang="en-US" sz="3600" b="1" dirty="0" err="1" smtClean="0">
                <a:solidFill>
                  <a:srgbClr val="FF0000"/>
                </a:solidFill>
                <a:latin typeface="Times New Roman" panose="02020603050405020304" pitchFamily="18" charset="0"/>
                <a:cs typeface="Times New Roman" panose="02020603050405020304" pitchFamily="18" charset="0"/>
              </a:rPr>
              <a:t>Tiết</a:t>
            </a:r>
            <a:r>
              <a:rPr lang="en-US" sz="3600" b="1" dirty="0" smtClean="0">
                <a:solidFill>
                  <a:srgbClr val="FF0000"/>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9" name="Table 28"/>
          <p:cNvGraphicFramePr>
            <a:graphicFrameLocks noGrp="1"/>
          </p:cNvGraphicFramePr>
          <p:nvPr>
            <p:extLst>
              <p:ext uri="{D42A27DB-BD31-4B8C-83A1-F6EECF244321}">
                <p14:modId xmlns:p14="http://schemas.microsoft.com/office/powerpoint/2010/main" val="243248092"/>
              </p:ext>
            </p:extLst>
          </p:nvPr>
        </p:nvGraphicFramePr>
        <p:xfrm>
          <a:off x="9275682" y="2590800"/>
          <a:ext cx="7000955" cy="3802754"/>
        </p:xfrm>
        <a:graphic>
          <a:graphicData uri="http://schemas.openxmlformats.org/drawingml/2006/table">
            <a:tbl>
              <a:tblPr firstRow="1" firstCol="1" bandRow="1">
                <a:tableStyleId>{5C22544A-7EE6-4342-B048-85BDC9FD1C3A}</a:tableStyleId>
              </a:tblPr>
              <a:tblGrid>
                <a:gridCol w="1191066">
                  <a:extLst>
                    <a:ext uri="{9D8B030D-6E8A-4147-A177-3AD203B41FA5}">
                      <a16:colId xmlns:a16="http://schemas.microsoft.com/office/drawing/2014/main" val="1568345290"/>
                    </a:ext>
                  </a:extLst>
                </a:gridCol>
                <a:gridCol w="2382130">
                  <a:extLst>
                    <a:ext uri="{9D8B030D-6E8A-4147-A177-3AD203B41FA5}">
                      <a16:colId xmlns:a16="http://schemas.microsoft.com/office/drawing/2014/main" val="4068075243"/>
                    </a:ext>
                  </a:extLst>
                </a:gridCol>
                <a:gridCol w="3427759">
                  <a:extLst>
                    <a:ext uri="{9D8B030D-6E8A-4147-A177-3AD203B41FA5}">
                      <a16:colId xmlns:a16="http://schemas.microsoft.com/office/drawing/2014/main" val="2093947859"/>
                    </a:ext>
                  </a:extLst>
                </a:gridCol>
              </a:tblGrid>
              <a:tr h="876213">
                <a:tc>
                  <a:txBody>
                    <a:bodyPr/>
                    <a:lstStyle/>
                    <a:p>
                      <a:pPr algn="ctr">
                        <a:lnSpc>
                          <a:spcPct val="107000"/>
                        </a:lnSpc>
                        <a:spcAft>
                          <a:spcPts val="0"/>
                        </a:spcAft>
                      </a:pPr>
                      <a:r>
                        <a:rPr lang="en-US" sz="3600">
                          <a:effectLst/>
                          <a:latin typeface="Times New Roman" panose="02020603050405020304" pitchFamily="18" charset="0"/>
                          <a:cs typeface="Times New Roman" panose="02020603050405020304" pitchFamily="18" charset="0"/>
                        </a:rPr>
                        <a:t>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600" dirty="0" err="1">
                          <a:effectLst/>
                          <a:latin typeface="Times New Roman" panose="02020603050405020304" pitchFamily="18" charset="0"/>
                          <a:cs typeface="Times New Roman" panose="02020603050405020304" pitchFamily="18" charset="0"/>
                        </a:rPr>
                        <a:t>Bóng</a:t>
                      </a:r>
                      <a:r>
                        <a:rPr lang="en-US" sz="3600" dirty="0">
                          <a:effectLst/>
                          <a:latin typeface="Times New Roman" panose="02020603050405020304" pitchFamily="18" charset="0"/>
                          <a:cs typeface="Times New Roman" panose="02020603050405020304" pitchFamily="18" charset="0"/>
                        </a:rPr>
                        <a:t> </a:t>
                      </a:r>
                      <a:r>
                        <a:rPr lang="en-US" sz="3600" dirty="0" err="1" smtClean="0">
                          <a:effectLst/>
                          <a:latin typeface="Times New Roman" panose="02020603050405020304" pitchFamily="18" charset="0"/>
                          <a:cs typeface="Times New Roman" panose="02020603050405020304" pitchFamily="18" charset="0"/>
                        </a:rPr>
                        <a:t>ném</a:t>
                      </a:r>
                      <a:r>
                        <a:rPr lang="en-US" sz="3600" baseline="0" dirty="0" smtClean="0">
                          <a:effectLst/>
                          <a:latin typeface="Times New Roman" panose="02020603050405020304" pitchFamily="18" charset="0"/>
                          <a:cs typeface="Times New Roman" panose="02020603050405020304" pitchFamily="18" charset="0"/>
                        </a:rPr>
                        <a:t> </a:t>
                      </a:r>
                      <a:r>
                        <a:rPr lang="en-US" sz="3600" dirty="0" err="1" smtClean="0">
                          <a:effectLst/>
                          <a:latin typeface="Times New Roman" panose="02020603050405020304" pitchFamily="18" charset="0"/>
                          <a:cs typeface="Times New Roman" panose="02020603050405020304" pitchFamily="18" charset="0"/>
                        </a:rPr>
                        <a:t>vào</a:t>
                      </a:r>
                      <a:r>
                        <a:rPr lang="en-US" sz="3600" dirty="0" smtClean="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rổ</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600" dirty="0" err="1">
                          <a:effectLst/>
                          <a:latin typeface="Times New Roman" panose="02020603050405020304" pitchFamily="18" charset="0"/>
                          <a:cs typeface="Times New Roman" panose="02020603050405020304" pitchFamily="18" charset="0"/>
                        </a:rPr>
                        <a:t>Bóng</a:t>
                      </a:r>
                      <a:r>
                        <a:rPr lang="en-US" sz="3600" dirty="0">
                          <a:effectLst/>
                          <a:latin typeface="Times New Roman" panose="02020603050405020304" pitchFamily="18" charset="0"/>
                          <a:cs typeface="Times New Roman" panose="02020603050405020304" pitchFamily="18" charset="0"/>
                        </a:rPr>
                        <a:t> </a:t>
                      </a:r>
                      <a:r>
                        <a:rPr lang="en-US" sz="3600" dirty="0" err="1" smtClean="0">
                          <a:effectLst/>
                          <a:latin typeface="Times New Roman" panose="02020603050405020304" pitchFamily="18" charset="0"/>
                          <a:cs typeface="Times New Roman" panose="02020603050405020304" pitchFamily="18" charset="0"/>
                        </a:rPr>
                        <a:t>ném</a:t>
                      </a:r>
                      <a:r>
                        <a:rPr lang="en-US" sz="3600" baseline="0" dirty="0" smtClean="0">
                          <a:effectLst/>
                          <a:latin typeface="Times New Roman" panose="02020603050405020304" pitchFamily="18" charset="0"/>
                          <a:cs typeface="Times New Roman" panose="02020603050405020304" pitchFamily="18" charset="0"/>
                        </a:rPr>
                        <a:t> </a:t>
                      </a:r>
                      <a:r>
                        <a:rPr lang="en-US" sz="3600" dirty="0" err="1" smtClean="0">
                          <a:effectLst/>
                          <a:latin typeface="Times New Roman" panose="02020603050405020304" pitchFamily="18" charset="0"/>
                          <a:cs typeface="Times New Roman" panose="02020603050405020304" pitchFamily="18" charset="0"/>
                        </a:rPr>
                        <a:t>trượt</a:t>
                      </a:r>
                      <a:r>
                        <a:rPr lang="en-US" sz="3600" dirty="0" smtClean="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ra</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ngoài</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840368"/>
                  </a:ext>
                </a:extLst>
              </a:tr>
              <a:tr h="876213">
                <a:tc>
                  <a:txBody>
                    <a:bodyPr/>
                    <a:lstStyle/>
                    <a:p>
                      <a:pPr algn="ctr">
                        <a:lnSpc>
                          <a:spcPct val="107000"/>
                        </a:lnSpc>
                        <a:spcAft>
                          <a:spcPts val="0"/>
                        </a:spcAft>
                      </a:pPr>
                      <a:r>
                        <a:rPr lang="en-US" sz="3600">
                          <a:effectLst/>
                          <a:latin typeface="Times New Roman" panose="02020603050405020304" pitchFamily="18" charset="0"/>
                          <a:cs typeface="Times New Roman" panose="02020603050405020304" pitchFamily="18" charset="0"/>
                        </a:rPr>
                        <a:t>Nam</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600">
                          <a:effectLst/>
                          <a:latin typeface="Times New Roman" panose="02020603050405020304" pitchFamily="18" charset="0"/>
                          <a:cs typeface="Times New Roman" panose="02020603050405020304" pitchFamily="18" charset="0"/>
                        </a:rPr>
                        <a:t>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600" dirty="0">
                          <a:effectLst/>
                          <a:latin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1040396"/>
                  </a:ext>
                </a:extLst>
              </a:tr>
              <a:tr h="876213">
                <a:tc>
                  <a:txBody>
                    <a:bodyPr/>
                    <a:lstStyle/>
                    <a:p>
                      <a:pPr algn="ctr">
                        <a:lnSpc>
                          <a:spcPct val="107000"/>
                        </a:lnSpc>
                        <a:spcAft>
                          <a:spcPts val="0"/>
                        </a:spcAft>
                      </a:pPr>
                      <a:r>
                        <a:rPr lang="en-US" sz="3600">
                          <a:effectLst/>
                          <a:latin typeface="Times New Roman" panose="02020603050405020304" pitchFamily="18" charset="0"/>
                          <a:cs typeface="Times New Roman" panose="02020603050405020304" pitchFamily="18" charset="0"/>
                        </a:rPr>
                        <a:t>Việt</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600" dirty="0">
                          <a:effectLst/>
                          <a:latin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600" dirty="0">
                          <a:effectLst/>
                          <a:latin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8551992"/>
                  </a:ext>
                </a:extLst>
              </a:tr>
              <a:tr h="876213">
                <a:tc>
                  <a:txBody>
                    <a:bodyPr/>
                    <a:lstStyle/>
                    <a:p>
                      <a:pPr algn="ctr">
                        <a:lnSpc>
                          <a:spcPct val="107000"/>
                        </a:lnSpc>
                        <a:spcAft>
                          <a:spcPts val="0"/>
                        </a:spcAft>
                      </a:pPr>
                      <a:r>
                        <a:rPr lang="en-US" sz="3600">
                          <a:effectLst/>
                          <a:latin typeface="Times New Roman" panose="02020603050405020304" pitchFamily="18" charset="0"/>
                          <a:cs typeface="Times New Roman" panose="02020603050405020304" pitchFamily="18" charset="0"/>
                        </a:rPr>
                        <a:t>Mai</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600">
                          <a:effectLst/>
                          <a:latin typeface="Times New Roman" panose="02020603050405020304" pitchFamily="18" charset="0"/>
                          <a:cs typeface="Times New Roman" panose="02020603050405020304" pitchFamily="18" charset="0"/>
                        </a:rPr>
                        <a:t>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600" dirty="0">
                          <a:effectLst/>
                          <a:latin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3343899"/>
                  </a:ext>
                </a:extLst>
              </a:tr>
            </a:tbl>
          </a:graphicData>
        </a:graphic>
      </p:graphicFrame>
      <p:sp>
        <p:nvSpPr>
          <p:cNvPr id="30" name="TextBox 29"/>
          <p:cNvSpPr txBox="1"/>
          <p:nvPr/>
        </p:nvSpPr>
        <p:spPr>
          <a:xfrm>
            <a:off x="11033919" y="3863527"/>
            <a:ext cx="1676400" cy="646331"/>
          </a:xfrm>
          <a:prstGeom prst="rect">
            <a:avLst/>
          </a:prstGeom>
          <a:noFill/>
        </p:spPr>
        <p:txBody>
          <a:bodyPr wrap="square" rtlCol="0">
            <a:spAutoFit/>
          </a:bodyPr>
          <a:lstStyle/>
          <a:p>
            <a:r>
              <a:rPr lang="en-US" sz="3600" b="1" dirty="0" smtClean="0">
                <a:solidFill>
                  <a:srgbClr val="0000FF"/>
                </a:solidFill>
                <a:latin typeface="Times New Roman" panose="02020603050405020304" pitchFamily="18" charset="0"/>
                <a:cs typeface="Times New Roman" panose="02020603050405020304" pitchFamily="18" charset="0"/>
              </a:rPr>
              <a:t>7 </a:t>
            </a:r>
            <a:r>
              <a:rPr lang="en-US" sz="3600" b="1" dirty="0" err="1" smtClean="0">
                <a:solidFill>
                  <a:srgbClr val="0000FF"/>
                </a:solidFill>
                <a:latin typeface="Times New Roman" panose="02020603050405020304" pitchFamily="18" charset="0"/>
                <a:cs typeface="Times New Roman" panose="02020603050405020304" pitchFamily="18" charset="0"/>
              </a:rPr>
              <a:t>quả</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13319918" y="3867150"/>
            <a:ext cx="1562101" cy="646331"/>
          </a:xfrm>
          <a:prstGeom prst="rect">
            <a:avLst/>
          </a:prstGeom>
          <a:noFill/>
        </p:spPr>
        <p:txBody>
          <a:bodyPr wrap="square" rtlCol="0">
            <a:spAutoFit/>
          </a:bodyPr>
          <a:lstStyle/>
          <a:p>
            <a:r>
              <a:rPr lang="en-US" sz="3600" b="1" dirty="0" smtClean="0">
                <a:solidFill>
                  <a:srgbClr val="0000FF"/>
                </a:solidFill>
                <a:latin typeface="Times New Roman" panose="02020603050405020304" pitchFamily="18" charset="0"/>
                <a:cs typeface="Times New Roman" panose="02020603050405020304" pitchFamily="18" charset="0"/>
              </a:rPr>
              <a:t>3 </a:t>
            </a:r>
            <a:r>
              <a:rPr lang="en-US" sz="3600" b="1" dirty="0" err="1" smtClean="0">
                <a:solidFill>
                  <a:srgbClr val="0000FF"/>
                </a:solidFill>
                <a:latin typeface="Times New Roman" panose="02020603050405020304" pitchFamily="18" charset="0"/>
                <a:cs typeface="Times New Roman" panose="02020603050405020304" pitchFamily="18" charset="0"/>
              </a:rPr>
              <a:t>quả</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10881519" y="4755191"/>
            <a:ext cx="1981200" cy="646331"/>
          </a:xfrm>
          <a:prstGeom prst="rect">
            <a:avLst/>
          </a:prstGeom>
          <a:noFill/>
        </p:spPr>
        <p:txBody>
          <a:bodyPr wrap="square" rtlCol="0">
            <a:spAutoFit/>
          </a:bodyPr>
          <a:lstStyle/>
          <a:p>
            <a:r>
              <a:rPr lang="en-US" sz="3600" b="1" dirty="0" smtClean="0">
                <a:solidFill>
                  <a:srgbClr val="008000"/>
                </a:solidFill>
                <a:latin typeface="Times New Roman" panose="02020603050405020304" pitchFamily="18" charset="0"/>
                <a:cs typeface="Times New Roman" panose="02020603050405020304" pitchFamily="18" charset="0"/>
              </a:rPr>
              <a:t>10 </a:t>
            </a:r>
            <a:r>
              <a:rPr lang="en-US" sz="3600" b="1" dirty="0" err="1" smtClean="0">
                <a:solidFill>
                  <a:srgbClr val="008000"/>
                </a:solidFill>
                <a:latin typeface="Times New Roman" panose="02020603050405020304" pitchFamily="18" charset="0"/>
                <a:cs typeface="Times New Roman" panose="02020603050405020304" pitchFamily="18" charset="0"/>
              </a:rPr>
              <a:t>quả</a:t>
            </a:r>
            <a:endParaRPr lang="en-US" sz="3600" b="1" dirty="0">
              <a:solidFill>
                <a:srgbClr val="00800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12862720" y="4736141"/>
            <a:ext cx="3413918" cy="646331"/>
          </a:xfrm>
          <a:prstGeom prst="rect">
            <a:avLst/>
          </a:prstGeom>
          <a:noFill/>
        </p:spPr>
        <p:txBody>
          <a:bodyPr wrap="square" rtlCol="0">
            <a:spAutoFit/>
          </a:bodyPr>
          <a:lstStyle/>
          <a:p>
            <a:r>
              <a:rPr lang="en-US" sz="3600" b="1" dirty="0" err="1" smtClean="0">
                <a:solidFill>
                  <a:srgbClr val="008000"/>
                </a:solidFill>
                <a:latin typeface="Times New Roman" panose="02020603050405020304" pitchFamily="18" charset="0"/>
                <a:cs typeface="Times New Roman" panose="02020603050405020304" pitchFamily="18" charset="0"/>
              </a:rPr>
              <a:t>Không</a:t>
            </a:r>
            <a:r>
              <a:rPr lang="en-US" sz="3600" b="1" dirty="0" smtClean="0">
                <a:solidFill>
                  <a:srgbClr val="008000"/>
                </a:solidFill>
                <a:latin typeface="Times New Roman" panose="02020603050405020304" pitchFamily="18" charset="0"/>
                <a:cs typeface="Times New Roman" panose="02020603050405020304" pitchFamily="18" charset="0"/>
              </a:rPr>
              <a:t> </a:t>
            </a:r>
            <a:r>
              <a:rPr lang="en-US" sz="3600" b="1" dirty="0" err="1" smtClean="0">
                <a:solidFill>
                  <a:srgbClr val="008000"/>
                </a:solidFill>
                <a:latin typeface="Times New Roman" panose="02020603050405020304" pitchFamily="18" charset="0"/>
                <a:cs typeface="Times New Roman" panose="02020603050405020304" pitchFamily="18" charset="0"/>
              </a:rPr>
              <a:t>quả</a:t>
            </a:r>
            <a:r>
              <a:rPr lang="en-US" sz="3600" b="1" dirty="0" smtClean="0">
                <a:solidFill>
                  <a:srgbClr val="008000"/>
                </a:solidFill>
                <a:latin typeface="Times New Roman" panose="02020603050405020304" pitchFamily="18" charset="0"/>
                <a:cs typeface="Times New Roman" panose="02020603050405020304" pitchFamily="18" charset="0"/>
              </a:rPr>
              <a:t> </a:t>
            </a:r>
            <a:r>
              <a:rPr lang="en-US" sz="3600" b="1" dirty="0" err="1" smtClean="0">
                <a:solidFill>
                  <a:srgbClr val="008000"/>
                </a:solidFill>
                <a:latin typeface="Times New Roman" panose="02020603050405020304" pitchFamily="18" charset="0"/>
                <a:cs typeface="Times New Roman" panose="02020603050405020304" pitchFamily="18" charset="0"/>
              </a:rPr>
              <a:t>nào</a:t>
            </a:r>
            <a:endParaRPr lang="en-US" sz="3600" b="1" dirty="0">
              <a:solidFill>
                <a:srgbClr val="008000"/>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11018838" y="5568837"/>
            <a:ext cx="2004220" cy="646331"/>
          </a:xfrm>
          <a:prstGeom prst="rect">
            <a:avLst/>
          </a:prstGeom>
          <a:noFill/>
        </p:spPr>
        <p:txBody>
          <a:bodyPr wrap="square" rtlCol="0">
            <a:spAutoFit/>
          </a:bodyPr>
          <a:lstStyle/>
          <a:p>
            <a:r>
              <a:rPr lang="en-US" sz="3600" b="1" dirty="0" smtClean="0">
                <a:solidFill>
                  <a:srgbClr val="0000FF"/>
                </a:solidFill>
                <a:latin typeface="Times New Roman" panose="02020603050405020304" pitchFamily="18" charset="0"/>
                <a:cs typeface="Times New Roman" panose="02020603050405020304" pitchFamily="18" charset="0"/>
              </a:rPr>
              <a:t>5 </a:t>
            </a:r>
            <a:r>
              <a:rPr lang="en-US" sz="3600" b="1" dirty="0" err="1" smtClean="0">
                <a:solidFill>
                  <a:srgbClr val="0000FF"/>
                </a:solidFill>
                <a:latin typeface="Times New Roman" panose="02020603050405020304" pitchFamily="18" charset="0"/>
                <a:cs typeface="Times New Roman" panose="02020603050405020304" pitchFamily="18" charset="0"/>
              </a:rPr>
              <a:t>quả</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13319917" y="5605132"/>
            <a:ext cx="1928019" cy="646331"/>
          </a:xfrm>
          <a:prstGeom prst="rect">
            <a:avLst/>
          </a:prstGeom>
          <a:noFill/>
        </p:spPr>
        <p:txBody>
          <a:bodyPr wrap="square" rtlCol="0">
            <a:spAutoFit/>
          </a:bodyPr>
          <a:lstStyle/>
          <a:p>
            <a:r>
              <a:rPr lang="en-US" sz="3600" b="1" dirty="0" smtClean="0">
                <a:solidFill>
                  <a:srgbClr val="0000FF"/>
                </a:solidFill>
                <a:latin typeface="Times New Roman" panose="02020603050405020304" pitchFamily="18" charset="0"/>
                <a:cs typeface="Times New Roman" panose="02020603050405020304" pitchFamily="18" charset="0"/>
              </a:rPr>
              <a:t>5 </a:t>
            </a:r>
            <a:r>
              <a:rPr lang="en-US" sz="3600" b="1" dirty="0" err="1" smtClean="0">
                <a:solidFill>
                  <a:srgbClr val="0000FF"/>
                </a:solidFill>
                <a:latin typeface="Times New Roman" panose="02020603050405020304" pitchFamily="18" charset="0"/>
                <a:cs typeface="Times New Roman" panose="02020603050405020304" pitchFamily="18" charset="0"/>
              </a:rPr>
              <a:t>quả</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9275682" y="6629400"/>
            <a:ext cx="6978730" cy="1754326"/>
          </a:xfrm>
          <a:prstGeom prst="rect">
            <a:avLst/>
          </a:prstGeom>
          <a:noFill/>
        </p:spPr>
        <p:txBody>
          <a:bodyPr wrap="square" rtlCol="0">
            <a:spAutoFit/>
          </a:bodyPr>
          <a:lstStyle/>
          <a:p>
            <a:r>
              <a:rPr lang="en-US" sz="3600" dirty="0" smtClean="0">
                <a:solidFill>
                  <a:srgbClr val="008000"/>
                </a:solidFill>
                <a:latin typeface="Times New Roman" panose="02020603050405020304" pitchFamily="18" charset="0"/>
                <a:cs typeface="Times New Roman" panose="02020603050405020304" pitchFamily="18" charset="0"/>
              </a:rPr>
              <a:t>* </a:t>
            </a:r>
            <a:r>
              <a:rPr lang="en-US" sz="3600" b="1" dirty="0" err="1">
                <a:solidFill>
                  <a:srgbClr val="008000"/>
                </a:solidFill>
                <a:latin typeface="Times New Roman" pitchFamily="18" charset="0"/>
                <a:cs typeface="Times New Roman" pitchFamily="18" charset="0"/>
              </a:rPr>
              <a:t>Vậy</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là</a:t>
            </a:r>
            <a:r>
              <a:rPr lang="en-US" sz="3600" b="1" dirty="0">
                <a:solidFill>
                  <a:srgbClr val="008000"/>
                </a:solidFill>
                <a:latin typeface="Times New Roman" pitchFamily="18" charset="0"/>
                <a:cs typeface="Times New Roman" pitchFamily="18" charset="0"/>
              </a:rPr>
              <a:t> Nam </a:t>
            </a:r>
            <a:r>
              <a:rPr lang="en-US" sz="3600" b="1" dirty="0" err="1">
                <a:solidFill>
                  <a:srgbClr val="008000"/>
                </a:solidFill>
                <a:latin typeface="Times New Roman" pitchFamily="18" charset="0"/>
                <a:cs typeface="Times New Roman" pitchFamily="18" charset="0"/>
              </a:rPr>
              <a:t>có</a:t>
            </a:r>
            <a:r>
              <a:rPr lang="en-US" sz="3600" b="1" dirty="0">
                <a:solidFill>
                  <a:srgbClr val="008000"/>
                </a:solidFill>
                <a:latin typeface="Times New Roman" pitchFamily="18" charset="0"/>
                <a:cs typeface="Times New Roman" pitchFamily="18" charset="0"/>
              </a:rPr>
              <a:t> 7 </a:t>
            </a:r>
            <a:r>
              <a:rPr lang="en-US" sz="3600" b="1" dirty="0" err="1">
                <a:solidFill>
                  <a:srgbClr val="008000"/>
                </a:solidFill>
                <a:latin typeface="Times New Roman" pitchFamily="18" charset="0"/>
                <a:cs typeface="Times New Roman" pitchFamily="18" charset="0"/>
              </a:rPr>
              <a:t>lần</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Việt</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có</a:t>
            </a:r>
            <a:r>
              <a:rPr lang="en-US" sz="3600" b="1" dirty="0">
                <a:solidFill>
                  <a:srgbClr val="008000"/>
                </a:solidFill>
                <a:latin typeface="Times New Roman" pitchFamily="18" charset="0"/>
                <a:cs typeface="Times New Roman" pitchFamily="18" charset="0"/>
              </a:rPr>
              <a:t> 10 </a:t>
            </a:r>
            <a:r>
              <a:rPr lang="en-US" sz="3600" b="1" dirty="0" err="1">
                <a:solidFill>
                  <a:srgbClr val="008000"/>
                </a:solidFill>
                <a:latin typeface="Times New Roman" pitchFamily="18" charset="0"/>
                <a:cs typeface="Times New Roman" pitchFamily="18" charset="0"/>
              </a:rPr>
              <a:t>lần</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và</a:t>
            </a:r>
            <a:r>
              <a:rPr lang="en-US" sz="3600" b="1" dirty="0">
                <a:solidFill>
                  <a:srgbClr val="008000"/>
                </a:solidFill>
                <a:latin typeface="Times New Roman" pitchFamily="18" charset="0"/>
                <a:cs typeface="Times New Roman" pitchFamily="18" charset="0"/>
              </a:rPr>
              <a:t> Mai </a:t>
            </a:r>
            <a:r>
              <a:rPr lang="en-US" sz="3600" b="1" dirty="0" err="1">
                <a:solidFill>
                  <a:srgbClr val="008000"/>
                </a:solidFill>
                <a:latin typeface="Times New Roman" pitchFamily="18" charset="0"/>
                <a:cs typeface="Times New Roman" pitchFamily="18" charset="0"/>
              </a:rPr>
              <a:t>có</a:t>
            </a:r>
            <a:r>
              <a:rPr lang="en-US" sz="3600" b="1" dirty="0">
                <a:solidFill>
                  <a:srgbClr val="008000"/>
                </a:solidFill>
                <a:latin typeface="Times New Roman" pitchFamily="18" charset="0"/>
                <a:cs typeface="Times New Roman" pitchFamily="18" charset="0"/>
              </a:rPr>
              <a:t> 5 </a:t>
            </a:r>
            <a:r>
              <a:rPr lang="en-US" sz="3600" b="1" dirty="0" err="1">
                <a:solidFill>
                  <a:srgbClr val="008000"/>
                </a:solidFill>
                <a:latin typeface="Times New Roman" pitchFamily="18" charset="0"/>
                <a:cs typeface="Times New Roman" pitchFamily="18" charset="0"/>
              </a:rPr>
              <a:t>lần</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đưa</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được</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bóng</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vào</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rổ</a:t>
            </a:r>
            <a:r>
              <a:rPr lang="en-US" sz="3600" b="1" dirty="0" smtClean="0">
                <a:solidFill>
                  <a:srgbClr val="008000"/>
                </a:solidFill>
                <a:latin typeface="Times New Roman" pitchFamily="18" charset="0"/>
                <a:cs typeface="Times New Roman" pitchFamily="18" charset="0"/>
              </a:rPr>
              <a:t>.</a:t>
            </a:r>
            <a:endParaRPr lang="en-US" sz="3600" b="1"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ppt_x"/>
                                          </p:val>
                                        </p:tav>
                                        <p:tav tm="100000">
                                          <p:val>
                                            <p:strVal val="#ppt_x"/>
                                          </p:val>
                                        </p:tav>
                                      </p:tavLst>
                                    </p:anim>
                                    <p:anim calcmode="lin" valueType="num">
                                      <p:cBhvr additive="base">
                                        <p:cTn id="5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7" presetClass="entr" presetSubtype="0" fill="hold" nodeType="clickEffect">
                                  <p:stCondLst>
                                    <p:cond delay="0"/>
                                  </p:stCondLst>
                                  <p:iterate type="lt">
                                    <p:tmPct val="50000"/>
                                  </p:iterate>
                                  <p:childTnLst>
                                    <p:set>
                                      <p:cBhvr>
                                        <p:cTn id="66"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67"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69" dur="80"/>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33" grpId="0"/>
      <p:bldP spid="34"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3019" y="573599"/>
            <a:ext cx="16235362" cy="656933"/>
          </a:xfrm>
          <a:prstGeom prst="rect">
            <a:avLst/>
          </a:prstGeom>
          <a:noFill/>
        </p:spPr>
        <p:txBody>
          <a:bodyPr lIns="101941" tIns="50970" rIns="101941" bIns="50970">
            <a:spAutoFit/>
          </a:bodyPr>
          <a:lstStyle/>
          <a:p>
            <a:pPr algn="ctr">
              <a:defRPr/>
            </a:pPr>
            <a:r>
              <a:rPr lang="en-US" sz="3600" b="1" dirty="0" err="1">
                <a:solidFill>
                  <a:srgbClr val="0000FF"/>
                </a:solidFill>
                <a:latin typeface="Times New Roman" pitchFamily="18" charset="0"/>
                <a:cs typeface="Times New Roman" pitchFamily="18" charset="0"/>
              </a:rPr>
              <a:t>Toán</a:t>
            </a:r>
            <a:endParaRPr lang="vi-VN" sz="3600" b="1" dirty="0">
              <a:solidFill>
                <a:srgbClr val="0000FF"/>
              </a:solidFill>
              <a:latin typeface="Times New Roman" pitchFamily="18" charset="0"/>
              <a:cs typeface="Times New Roman" pitchFamily="18" charset="0"/>
            </a:endParaRPr>
          </a:p>
        </p:txBody>
      </p:sp>
      <p:sp>
        <p:nvSpPr>
          <p:cNvPr id="13" name="TextBox 12"/>
          <p:cNvSpPr txBox="1"/>
          <p:nvPr/>
        </p:nvSpPr>
        <p:spPr>
          <a:xfrm>
            <a:off x="2114550" y="1158349"/>
            <a:ext cx="14139861" cy="646331"/>
          </a:xfrm>
          <a:prstGeom prst="rect">
            <a:avLst/>
          </a:prstGeom>
          <a:noFill/>
        </p:spPr>
        <p:txBody>
          <a:bodyPr wrap="square" rtlCol="0">
            <a:spAutoFit/>
          </a:bodyPr>
          <a:lstStyle/>
          <a:p>
            <a:pPr algn="ctr"/>
            <a:r>
              <a:rPr lang="en-US" sz="3600" b="1" dirty="0" err="1" smtClean="0">
                <a:solidFill>
                  <a:srgbClr val="FF0000"/>
                </a:solidFill>
                <a:latin typeface="Times New Roman" panose="02020603050405020304" pitchFamily="18" charset="0"/>
                <a:cs typeface="Times New Roman" panose="02020603050405020304" pitchFamily="18" charset="0"/>
              </a:rPr>
              <a:t>Bài</a:t>
            </a:r>
            <a:r>
              <a:rPr lang="en-US" sz="3600" b="1" dirty="0" smtClean="0">
                <a:solidFill>
                  <a:srgbClr val="FF0000"/>
                </a:solidFill>
                <a:latin typeface="Times New Roman" panose="02020603050405020304" pitchFamily="18" charset="0"/>
                <a:cs typeface="Times New Roman" panose="02020603050405020304" pitchFamily="18" charset="0"/>
              </a:rPr>
              <a:t> 73. Thu </a:t>
            </a:r>
            <a:r>
              <a:rPr lang="en-US" sz="3600" b="1" dirty="0" err="1" smtClean="0">
                <a:solidFill>
                  <a:srgbClr val="FF0000"/>
                </a:solidFill>
                <a:latin typeface="Times New Roman" panose="02020603050405020304" pitchFamily="18" charset="0"/>
                <a:cs typeface="Times New Roman" panose="02020603050405020304" pitchFamily="18" charset="0"/>
              </a:rPr>
              <a:t>thập</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phân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loại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ghi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chép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số</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liệu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Bảng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số</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liệu</a:t>
            </a:r>
            <a:r>
              <a:rPr lang="en-US" sz="3600" b="1" dirty="0" smtClean="0">
                <a:solidFill>
                  <a:srgbClr val="FF0000"/>
                </a:solidFill>
                <a:latin typeface="Times New Roman" panose="02020603050405020304" pitchFamily="18" charset="0"/>
                <a:cs typeface="Times New Roman" panose="02020603050405020304" pitchFamily="18" charset="0"/>
              </a:rPr>
              <a:t> (3 </a:t>
            </a:r>
            <a:r>
              <a:rPr lang="en-US" sz="3600" b="1" dirty="0" err="1" smtClean="0">
                <a:solidFill>
                  <a:srgbClr val="FF0000"/>
                </a:solidFill>
                <a:latin typeface="Times New Roman" panose="02020603050405020304" pitchFamily="18" charset="0"/>
                <a:cs typeface="Times New Roman" panose="02020603050405020304" pitchFamily="18" charset="0"/>
              </a:rPr>
              <a:t>Tiết</a:t>
            </a:r>
            <a:r>
              <a:rPr lang="en-US" sz="3600" b="1" dirty="0" smtClean="0">
                <a:solidFill>
                  <a:srgbClr val="FF0000"/>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132" t="45741" r="39661" b="44444"/>
          <a:stretch/>
        </p:blipFill>
        <p:spPr bwMode="auto">
          <a:xfrm>
            <a:off x="-15081" y="1230532"/>
            <a:ext cx="2091531" cy="108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970" y="2379875"/>
            <a:ext cx="6762749" cy="2308324"/>
          </a:xfrm>
          <a:prstGeom prst="rect">
            <a:avLst/>
          </a:prstGeom>
          <a:noFill/>
        </p:spPr>
        <p:txBody>
          <a:bodyPr wrap="square" rtlCol="0">
            <a:spAutoFit/>
          </a:bodyPr>
          <a:lstStyle/>
          <a:p>
            <a:r>
              <a:rPr lang="en-US" sz="3600" b="1" dirty="0">
                <a:solidFill>
                  <a:srgbClr val="008000"/>
                </a:solidFill>
                <a:latin typeface="Times New Roman" panose="02020603050405020304" pitchFamily="18" charset="0"/>
                <a:cs typeface="Times New Roman" panose="02020603050405020304" pitchFamily="18" charset="0"/>
              </a:rPr>
              <a:t>1. </a:t>
            </a:r>
            <a:r>
              <a:rPr lang="vi-VN" sz="3600" b="1" dirty="0">
                <a:solidFill>
                  <a:srgbClr val="008000"/>
                </a:solidFill>
                <a:latin typeface="Times New Roman" panose="02020603050405020304" pitchFamily="18" charset="0"/>
                <a:cs typeface="Times New Roman" panose="02020603050405020304" pitchFamily="18" charset="0"/>
              </a:rPr>
              <a:t>Để thực hiện kế hoạch nhỏ của lớp, các bạn lớp 3A đã góp một số đồ dùng </a:t>
            </a:r>
            <a:r>
              <a:rPr lang="vi-VN" sz="3600" b="1" dirty="0" smtClean="0">
                <a:solidFill>
                  <a:srgbClr val="008000"/>
                </a:solidFill>
                <a:latin typeface="Times New Roman" panose="02020603050405020304" pitchFamily="18" charset="0"/>
                <a:cs typeface="Times New Roman" panose="02020603050405020304" pitchFamily="18" charset="0"/>
              </a:rPr>
              <a:t>học </a:t>
            </a:r>
            <a:r>
              <a:rPr lang="vi-VN" sz="3600" b="1" dirty="0">
                <a:solidFill>
                  <a:srgbClr val="008000"/>
                </a:solidFill>
                <a:latin typeface="Times New Roman" panose="02020603050405020304" pitchFamily="18" charset="0"/>
                <a:cs typeface="Times New Roman" panose="02020603050405020304" pitchFamily="18" charset="0"/>
              </a:rPr>
              <a:t>tập với số lượng được ghi chép lại như sau</a:t>
            </a:r>
            <a:r>
              <a:rPr lang="vi-VN" sz="3600" b="1" dirty="0" smtClean="0">
                <a:solidFill>
                  <a:srgbClr val="008000"/>
                </a:solidFill>
                <a:latin typeface="Times New Roman" panose="02020603050405020304" pitchFamily="18" charset="0"/>
                <a:cs typeface="Times New Roman" panose="02020603050405020304" pitchFamily="18" charset="0"/>
              </a:rPr>
              <a:t>:</a:t>
            </a:r>
            <a:endParaRPr lang="en-US" sz="3600" b="1" dirty="0">
              <a:solidFill>
                <a:srgbClr val="008000"/>
              </a:solidFill>
              <a:latin typeface="Times New Roman" panose="02020603050405020304" pitchFamily="18" charset="0"/>
              <a:cs typeface="Times New Roman" panose="02020603050405020304" pitchFamily="18" charset="0"/>
            </a:endParaRPr>
          </a:p>
        </p:txBody>
      </p:sp>
      <p:pic>
        <p:nvPicPr>
          <p:cNvPr id="16" name="Picture 2">
            <a:extLst>
              <a:ext uri="{FF2B5EF4-FFF2-40B4-BE49-F238E27FC236}">
                <a16:creationId xmlns:a16="http://schemas.microsoft.com/office/drawing/2014/main" id="{E8934EA2-4224-D270-802D-1402C2C45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9120" y="1714494"/>
            <a:ext cx="9327032" cy="308610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4643438"/>
            <a:ext cx="16276638" cy="646331"/>
          </a:xfrm>
          <a:prstGeom prst="rect">
            <a:avLst/>
          </a:prstGeom>
          <a:noFill/>
        </p:spPr>
        <p:txBody>
          <a:bodyPr wrap="square" rtlCol="0">
            <a:spAutoFit/>
          </a:bodyPr>
          <a:lstStyle/>
          <a:p>
            <a:r>
              <a:rPr lang="vi-VN" sz="3600" b="1" dirty="0" smtClean="0">
                <a:solidFill>
                  <a:srgbClr val="0000FF"/>
                </a:solidFill>
                <a:latin typeface="Times New Roman" pitchFamily="18" charset="0"/>
                <a:cs typeface="Times New Roman" pitchFamily="18" charset="0"/>
              </a:rPr>
              <a:t>a. Các bạn lớp 3A đã góp những loại đồ dùng học tập nào?</a:t>
            </a:r>
            <a:endParaRPr lang="en-US" sz="3600" b="1" dirty="0" smtClean="0">
              <a:solidFill>
                <a:srgbClr val="0000FF"/>
              </a:solidFill>
              <a:latin typeface="Times New Roman" pitchFamily="18" charset="0"/>
              <a:cs typeface="Times New Roman" pitchFamily="18" charset="0"/>
            </a:endParaRPr>
          </a:p>
        </p:txBody>
      </p:sp>
      <p:sp>
        <p:nvSpPr>
          <p:cNvPr id="17" name="TextBox 16"/>
          <p:cNvSpPr txBox="1"/>
          <p:nvPr/>
        </p:nvSpPr>
        <p:spPr>
          <a:xfrm>
            <a:off x="0" y="5357818"/>
            <a:ext cx="16276638" cy="646331"/>
          </a:xfrm>
          <a:prstGeom prst="rect">
            <a:avLst/>
          </a:prstGeom>
          <a:noFill/>
        </p:spPr>
        <p:txBody>
          <a:bodyPr wrap="square" rtlCol="0">
            <a:spAutoFit/>
          </a:bodyPr>
          <a:lstStyle/>
          <a:p>
            <a:r>
              <a:rPr lang="vi-VN" sz="3600" b="1" dirty="0" smtClean="0">
                <a:solidFill>
                  <a:srgbClr val="008000"/>
                </a:solidFill>
                <a:latin typeface="Times New Roman" pitchFamily="18" charset="0"/>
                <a:cs typeface="Times New Roman" pitchFamily="18" charset="0"/>
              </a:rPr>
              <a:t>- Các bạn lớp 3A đã góp được </a:t>
            </a:r>
            <a:r>
              <a:rPr lang="en-US" sz="3600" b="1" dirty="0" err="1" smtClean="0">
                <a:solidFill>
                  <a:srgbClr val="008000"/>
                </a:solidFill>
                <a:latin typeface="Times New Roman" pitchFamily="18" charset="0"/>
                <a:cs typeface="Times New Roman" pitchFamily="18" charset="0"/>
              </a:rPr>
              <a:t>ba</a:t>
            </a:r>
            <a:r>
              <a:rPr lang="vi-VN" sz="3600" b="1" dirty="0" smtClean="0">
                <a:solidFill>
                  <a:srgbClr val="008000"/>
                </a:solidFill>
                <a:latin typeface="Times New Roman" pitchFamily="18" charset="0"/>
                <a:cs typeface="Times New Roman" pitchFamily="18" charset="0"/>
              </a:rPr>
              <a:t> loại đồ dùng học tập là: vở, bút chì, bút mực.</a:t>
            </a:r>
            <a:endParaRPr lang="en-US" sz="3600" b="1" dirty="0" smtClean="0">
              <a:solidFill>
                <a:srgbClr val="008000"/>
              </a:solidFill>
              <a:latin typeface="Times New Roman" pitchFamily="18" charset="0"/>
              <a:cs typeface="Times New Roman" pitchFamily="18" charset="0"/>
            </a:endParaRPr>
          </a:p>
        </p:txBody>
      </p:sp>
      <p:sp>
        <p:nvSpPr>
          <p:cNvPr id="21" name="TextBox 20"/>
          <p:cNvSpPr txBox="1"/>
          <p:nvPr/>
        </p:nvSpPr>
        <p:spPr>
          <a:xfrm>
            <a:off x="0" y="6072198"/>
            <a:ext cx="16276638" cy="646331"/>
          </a:xfrm>
          <a:prstGeom prst="rect">
            <a:avLst/>
          </a:prstGeom>
          <a:noFill/>
        </p:spPr>
        <p:txBody>
          <a:bodyPr wrap="square" rtlCol="0">
            <a:spAutoFit/>
          </a:bodyPr>
          <a:lstStyle/>
          <a:p>
            <a:r>
              <a:rPr lang="vi-VN" sz="3600" b="1" dirty="0" smtClean="0">
                <a:solidFill>
                  <a:srgbClr val="0000FF"/>
                </a:solidFill>
                <a:latin typeface="Times New Roman" pitchFamily="18" charset="0"/>
                <a:cs typeface="Times New Roman" pitchFamily="18" charset="0"/>
              </a:rPr>
              <a:t>b. Các bạn đã góp được bao nhiêu đồ vật mỗi loại?</a:t>
            </a:r>
            <a:endParaRPr lang="en-US" sz="36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6786578"/>
            <a:ext cx="16276638" cy="646331"/>
          </a:xfrm>
          <a:prstGeom prst="rect">
            <a:avLst/>
          </a:prstGeom>
          <a:noFill/>
        </p:spPr>
        <p:txBody>
          <a:bodyPr wrap="square" rtlCol="0">
            <a:spAutoFit/>
          </a:bodyPr>
          <a:lstStyle/>
          <a:p>
            <a:r>
              <a:rPr lang="vi-VN" sz="3600" b="1" dirty="0" smtClean="0">
                <a:solidFill>
                  <a:srgbClr val="008000"/>
                </a:solidFill>
                <a:latin typeface="Times New Roman" pitchFamily="18" charset="0"/>
                <a:cs typeface="Times New Roman" pitchFamily="18" charset="0"/>
              </a:rPr>
              <a:t>- Các bạn đã góp được 18 quyển vở, 29 cái bút chì, 6 cái bút mực.</a:t>
            </a:r>
            <a:endParaRPr lang="vi-VN" sz="3600" dirty="0">
              <a:solidFill>
                <a:srgbClr val="008000"/>
              </a:solidFill>
              <a:latin typeface="Times New Roman" pitchFamily="18" charset="0"/>
              <a:cs typeface="Times New Roman" pitchFamily="18" charset="0"/>
            </a:endParaRPr>
          </a:p>
        </p:txBody>
      </p:sp>
      <p:sp>
        <p:nvSpPr>
          <p:cNvPr id="24" name="TextBox 23"/>
          <p:cNvSpPr txBox="1"/>
          <p:nvPr/>
        </p:nvSpPr>
        <p:spPr>
          <a:xfrm>
            <a:off x="0" y="7500958"/>
            <a:ext cx="16276638" cy="646331"/>
          </a:xfrm>
          <a:prstGeom prst="rect">
            <a:avLst/>
          </a:prstGeom>
          <a:noFill/>
        </p:spPr>
        <p:txBody>
          <a:bodyPr wrap="square" rtlCol="0">
            <a:spAutoFit/>
          </a:bodyPr>
          <a:lstStyle/>
          <a:p>
            <a:r>
              <a:rPr lang="vi-VN" sz="3600" b="1" dirty="0" smtClean="0">
                <a:solidFill>
                  <a:srgbClr val="0000FF"/>
                </a:solidFill>
                <a:latin typeface="Times New Roman" pitchFamily="18" charset="0"/>
                <a:cs typeface="Times New Roman" pitchFamily="18" charset="0"/>
              </a:rPr>
              <a:t>c. Trong số đồ vật góp được, đồ vật nào có nhiều nhất? Đồ vật nào có ít nhất?</a:t>
            </a:r>
            <a:endParaRPr lang="en-US" sz="3600" b="1"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8215338"/>
            <a:ext cx="16276638" cy="646331"/>
          </a:xfrm>
          <a:prstGeom prst="rect">
            <a:avLst/>
          </a:prstGeom>
          <a:noFill/>
        </p:spPr>
        <p:txBody>
          <a:bodyPr wrap="square" rtlCol="0">
            <a:spAutoFit/>
          </a:bodyPr>
          <a:lstStyle/>
          <a:p>
            <a:pPr>
              <a:spcBef>
                <a:spcPts val="600"/>
              </a:spcBef>
              <a:spcAft>
                <a:spcPts val="600"/>
              </a:spcAft>
            </a:pPr>
            <a:r>
              <a:rPr lang="vi-VN" sz="3600" b="1" dirty="0" smtClean="0">
                <a:solidFill>
                  <a:srgbClr val="008000"/>
                </a:solidFill>
                <a:latin typeface="Times New Roman" pitchFamily="18" charset="0"/>
                <a:cs typeface="Times New Roman" pitchFamily="18" charset="0"/>
              </a:rPr>
              <a:t>- Trong số đ</a:t>
            </a:r>
            <a:r>
              <a:rPr lang="en-US" sz="3600" b="1" dirty="0" smtClean="0">
                <a:solidFill>
                  <a:srgbClr val="008000"/>
                </a:solidFill>
                <a:latin typeface="Times New Roman" pitchFamily="18" charset="0"/>
                <a:cs typeface="Times New Roman" pitchFamily="18" charset="0"/>
              </a:rPr>
              <a:t>ó,</a:t>
            </a:r>
            <a:r>
              <a:rPr lang="vi-VN" sz="3600" b="1" dirty="0" smtClean="0">
                <a:solidFill>
                  <a:srgbClr val="008000"/>
                </a:solidFill>
                <a:latin typeface="Times New Roman" pitchFamily="18" charset="0"/>
                <a:cs typeface="Times New Roman" pitchFamily="18" charset="0"/>
              </a:rPr>
              <a:t> bút chì có nhiều nhất: 29 cái và bút mực có ít nhất: 6 cái.</a:t>
            </a:r>
            <a:endParaRPr lang="vi-VN" sz="3600" b="1"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203513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15">
                                            <p:txEl>
                                              <p:pRg st="0" end="0"/>
                                            </p:txEl>
                                          </p:spTgt>
                                        </p:tgtEl>
                                        <p:attrNameLst>
                                          <p:attrName>style.visibility</p:attrName>
                                        </p:attrNameLst>
                                      </p:cBhvr>
                                      <p:to>
                                        <p:strVal val="visible"/>
                                      </p:to>
                                    </p:set>
                                    <p:anim calcmode="discrete" valueType="clr">
                                      <p:cBhvr override="childStyle">
                                        <p:cTn id="13" dur="80"/>
                                        <p:tgtEl>
                                          <p:spTgt spid="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5">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15">
                                            <p:txEl>
                                              <p:pRg st="0" end="0"/>
                                            </p:txEl>
                                          </p:spTgt>
                                        </p:tgtEl>
                                        <p:attrNameLst>
                                          <p:attrName>fill.type</p:attrName>
                                        </p:attrNameLst>
                                      </p:cBhvr>
                                      <p:to>
                                        <p:strVal val="solid"/>
                                      </p:to>
                                    </p:set>
                                  </p:childTnLst>
                                </p:cTn>
                              </p:par>
                            </p:childTnLst>
                          </p:cTn>
                        </p:par>
                        <p:par>
                          <p:cTn id="16" fill="hold">
                            <p:stCondLst>
                              <p:cond delay="3760"/>
                            </p:stCondLst>
                            <p:childTnLst>
                              <p:par>
                                <p:cTn id="17" presetID="2" presetClass="entr" presetSubtype="4"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426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10"/>
                                        </p:tgtEl>
                                        <p:attrNameLst>
                                          <p:attrName>style.visibility</p:attrName>
                                        </p:attrNameLst>
                                      </p:cBhvr>
                                      <p:to>
                                        <p:strVal val="visible"/>
                                      </p:to>
                                    </p:set>
                                    <p:anim calcmode="discrete" valueType="clr">
                                      <p:cBhvr override="childStyle">
                                        <p:cTn id="2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
                                        </p:tgtEl>
                                        <p:attrNameLst>
                                          <p:attrName>fillcolor</p:attrName>
                                        </p:attrNameLst>
                                      </p:cBhvr>
                                      <p:tavLst>
                                        <p:tav tm="0">
                                          <p:val>
                                            <p:clrVal>
                                              <a:schemeClr val="accent2"/>
                                            </p:clrVal>
                                          </p:val>
                                        </p:tav>
                                        <p:tav tm="50000">
                                          <p:val>
                                            <p:clrVal>
                                              <a:schemeClr val="hlink"/>
                                            </p:clrVal>
                                          </p:val>
                                        </p:tav>
                                      </p:tavLst>
                                    </p:anim>
                                    <p:set>
                                      <p:cBhvr>
                                        <p:cTn id="26" dur="80"/>
                                        <p:tgtEl>
                                          <p:spTgt spid="10"/>
                                        </p:tgtEl>
                                        <p:attrNameLst>
                                          <p:attrName>fill.type</p:attrName>
                                        </p:attrNameLst>
                                      </p:cBhvr>
                                      <p:to>
                                        <p:strVal val="solid"/>
                                      </p:to>
                                    </p:set>
                                  </p:childTnLst>
                                </p:cTn>
                              </p:par>
                            </p:childTnLst>
                          </p:cTn>
                        </p:par>
                        <p:par>
                          <p:cTn id="27" fill="hold">
                            <p:stCondLst>
                              <p:cond delay="602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21"/>
                                        </p:tgtEl>
                                        <p:attrNameLst>
                                          <p:attrName>style.visibility</p:attrName>
                                        </p:attrNameLst>
                                      </p:cBhvr>
                                      <p:to>
                                        <p:strVal val="visible"/>
                                      </p:to>
                                    </p:set>
                                    <p:anim calcmode="discrete" valueType="clr">
                                      <p:cBhvr override="childStyle">
                                        <p:cTn id="30"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21"/>
                                        </p:tgtEl>
                                        <p:attrNameLst>
                                          <p:attrName>fillcolor</p:attrName>
                                        </p:attrNameLst>
                                      </p:cBhvr>
                                      <p:tavLst>
                                        <p:tav tm="0">
                                          <p:val>
                                            <p:clrVal>
                                              <a:schemeClr val="accent2"/>
                                            </p:clrVal>
                                          </p:val>
                                        </p:tav>
                                        <p:tav tm="50000">
                                          <p:val>
                                            <p:clrVal>
                                              <a:schemeClr val="hlink"/>
                                            </p:clrVal>
                                          </p:val>
                                        </p:tav>
                                      </p:tavLst>
                                    </p:anim>
                                    <p:set>
                                      <p:cBhvr>
                                        <p:cTn id="32" dur="80"/>
                                        <p:tgtEl>
                                          <p:spTgt spid="21"/>
                                        </p:tgtEl>
                                        <p:attrNameLst>
                                          <p:attrName>fill.type</p:attrName>
                                        </p:attrNameLst>
                                      </p:cBhvr>
                                      <p:to>
                                        <p:strVal val="solid"/>
                                      </p:to>
                                    </p:set>
                                  </p:childTnLst>
                                </p:cTn>
                              </p:par>
                            </p:childTnLst>
                          </p:cTn>
                        </p:par>
                        <p:par>
                          <p:cTn id="33" fill="hold">
                            <p:stCondLst>
                              <p:cond delay="758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24"/>
                                        </p:tgtEl>
                                        <p:attrNameLst>
                                          <p:attrName>style.visibility</p:attrName>
                                        </p:attrNameLst>
                                      </p:cBhvr>
                                      <p:to>
                                        <p:strVal val="visible"/>
                                      </p:to>
                                    </p:set>
                                    <p:anim calcmode="discrete" valueType="clr">
                                      <p:cBhvr override="childStyle">
                                        <p:cTn id="36"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24"/>
                                        </p:tgtEl>
                                        <p:attrNameLst>
                                          <p:attrName>fillcolor</p:attrName>
                                        </p:attrNameLst>
                                      </p:cBhvr>
                                      <p:tavLst>
                                        <p:tav tm="0">
                                          <p:val>
                                            <p:clrVal>
                                              <a:schemeClr val="accent2"/>
                                            </p:clrVal>
                                          </p:val>
                                        </p:tav>
                                        <p:tav tm="50000">
                                          <p:val>
                                            <p:clrVal>
                                              <a:schemeClr val="hlink"/>
                                            </p:clrVal>
                                          </p:val>
                                        </p:tav>
                                      </p:tavLst>
                                    </p:anim>
                                    <p:set>
                                      <p:cBhvr>
                                        <p:cTn id="38" dur="80"/>
                                        <p:tgtEl>
                                          <p:spTgt spid="24"/>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7"/>
                                        </p:tgtEl>
                                        <p:attrNameLst>
                                          <p:attrName>style.visibility</p:attrName>
                                        </p:attrNameLst>
                                      </p:cBhvr>
                                      <p:to>
                                        <p:strVal val="visible"/>
                                      </p:to>
                                    </p:set>
                                    <p:anim calcmode="discrete" valueType="clr">
                                      <p:cBhvr override="childStyle">
                                        <p:cTn id="43"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7"/>
                                        </p:tgtEl>
                                        <p:attrNameLst>
                                          <p:attrName>fillcolor</p:attrName>
                                        </p:attrNameLst>
                                      </p:cBhvr>
                                      <p:tavLst>
                                        <p:tav tm="0">
                                          <p:val>
                                            <p:clrVal>
                                              <a:schemeClr val="accent2"/>
                                            </p:clrVal>
                                          </p:val>
                                        </p:tav>
                                        <p:tav tm="50000">
                                          <p:val>
                                            <p:clrVal>
                                              <a:schemeClr val="hlink"/>
                                            </p:clrVal>
                                          </p:val>
                                        </p:tav>
                                      </p:tavLst>
                                    </p:anim>
                                    <p:set>
                                      <p:cBhvr>
                                        <p:cTn id="45" dur="80"/>
                                        <p:tgtEl>
                                          <p:spTgt spid="17"/>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23"/>
                                        </p:tgtEl>
                                        <p:attrNameLst>
                                          <p:attrName>style.visibility</p:attrName>
                                        </p:attrNameLst>
                                      </p:cBhvr>
                                      <p:to>
                                        <p:strVal val="visible"/>
                                      </p:to>
                                    </p:set>
                                    <p:anim calcmode="discrete" valueType="clr">
                                      <p:cBhvr override="childStyle">
                                        <p:cTn id="50"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23"/>
                                        </p:tgtEl>
                                        <p:attrNameLst>
                                          <p:attrName>fillcolor</p:attrName>
                                        </p:attrNameLst>
                                      </p:cBhvr>
                                      <p:tavLst>
                                        <p:tav tm="0">
                                          <p:val>
                                            <p:clrVal>
                                              <a:schemeClr val="accent2"/>
                                            </p:clrVal>
                                          </p:val>
                                        </p:tav>
                                        <p:tav tm="50000">
                                          <p:val>
                                            <p:clrVal>
                                              <a:schemeClr val="hlink"/>
                                            </p:clrVal>
                                          </p:val>
                                        </p:tav>
                                      </p:tavLst>
                                    </p:anim>
                                    <p:set>
                                      <p:cBhvr>
                                        <p:cTn id="52" dur="80"/>
                                        <p:tgtEl>
                                          <p:spTgt spid="23"/>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27" presetClass="entr" presetSubtype="0" fill="hold" grpId="0" nodeType="clickEffect">
                                  <p:stCondLst>
                                    <p:cond delay="0"/>
                                  </p:stCondLst>
                                  <p:iterate type="lt">
                                    <p:tmPct val="50000"/>
                                  </p:iterate>
                                  <p:childTnLst>
                                    <p:set>
                                      <p:cBhvr>
                                        <p:cTn id="56" dur="1" fill="hold">
                                          <p:stCondLst>
                                            <p:cond delay="0"/>
                                          </p:stCondLst>
                                        </p:cTn>
                                        <p:tgtEl>
                                          <p:spTgt spid="26"/>
                                        </p:tgtEl>
                                        <p:attrNameLst>
                                          <p:attrName>style.visibility</p:attrName>
                                        </p:attrNameLst>
                                      </p:cBhvr>
                                      <p:to>
                                        <p:strVal val="visible"/>
                                      </p:to>
                                    </p:set>
                                    <p:anim calcmode="discrete" valueType="clr">
                                      <p:cBhvr override="childStyle">
                                        <p:cTn id="57"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26"/>
                                        </p:tgtEl>
                                        <p:attrNameLst>
                                          <p:attrName>fillcolor</p:attrName>
                                        </p:attrNameLst>
                                      </p:cBhvr>
                                      <p:tavLst>
                                        <p:tav tm="0">
                                          <p:val>
                                            <p:clrVal>
                                              <a:schemeClr val="accent2"/>
                                            </p:clrVal>
                                          </p:val>
                                        </p:tav>
                                        <p:tav tm="50000">
                                          <p:val>
                                            <p:clrVal>
                                              <a:schemeClr val="hlink"/>
                                            </p:clrVal>
                                          </p:val>
                                        </p:tav>
                                      </p:tavLst>
                                    </p:anim>
                                    <p:set>
                                      <p:cBhvr>
                                        <p:cTn id="59" dur="80"/>
                                        <p:tgtEl>
                                          <p:spTgt spid="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1" grpId="0"/>
      <p:bldP spid="23" grpId="0"/>
      <p:bldP spid="24"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a:extLst>
              <a:ext uri="{FF2B5EF4-FFF2-40B4-BE49-F238E27FC236}">
                <a16:creationId xmlns:a16="http://schemas.microsoft.com/office/drawing/2014/main" id="{770172B2-2E62-C637-27D6-5149B66B6588}"/>
              </a:ext>
            </a:extLst>
          </p:cNvPr>
          <p:cNvSpPr txBox="1"/>
          <p:nvPr/>
        </p:nvSpPr>
        <p:spPr>
          <a:xfrm>
            <a:off x="736769" y="5486151"/>
            <a:ext cx="15576472" cy="2062103"/>
          </a:xfrm>
          <a:prstGeom prst="rect">
            <a:avLst/>
          </a:prstGeom>
          <a:noFill/>
        </p:spPr>
        <p:txBody>
          <a:bodyPr wrap="square">
            <a:spAutoFit/>
          </a:bodyPr>
          <a:lstStyle/>
          <a:p>
            <a:pPr algn="l">
              <a:spcBef>
                <a:spcPts val="600"/>
              </a:spcBef>
              <a:spcAft>
                <a:spcPts val="600"/>
              </a:spcAft>
            </a:pPr>
            <a:endParaRPr lang="vi-VN" sz="3600" b="1" i="0" dirty="0" smtClean="0">
              <a:solidFill>
                <a:srgbClr val="0000FF"/>
              </a:solidFill>
              <a:effectLst/>
              <a:latin typeface="Times New Roman" panose="02020603050405020304" pitchFamily="18" charset="0"/>
              <a:cs typeface="Times New Roman" panose="02020603050405020304" pitchFamily="18" charset="0"/>
            </a:endParaRPr>
          </a:p>
          <a:p>
            <a:pPr algn="l">
              <a:spcBef>
                <a:spcPts val="600"/>
              </a:spcBef>
              <a:spcAft>
                <a:spcPts val="600"/>
              </a:spcAft>
            </a:pPr>
            <a:endParaRPr lang="en-US" sz="3600" b="1" i="0" dirty="0">
              <a:solidFill>
                <a:srgbClr val="0000FF"/>
              </a:solidFill>
              <a:effectLst/>
              <a:latin typeface="Times New Roman" panose="02020603050405020304" pitchFamily="18" charset="0"/>
              <a:cs typeface="Times New Roman" panose="02020603050405020304" pitchFamily="18" charset="0"/>
            </a:endParaRPr>
          </a:p>
          <a:p>
            <a:pPr algn="l">
              <a:spcBef>
                <a:spcPts val="600"/>
              </a:spcBef>
              <a:spcAft>
                <a:spcPts val="600"/>
              </a:spcAft>
            </a:pPr>
            <a:endParaRPr lang="vi-VN" sz="3600" b="1" i="0" dirty="0">
              <a:solidFill>
                <a:srgbClr val="0000FF"/>
              </a:solidFill>
              <a:effectLst/>
              <a:latin typeface="Times New Roman" panose="02020603050405020304" pitchFamily="18" charset="0"/>
              <a:cs typeface="Times New Roman" panose="02020603050405020304" pitchFamily="18" charset="0"/>
            </a:endParaRPr>
          </a:p>
        </p:txBody>
      </p:sp>
      <p:sp>
        <p:nvSpPr>
          <p:cNvPr id="15" name="TextBox 14"/>
          <p:cNvSpPr txBox="1"/>
          <p:nvPr/>
        </p:nvSpPr>
        <p:spPr>
          <a:xfrm>
            <a:off x="23019" y="573599"/>
            <a:ext cx="16235362" cy="656933"/>
          </a:xfrm>
          <a:prstGeom prst="rect">
            <a:avLst/>
          </a:prstGeom>
          <a:noFill/>
        </p:spPr>
        <p:txBody>
          <a:bodyPr lIns="101941" tIns="50970" rIns="101941" bIns="50970">
            <a:spAutoFit/>
          </a:bodyPr>
          <a:lstStyle/>
          <a:p>
            <a:pPr algn="ctr">
              <a:defRPr/>
            </a:pPr>
            <a:r>
              <a:rPr lang="en-US" sz="3600" b="1" dirty="0" err="1">
                <a:solidFill>
                  <a:srgbClr val="0000FF"/>
                </a:solidFill>
                <a:latin typeface="Times New Roman" pitchFamily="18" charset="0"/>
                <a:cs typeface="Times New Roman" pitchFamily="18" charset="0"/>
              </a:rPr>
              <a:t>Toán</a:t>
            </a:r>
            <a:endParaRPr lang="vi-VN" sz="3600" b="1" dirty="0">
              <a:solidFill>
                <a:srgbClr val="0000FF"/>
              </a:solidFill>
              <a:latin typeface="Times New Roman" pitchFamily="18" charset="0"/>
              <a:cs typeface="Times New Roman" pitchFamily="18" charset="0"/>
            </a:endParaRPr>
          </a:p>
        </p:txBody>
      </p:sp>
      <p:sp>
        <p:nvSpPr>
          <p:cNvPr id="17" name="TextBox 16"/>
          <p:cNvSpPr txBox="1"/>
          <p:nvPr/>
        </p:nvSpPr>
        <p:spPr>
          <a:xfrm>
            <a:off x="2114550" y="1158349"/>
            <a:ext cx="14139861" cy="646331"/>
          </a:xfrm>
          <a:prstGeom prst="rect">
            <a:avLst/>
          </a:prstGeom>
          <a:noFill/>
        </p:spPr>
        <p:txBody>
          <a:bodyPr wrap="square" rtlCol="0">
            <a:spAutoFit/>
          </a:bodyPr>
          <a:lstStyle/>
          <a:p>
            <a:pPr algn="ctr"/>
            <a:r>
              <a:rPr lang="en-US" sz="3600" b="1" dirty="0" err="1" smtClean="0">
                <a:solidFill>
                  <a:srgbClr val="FF0000"/>
                </a:solidFill>
                <a:latin typeface="Times New Roman" panose="02020603050405020304" pitchFamily="18" charset="0"/>
                <a:cs typeface="Times New Roman" panose="02020603050405020304" pitchFamily="18" charset="0"/>
              </a:rPr>
              <a:t>Bài</a:t>
            </a:r>
            <a:r>
              <a:rPr lang="en-US" sz="3600" b="1" dirty="0" smtClean="0">
                <a:solidFill>
                  <a:srgbClr val="FF0000"/>
                </a:solidFill>
                <a:latin typeface="Times New Roman" panose="02020603050405020304" pitchFamily="18" charset="0"/>
                <a:cs typeface="Times New Roman" panose="02020603050405020304" pitchFamily="18" charset="0"/>
              </a:rPr>
              <a:t> 73. Thu </a:t>
            </a:r>
            <a:r>
              <a:rPr lang="en-US" sz="3600" b="1" dirty="0" err="1" smtClean="0">
                <a:solidFill>
                  <a:srgbClr val="FF0000"/>
                </a:solidFill>
                <a:latin typeface="Times New Roman" panose="02020603050405020304" pitchFamily="18" charset="0"/>
                <a:cs typeface="Times New Roman" panose="02020603050405020304" pitchFamily="18" charset="0"/>
              </a:rPr>
              <a:t>thập</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phân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loại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ghi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chép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số</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liệu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Bảng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số</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liệu</a:t>
            </a:r>
            <a:r>
              <a:rPr lang="en-US" sz="3600" b="1" dirty="0" smtClean="0">
                <a:solidFill>
                  <a:srgbClr val="FF0000"/>
                </a:solidFill>
                <a:latin typeface="Times New Roman" panose="02020603050405020304" pitchFamily="18" charset="0"/>
                <a:cs typeface="Times New Roman" panose="02020603050405020304" pitchFamily="18" charset="0"/>
              </a:rPr>
              <a:t> (3 </a:t>
            </a:r>
            <a:r>
              <a:rPr lang="en-US" sz="3600" b="1" dirty="0" err="1" smtClean="0">
                <a:solidFill>
                  <a:srgbClr val="FF0000"/>
                </a:solidFill>
                <a:latin typeface="Times New Roman" panose="02020603050405020304" pitchFamily="18" charset="0"/>
                <a:cs typeface="Times New Roman" panose="02020603050405020304" pitchFamily="18" charset="0"/>
              </a:rPr>
              <a:t>Tiết</a:t>
            </a:r>
            <a:r>
              <a:rPr lang="en-US" sz="3600" b="1" dirty="0" smtClean="0">
                <a:solidFill>
                  <a:srgbClr val="FF0000"/>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0" y="1857356"/>
            <a:ext cx="16276638" cy="1754326"/>
          </a:xfrm>
          <a:prstGeom prst="rect">
            <a:avLst/>
          </a:prstGeom>
          <a:noFill/>
        </p:spPr>
        <p:txBody>
          <a:bodyPr wrap="square" rtlCol="0">
            <a:spAutoFit/>
          </a:bodyPr>
          <a:lstStyle/>
          <a:p>
            <a:r>
              <a:rPr lang="vi-VN" sz="3600" b="1" dirty="0" smtClean="0">
                <a:solidFill>
                  <a:srgbClr val="0000FF"/>
                </a:solidFill>
                <a:latin typeface="Times New Roman" pitchFamily="18" charset="0"/>
                <a:cs typeface="Times New Roman" pitchFamily="18" charset="0"/>
              </a:rPr>
              <a:t>2. Quan sát, phân loại, đếm và ghi chép số lượng đồ vật trong phòng học theo dạng hình tròn, hình tam giác, hình vuông. Cho biết dạng hình nào có nhiều nhất, dạng hình nào có ít nhất.</a:t>
            </a:r>
            <a:endParaRPr lang="en-US" sz="3600" b="1" dirty="0" smtClean="0">
              <a:solidFill>
                <a:srgbClr val="0000FF"/>
              </a:solidFill>
              <a:latin typeface="Times New Roman" pitchFamily="18" charset="0"/>
              <a:cs typeface="Times New Roman"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3118966363"/>
              </p:ext>
            </p:extLst>
          </p:nvPr>
        </p:nvGraphicFramePr>
        <p:xfrm>
          <a:off x="0" y="3697356"/>
          <a:ext cx="16161025" cy="5071535"/>
        </p:xfrm>
        <a:graphic>
          <a:graphicData uri="http://schemas.openxmlformats.org/drawingml/2006/table">
            <a:tbl>
              <a:tblPr firstRow="1" bandRow="1">
                <a:tableStyleId>{5C22544A-7EE6-4342-B048-85BDC9FD1C3A}</a:tableStyleId>
              </a:tblPr>
              <a:tblGrid>
                <a:gridCol w="2862363">
                  <a:extLst>
                    <a:ext uri="{9D8B030D-6E8A-4147-A177-3AD203B41FA5}">
                      <a16:colId xmlns:a16="http://schemas.microsoft.com/office/drawing/2014/main" val="20000"/>
                    </a:ext>
                  </a:extLst>
                </a:gridCol>
                <a:gridCol w="3237174">
                  <a:extLst>
                    <a:ext uri="{9D8B030D-6E8A-4147-A177-3AD203B41FA5}">
                      <a16:colId xmlns:a16="http://schemas.microsoft.com/office/drawing/2014/main" val="20001"/>
                    </a:ext>
                  </a:extLst>
                </a:gridCol>
                <a:gridCol w="10061488">
                  <a:extLst>
                    <a:ext uri="{9D8B030D-6E8A-4147-A177-3AD203B41FA5}">
                      <a16:colId xmlns:a16="http://schemas.microsoft.com/office/drawing/2014/main" val="20002"/>
                    </a:ext>
                  </a:extLst>
                </a:gridCol>
              </a:tblGrid>
              <a:tr h="1014307">
                <a:tc>
                  <a:txBody>
                    <a:bodyPr/>
                    <a:lstStyle/>
                    <a:p>
                      <a:pPr algn="ctr"/>
                      <a:r>
                        <a:rPr lang="en-US" sz="3600" dirty="0" err="1">
                          <a:solidFill>
                            <a:srgbClr val="C00000"/>
                          </a:solidFill>
                          <a:latin typeface="Times New Roman" pitchFamily="18" charset="0"/>
                          <a:cs typeface="Times New Roman" pitchFamily="18" charset="0"/>
                        </a:rPr>
                        <a:t>Đồ</a:t>
                      </a:r>
                      <a:r>
                        <a:rPr lang="en-US" sz="3600" baseline="0" dirty="0">
                          <a:solidFill>
                            <a:srgbClr val="C00000"/>
                          </a:solidFill>
                          <a:latin typeface="Times New Roman" pitchFamily="18" charset="0"/>
                          <a:cs typeface="Times New Roman" pitchFamily="18" charset="0"/>
                        </a:rPr>
                        <a:t> </a:t>
                      </a:r>
                      <a:r>
                        <a:rPr lang="en-US" sz="3600" baseline="0" dirty="0" err="1">
                          <a:solidFill>
                            <a:srgbClr val="C00000"/>
                          </a:solidFill>
                          <a:latin typeface="Times New Roman" pitchFamily="18" charset="0"/>
                          <a:cs typeface="Times New Roman" pitchFamily="18" charset="0"/>
                        </a:rPr>
                        <a:t>vật</a:t>
                      </a:r>
                      <a:endParaRPr lang="en-US" sz="3600" dirty="0">
                        <a:solidFill>
                          <a:srgbClr val="C00000"/>
                        </a:solidFill>
                        <a:latin typeface="Times New Roman" pitchFamily="18" charset="0"/>
                        <a:cs typeface="Times New Roman" pitchFamily="18"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tc>
                  <a:txBody>
                    <a:bodyPr/>
                    <a:lstStyle/>
                    <a:p>
                      <a:pPr algn="ctr"/>
                      <a:r>
                        <a:rPr lang="en-US" sz="3600" dirty="0" err="1">
                          <a:solidFill>
                            <a:srgbClr val="C00000"/>
                          </a:solidFill>
                          <a:latin typeface="Times New Roman" pitchFamily="18" charset="0"/>
                          <a:cs typeface="Times New Roman" pitchFamily="18" charset="0"/>
                        </a:rPr>
                        <a:t>Kí</a:t>
                      </a:r>
                      <a:r>
                        <a:rPr lang="en-US" sz="3600" baseline="0" dirty="0">
                          <a:solidFill>
                            <a:srgbClr val="C00000"/>
                          </a:solidFill>
                          <a:latin typeface="Times New Roman" pitchFamily="18" charset="0"/>
                          <a:cs typeface="Times New Roman" pitchFamily="18" charset="0"/>
                        </a:rPr>
                        <a:t> </a:t>
                      </a:r>
                      <a:r>
                        <a:rPr lang="en-US" sz="3600" baseline="0" dirty="0" err="1">
                          <a:solidFill>
                            <a:srgbClr val="C00000"/>
                          </a:solidFill>
                          <a:latin typeface="Times New Roman" pitchFamily="18" charset="0"/>
                          <a:cs typeface="Times New Roman" pitchFamily="18" charset="0"/>
                        </a:rPr>
                        <a:t>hiệu</a:t>
                      </a:r>
                      <a:endParaRPr lang="en-US" sz="3600" dirty="0">
                        <a:solidFill>
                          <a:srgbClr val="C00000"/>
                        </a:solidFill>
                        <a:latin typeface="Times New Roman" pitchFamily="18" charset="0"/>
                        <a:cs typeface="Times New Roman" pitchFamily="18"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tc>
                  <a:txBody>
                    <a:bodyPr/>
                    <a:lstStyle/>
                    <a:p>
                      <a:pPr algn="ctr"/>
                      <a:r>
                        <a:rPr lang="en-US" sz="3600" dirty="0" err="1">
                          <a:solidFill>
                            <a:srgbClr val="C00000"/>
                          </a:solidFill>
                          <a:latin typeface="Times New Roman" pitchFamily="18" charset="0"/>
                          <a:cs typeface="Times New Roman" pitchFamily="18" charset="0"/>
                        </a:rPr>
                        <a:t>Số</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lượng</a:t>
                      </a:r>
                      <a:endParaRPr lang="en-US" sz="3600" dirty="0">
                        <a:solidFill>
                          <a:srgbClr val="C00000"/>
                        </a:solidFill>
                        <a:latin typeface="Times New Roman" pitchFamily="18" charset="0"/>
                        <a:cs typeface="Times New Roman" pitchFamily="18"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1014307">
                <a:tc>
                  <a:txBody>
                    <a:bodyPr/>
                    <a:lstStyle/>
                    <a:p>
                      <a:pPr algn="l"/>
                      <a:r>
                        <a:rPr lang="en-US" sz="3600" b="1">
                          <a:solidFill>
                            <a:srgbClr val="008000"/>
                          </a:solidFill>
                          <a:latin typeface="Times New Roman" pitchFamily="18" charset="0"/>
                          <a:cs typeface="Times New Roman" pitchFamily="18" charset="0"/>
                        </a:rPr>
                        <a:t>Bàn</a:t>
                      </a: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tc>
                  <a:txBody>
                    <a:bodyPr/>
                    <a:lstStyle/>
                    <a:p>
                      <a:pPr algn="ctr"/>
                      <a:endParaRPr lang="en-US" sz="3600" b="1">
                        <a:solidFill>
                          <a:srgbClr val="008000"/>
                        </a:solidFill>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tc>
                  <a:txBody>
                    <a:bodyPr/>
                    <a:lstStyle/>
                    <a:p>
                      <a:endParaRPr lang="en-US" sz="3600" b="1">
                        <a:solidFill>
                          <a:srgbClr val="008000"/>
                        </a:solidFill>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1014307">
                <a:tc>
                  <a:txBody>
                    <a:bodyPr/>
                    <a:lstStyle/>
                    <a:p>
                      <a:pPr algn="l"/>
                      <a:r>
                        <a:rPr lang="en-US" sz="3600" b="1">
                          <a:solidFill>
                            <a:srgbClr val="008000"/>
                          </a:solidFill>
                          <a:latin typeface="Times New Roman" pitchFamily="18" charset="0"/>
                          <a:cs typeface="Times New Roman" pitchFamily="18" charset="0"/>
                        </a:rPr>
                        <a:t>Quạt điện</a:t>
                      </a: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tc>
                  <a:txBody>
                    <a:bodyPr/>
                    <a:lstStyle/>
                    <a:p>
                      <a:pPr algn="ctr"/>
                      <a:endParaRPr lang="en-US" sz="3600" b="1">
                        <a:solidFill>
                          <a:srgbClr val="008000"/>
                        </a:solidFill>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tc>
                  <a:txBody>
                    <a:bodyPr/>
                    <a:lstStyle/>
                    <a:p>
                      <a:endParaRPr lang="en-US" sz="3600" b="1" dirty="0">
                        <a:solidFill>
                          <a:srgbClr val="008000"/>
                        </a:solidFill>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1014307">
                <a:tc>
                  <a:txBody>
                    <a:bodyPr/>
                    <a:lstStyle/>
                    <a:p>
                      <a:pPr algn="l"/>
                      <a:r>
                        <a:rPr lang="en-US" sz="3600" b="1">
                          <a:solidFill>
                            <a:srgbClr val="008000"/>
                          </a:solidFill>
                          <a:latin typeface="Times New Roman" pitchFamily="18" charset="0"/>
                          <a:cs typeface="Times New Roman" pitchFamily="18" charset="0"/>
                        </a:rPr>
                        <a:t>Cửa sổ</a:t>
                      </a: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tc>
                  <a:txBody>
                    <a:bodyPr/>
                    <a:lstStyle/>
                    <a:p>
                      <a:pPr algn="ctr"/>
                      <a:endParaRPr lang="en-US" sz="3600" b="1">
                        <a:solidFill>
                          <a:srgbClr val="008000"/>
                        </a:solidFill>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tc>
                  <a:txBody>
                    <a:bodyPr/>
                    <a:lstStyle/>
                    <a:p>
                      <a:endParaRPr lang="en-US" sz="3600" b="1" dirty="0">
                        <a:solidFill>
                          <a:srgbClr val="008000"/>
                        </a:solidFill>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1014307">
                <a:tc>
                  <a:txBody>
                    <a:bodyPr/>
                    <a:lstStyle/>
                    <a:p>
                      <a:pPr algn="l"/>
                      <a:r>
                        <a:rPr lang="en-US" sz="3600" b="1">
                          <a:solidFill>
                            <a:srgbClr val="008000"/>
                          </a:solidFill>
                          <a:latin typeface="Times New Roman" pitchFamily="18" charset="0"/>
                          <a:cs typeface="Times New Roman" pitchFamily="18" charset="0"/>
                        </a:rPr>
                        <a:t>Bóng</a:t>
                      </a:r>
                      <a:r>
                        <a:rPr lang="en-US" sz="3600" b="1" baseline="0">
                          <a:solidFill>
                            <a:srgbClr val="008000"/>
                          </a:solidFill>
                          <a:latin typeface="Times New Roman" pitchFamily="18" charset="0"/>
                          <a:cs typeface="Times New Roman" pitchFamily="18" charset="0"/>
                        </a:rPr>
                        <a:t> đèn</a:t>
                      </a:r>
                      <a:endParaRPr lang="en-US" sz="3600" b="1">
                        <a:solidFill>
                          <a:srgbClr val="008000"/>
                        </a:solidFill>
                        <a:latin typeface="Times New Roman" pitchFamily="18" charset="0"/>
                        <a:cs typeface="Times New Roman" pitchFamily="18"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tc>
                  <a:txBody>
                    <a:bodyPr/>
                    <a:lstStyle/>
                    <a:p>
                      <a:pPr algn="ctr"/>
                      <a:endParaRPr lang="en-US" sz="3600" b="1" dirty="0">
                        <a:solidFill>
                          <a:srgbClr val="008000"/>
                        </a:solidFill>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tc>
                  <a:txBody>
                    <a:bodyPr/>
                    <a:lstStyle/>
                    <a:p>
                      <a:endParaRPr lang="en-US" sz="3600" b="1" dirty="0">
                        <a:solidFill>
                          <a:srgbClr val="008000"/>
                        </a:solidFill>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bl>
          </a:graphicData>
        </a:graphic>
      </p:graphicFrame>
      <p:sp>
        <p:nvSpPr>
          <p:cNvPr id="20" name="Isosceles Triangle 19"/>
          <p:cNvSpPr/>
          <p:nvPr/>
        </p:nvSpPr>
        <p:spPr>
          <a:xfrm>
            <a:off x="4066353" y="4786314"/>
            <a:ext cx="857256" cy="57150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183387" y="5786446"/>
            <a:ext cx="807730" cy="7143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280667" y="6858016"/>
            <a:ext cx="785818"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gular Pentagon 22"/>
          <p:cNvSpPr/>
          <p:nvPr/>
        </p:nvSpPr>
        <p:spPr>
          <a:xfrm>
            <a:off x="3923477" y="7929586"/>
            <a:ext cx="942836" cy="714380"/>
          </a:xfrm>
          <a:prstGeom prst="pen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6280931"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7066749" y="4786314"/>
            <a:ext cx="696444" cy="660329"/>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924005"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8781261"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9638517"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10424335"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11210153"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a:off x="11924533"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a:off x="12710351"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13496169"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a:off x="14424863"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a:off x="15282119" y="4857752"/>
            <a:ext cx="696444" cy="61595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872554" y="5786446"/>
            <a:ext cx="807730" cy="7143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566947" y="5786446"/>
            <a:ext cx="807730" cy="7143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656548" y="6858016"/>
            <a:ext cx="778356"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352633" y="6858016"/>
            <a:ext cx="778356"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9924269" y="6858016"/>
            <a:ext cx="778356"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1281591" y="6858016"/>
            <a:ext cx="778356"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gular Pentagon 41"/>
          <p:cNvSpPr/>
          <p:nvPr/>
        </p:nvSpPr>
        <p:spPr>
          <a:xfrm>
            <a:off x="7027479" y="7916886"/>
            <a:ext cx="942836" cy="714380"/>
          </a:xfrm>
          <a:prstGeom prst="pen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gular Pentagon 42"/>
          <p:cNvSpPr/>
          <p:nvPr/>
        </p:nvSpPr>
        <p:spPr>
          <a:xfrm>
            <a:off x="8424071" y="7858148"/>
            <a:ext cx="942836" cy="714380"/>
          </a:xfrm>
          <a:prstGeom prst="pen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gular Pentagon 43"/>
          <p:cNvSpPr/>
          <p:nvPr/>
        </p:nvSpPr>
        <p:spPr>
          <a:xfrm>
            <a:off x="9995707" y="7858148"/>
            <a:ext cx="942836" cy="714380"/>
          </a:xfrm>
          <a:prstGeom prst="pen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gular Pentagon 44"/>
          <p:cNvSpPr/>
          <p:nvPr/>
        </p:nvSpPr>
        <p:spPr>
          <a:xfrm>
            <a:off x="11567343" y="7858148"/>
            <a:ext cx="942836" cy="714380"/>
          </a:xfrm>
          <a:prstGeom prst="pen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09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500"/>
                                        <p:tgtEl>
                                          <p:spTgt spid="3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500"/>
                                        <p:tgtEl>
                                          <p:spTgt spid="4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500"/>
                                        <p:tgtEl>
                                          <p:spTgt spid="4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500"/>
                                        <p:tgtEl>
                                          <p:spTgt spid="4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fade">
                                      <p:cBhvr>
                                        <p:cTn id="9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1217</TotalTime>
  <Words>336</Words>
  <Application>Microsoft Office PowerPoint</Application>
  <PresentationFormat>Custom</PresentationFormat>
  <Paragraphs>43</Paragraphs>
  <Slides>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vt:i4>
      </vt:variant>
    </vt:vector>
  </HeadingPairs>
  <TitlesOfParts>
    <vt:vector size="9" baseType="lpstr">
      <vt:lpstr>Arial</vt:lpstr>
      <vt:lpstr>Calibri</vt:lpstr>
      <vt:lpstr>Times New Roman</vt:lpstr>
      <vt:lpstr>Office Theme</vt:lpstr>
      <vt:lpstr>7_Default Design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NHATMINH</cp:lastModifiedBy>
  <cp:revision>198</cp:revision>
  <dcterms:created xsi:type="dcterms:W3CDTF">2022-07-10T01:37:20Z</dcterms:created>
  <dcterms:modified xsi:type="dcterms:W3CDTF">2026-04-09T13:08:56Z</dcterms:modified>
</cp:coreProperties>
</file>