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9" r:id="rId2"/>
    <p:sldMasterId id="2147483731" r:id="rId3"/>
    <p:sldMasterId id="2147483745" r:id="rId4"/>
    <p:sldMasterId id="2147483759" r:id="rId5"/>
    <p:sldMasterId id="2147483771" r:id="rId6"/>
  </p:sldMasterIdLst>
  <p:notesMasterIdLst>
    <p:notesMasterId r:id="rId21"/>
  </p:notesMasterIdLst>
  <p:handoutMasterIdLst>
    <p:handoutMasterId r:id="rId22"/>
  </p:handoutMasterIdLst>
  <p:sldIdLst>
    <p:sldId id="470" r:id="rId7"/>
    <p:sldId id="2007577112" r:id="rId8"/>
    <p:sldId id="2007577113" r:id="rId9"/>
    <p:sldId id="2007577114" r:id="rId10"/>
    <p:sldId id="2892" r:id="rId11"/>
    <p:sldId id="2901" r:id="rId12"/>
    <p:sldId id="2893" r:id="rId13"/>
    <p:sldId id="2007577108" r:id="rId14"/>
    <p:sldId id="269" r:id="rId15"/>
    <p:sldId id="260" r:id="rId16"/>
    <p:sldId id="262" r:id="rId17"/>
    <p:sldId id="263" r:id="rId18"/>
    <p:sldId id="2007577110" r:id="rId19"/>
    <p:sldId id="51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ABFF"/>
    <a:srgbClr val="DB93FF"/>
    <a:srgbClr val="CC66FF"/>
    <a:srgbClr val="00CC66"/>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70" d="100"/>
          <a:sy n="70" d="100"/>
        </p:scale>
        <p:origin x="738" y="60"/>
      </p:cViewPr>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CFA878-B618-4B38-93B9-AA47A0F2742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DA0C6BE-FECD-46F1-ADB3-715C6199A7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FCA410-CD9D-4AF8-9A2E-8427E7CB6714}" type="datetimeFigureOut">
              <a:rPr lang="en-US" smtClean="0"/>
              <a:t>2/3/2026</a:t>
            </a:fld>
            <a:endParaRPr lang="en-US"/>
          </a:p>
        </p:txBody>
      </p:sp>
      <p:sp>
        <p:nvSpPr>
          <p:cNvPr id="4" name="Footer Placeholder 3">
            <a:extLst>
              <a:ext uri="{FF2B5EF4-FFF2-40B4-BE49-F238E27FC236}">
                <a16:creationId xmlns:a16="http://schemas.microsoft.com/office/drawing/2014/main" id="{582547BF-7567-448E-954F-E00478A322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DDFFE7E-E5E4-485C-BD06-388DA58709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69882D-54B9-471E-A101-F23B82F0EB36}" type="slidenum">
              <a:rPr lang="en-US" smtClean="0"/>
              <a:t>‹#›</a:t>
            </a:fld>
            <a:endParaRPr lang="en-US"/>
          </a:p>
        </p:txBody>
      </p:sp>
    </p:spTree>
    <p:extLst>
      <p:ext uri="{BB962C8B-B14F-4D97-AF65-F5344CB8AC3E}">
        <p14:creationId xmlns:p14="http://schemas.microsoft.com/office/powerpoint/2010/main" val="13513664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AA73BD-C5D8-4B63-9CA8-E2BBB6B8FCFD}" type="datetimeFigureOut">
              <a:rPr lang="en-US" smtClean="0"/>
              <a:t>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6B24B0-82BB-45AA-B7D5-ED64221C1579}" type="slidenum">
              <a:rPr lang="en-US" smtClean="0"/>
              <a:t>‹#›</a:t>
            </a:fld>
            <a:endParaRPr lang="en-US"/>
          </a:p>
        </p:txBody>
      </p:sp>
    </p:spTree>
    <p:extLst>
      <p:ext uri="{BB962C8B-B14F-4D97-AF65-F5344CB8AC3E}">
        <p14:creationId xmlns:p14="http://schemas.microsoft.com/office/powerpoint/2010/main" val="1430586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57482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280492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956696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Master" Target="../slideMasters/slideMaster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Master" Target="../slideMasters/slideMaster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Master" Target="../slideMasters/slideMaster5.xml"/><Relationship Id="rId4" Type="http://schemas.openxmlformats.org/officeDocument/2006/relationships/image" Target="../media/image36.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26.sv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7.gi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26.svg"/><Relationship Id="rId4" Type="http://schemas.openxmlformats.org/officeDocument/2006/relationships/image" Target="../media/image2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17">
            <a:extLst>
              <a:ext uri="{FF2B5EF4-FFF2-40B4-BE49-F238E27FC236}">
                <a16:creationId xmlns:a16="http://schemas.microsoft.com/office/drawing/2014/main" id="{12A7224A-529B-49DF-8994-1AEB021B7A9C}"/>
              </a:ext>
            </a:extLst>
          </p:cNvPr>
          <p:cNvPicPr>
            <a:picLocks noChangeAspect="1"/>
          </p:cNvPicPr>
          <p:nvPr userDrawn="1"/>
        </p:nvPicPr>
        <p:blipFill>
          <a:blip r:embed="rId2"/>
          <a:stretch>
            <a:fillRect/>
          </a:stretch>
        </p:blipFill>
        <p:spPr>
          <a:xfrm>
            <a:off x="-17444" y="3178647"/>
            <a:ext cx="12209444" cy="3679353"/>
          </a:xfrm>
          <a:prstGeom prst="rect">
            <a:avLst/>
          </a:prstGeom>
        </p:spPr>
      </p:pic>
      <p:pic>
        <p:nvPicPr>
          <p:cNvPr id="8" name="1">
            <a:extLst>
              <a:ext uri="{FF2B5EF4-FFF2-40B4-BE49-F238E27FC236}">
                <a16:creationId xmlns:a16="http://schemas.microsoft.com/office/drawing/2014/main" id="{97C5E7E8-2083-4C6A-A02C-1F010E8FF22B}"/>
              </a:ext>
            </a:extLst>
          </p:cNvPr>
          <p:cNvPicPr>
            <a:picLocks noChangeAspect="1"/>
          </p:cNvPicPr>
          <p:nvPr userDrawn="1"/>
        </p:nvPicPr>
        <p:blipFill>
          <a:blip r:embed="rId3" cstate="screen"/>
          <a:stretch>
            <a:fillRect/>
          </a:stretch>
        </p:blipFill>
        <p:spPr>
          <a:xfrm>
            <a:off x="2038979" y="2601144"/>
            <a:ext cx="4906376" cy="3980824"/>
          </a:xfrm>
          <a:prstGeom prst="rect">
            <a:avLst/>
          </a:prstGeom>
        </p:spPr>
      </p:pic>
      <p:pic>
        <p:nvPicPr>
          <p:cNvPr id="9" name="19">
            <a:extLst>
              <a:ext uri="{FF2B5EF4-FFF2-40B4-BE49-F238E27FC236}">
                <a16:creationId xmlns:a16="http://schemas.microsoft.com/office/drawing/2014/main" id="{81F8E7DE-5A5C-446A-83F2-883FAF09DF54}"/>
              </a:ext>
            </a:extLst>
          </p:cNvPr>
          <p:cNvPicPr>
            <a:picLocks noChangeAspect="1"/>
          </p:cNvPicPr>
          <p:nvPr userDrawn="1"/>
        </p:nvPicPr>
        <p:blipFill>
          <a:blip r:embed="rId4" cstate="screen"/>
          <a:stretch>
            <a:fillRect/>
          </a:stretch>
        </p:blipFill>
        <p:spPr>
          <a:xfrm flipH="1">
            <a:off x="8559037" y="4084497"/>
            <a:ext cx="3773430" cy="2705180"/>
          </a:xfrm>
          <a:prstGeom prst="rect">
            <a:avLst/>
          </a:prstGeom>
        </p:spPr>
      </p:pic>
      <p:pic>
        <p:nvPicPr>
          <p:cNvPr id="10" name="55">
            <a:extLst>
              <a:ext uri="{FF2B5EF4-FFF2-40B4-BE49-F238E27FC236}">
                <a16:creationId xmlns:a16="http://schemas.microsoft.com/office/drawing/2014/main" id="{A8904B3B-FC0C-4CA9-BFC2-AC0ADDB2602F}"/>
              </a:ext>
            </a:extLst>
          </p:cNvPr>
          <p:cNvPicPr>
            <a:picLocks noChangeAspect="1"/>
          </p:cNvPicPr>
          <p:nvPr userDrawn="1"/>
        </p:nvPicPr>
        <p:blipFill rotWithShape="1">
          <a:blip r:embed="rId5" cstate="screen"/>
          <a:srcRect/>
          <a:stretch>
            <a:fillRect/>
          </a:stretch>
        </p:blipFill>
        <p:spPr>
          <a:xfrm>
            <a:off x="857532" y="-215471"/>
            <a:ext cx="9803219" cy="3679353"/>
          </a:xfrm>
          <a:prstGeom prst="rect">
            <a:avLst/>
          </a:prstGeom>
        </p:spPr>
      </p:pic>
      <p:grpSp>
        <p:nvGrpSpPr>
          <p:cNvPr id="11" name="57">
            <a:extLst>
              <a:ext uri="{FF2B5EF4-FFF2-40B4-BE49-F238E27FC236}">
                <a16:creationId xmlns:a16="http://schemas.microsoft.com/office/drawing/2014/main" id="{A79173E2-791C-4E72-A892-035137321C46}"/>
              </a:ext>
            </a:extLst>
          </p:cNvPr>
          <p:cNvGrpSpPr/>
          <p:nvPr userDrawn="1"/>
        </p:nvGrpSpPr>
        <p:grpSpPr>
          <a:xfrm>
            <a:off x="6756819" y="3169720"/>
            <a:ext cx="804180" cy="374559"/>
            <a:chOff x="217691" y="6414967"/>
            <a:chExt cx="804180" cy="374559"/>
          </a:xfrm>
        </p:grpSpPr>
        <p:grpSp>
          <p:nvGrpSpPr>
            <p:cNvPr id="12" name="Group 4">
              <a:extLst>
                <a:ext uri="{FF2B5EF4-FFF2-40B4-BE49-F238E27FC236}">
                  <a16:creationId xmlns:a16="http://schemas.microsoft.com/office/drawing/2014/main" id="{5D588DCF-60C7-431C-9BB1-30DDF55E5E3C}"/>
                </a:ext>
              </a:extLst>
            </p:cNvPr>
            <p:cNvGrpSpPr>
              <a:grpSpLocks noChangeAspect="1"/>
            </p:cNvGrpSpPr>
            <p:nvPr/>
          </p:nvGrpSpPr>
          <p:grpSpPr bwMode="auto">
            <a:xfrm>
              <a:off x="217691" y="6414967"/>
              <a:ext cx="443922" cy="374559"/>
              <a:chOff x="3746" y="2079"/>
              <a:chExt cx="192" cy="162"/>
            </a:xfrm>
            <a:solidFill>
              <a:srgbClr val="A5CB01"/>
            </a:solidFill>
          </p:grpSpPr>
          <p:sp>
            <p:nvSpPr>
              <p:cNvPr id="18" name="Freeform 5">
                <a:extLst>
                  <a:ext uri="{FF2B5EF4-FFF2-40B4-BE49-F238E27FC236}">
                    <a16:creationId xmlns:a16="http://schemas.microsoft.com/office/drawing/2014/main" id="{CF2BC369-B52A-49AF-A119-90F74F645577}"/>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9" name="Freeform 6">
                <a:extLst>
                  <a:ext uri="{FF2B5EF4-FFF2-40B4-BE49-F238E27FC236}">
                    <a16:creationId xmlns:a16="http://schemas.microsoft.com/office/drawing/2014/main" id="{708F2D9C-5C1A-477C-9CFD-26BB7CFED78C}"/>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0" name="Freeform 7">
                <a:extLst>
                  <a:ext uri="{FF2B5EF4-FFF2-40B4-BE49-F238E27FC236}">
                    <a16:creationId xmlns:a16="http://schemas.microsoft.com/office/drawing/2014/main" id="{1E23AC18-8118-42E4-B1E9-F8CF77208E60}"/>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1" name="Freeform 8">
                <a:extLst>
                  <a:ext uri="{FF2B5EF4-FFF2-40B4-BE49-F238E27FC236}">
                    <a16:creationId xmlns:a16="http://schemas.microsoft.com/office/drawing/2014/main" id="{B68DF67C-8D8B-498F-84A1-7F84C24436A6}"/>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nvGrpSpPr>
            <p:cNvPr id="13" name="Group 4">
              <a:extLst>
                <a:ext uri="{FF2B5EF4-FFF2-40B4-BE49-F238E27FC236}">
                  <a16:creationId xmlns:a16="http://schemas.microsoft.com/office/drawing/2014/main" id="{BE779103-3A43-4A28-A437-8BE7016DE6FF}"/>
                </a:ext>
              </a:extLst>
            </p:cNvPr>
            <p:cNvGrpSpPr>
              <a:grpSpLocks noChangeAspect="1"/>
            </p:cNvGrpSpPr>
            <p:nvPr/>
          </p:nvGrpSpPr>
          <p:grpSpPr bwMode="auto">
            <a:xfrm>
              <a:off x="657417" y="6421203"/>
              <a:ext cx="364454" cy="307508"/>
              <a:chOff x="3746" y="2079"/>
              <a:chExt cx="192" cy="162"/>
            </a:xfrm>
            <a:solidFill>
              <a:srgbClr val="A5CB01"/>
            </a:solidFill>
          </p:grpSpPr>
          <p:sp>
            <p:nvSpPr>
              <p:cNvPr id="14" name="Freeform 5">
                <a:extLst>
                  <a:ext uri="{FF2B5EF4-FFF2-40B4-BE49-F238E27FC236}">
                    <a16:creationId xmlns:a16="http://schemas.microsoft.com/office/drawing/2014/main" id="{3B8992BB-9EDB-4AA9-869E-5FCD7A06CC89}"/>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5" name="Freeform 6">
                <a:extLst>
                  <a:ext uri="{FF2B5EF4-FFF2-40B4-BE49-F238E27FC236}">
                    <a16:creationId xmlns:a16="http://schemas.microsoft.com/office/drawing/2014/main" id="{B05E5337-3163-434D-8B02-CA46BAE04D6A}"/>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6" name="Freeform 7">
                <a:extLst>
                  <a:ext uri="{FF2B5EF4-FFF2-40B4-BE49-F238E27FC236}">
                    <a16:creationId xmlns:a16="http://schemas.microsoft.com/office/drawing/2014/main" id="{44239E07-7548-460D-8361-4A105F23336D}"/>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7" name="Freeform 8">
                <a:extLst>
                  <a:ext uri="{FF2B5EF4-FFF2-40B4-BE49-F238E27FC236}">
                    <a16:creationId xmlns:a16="http://schemas.microsoft.com/office/drawing/2014/main" id="{9A611E1F-D27F-4022-A6CF-123AB156C43D}"/>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pic>
        <p:nvPicPr>
          <p:cNvPr id="22" name="69">
            <a:extLst>
              <a:ext uri="{FF2B5EF4-FFF2-40B4-BE49-F238E27FC236}">
                <a16:creationId xmlns:a16="http://schemas.microsoft.com/office/drawing/2014/main" id="{BBEDC40F-84C7-45C7-A70C-C10D5C831240}"/>
              </a:ext>
            </a:extLst>
          </p:cNvPr>
          <p:cNvPicPr>
            <a:picLocks noChangeAspect="1"/>
          </p:cNvPicPr>
          <p:nvPr userDrawn="1"/>
        </p:nvPicPr>
        <p:blipFill>
          <a:blip r:embed="rId6" cstate="screen"/>
          <a:stretch>
            <a:fillRect/>
          </a:stretch>
        </p:blipFill>
        <p:spPr>
          <a:xfrm>
            <a:off x="7222131" y="450639"/>
            <a:ext cx="4465329" cy="2328677"/>
          </a:xfrm>
          <a:prstGeom prst="rect">
            <a:avLst/>
          </a:prstGeom>
        </p:spPr>
      </p:pic>
      <p:sp>
        <p:nvSpPr>
          <p:cNvPr id="23" name="Rectangle 22">
            <a:extLst>
              <a:ext uri="{FF2B5EF4-FFF2-40B4-BE49-F238E27FC236}">
                <a16:creationId xmlns:a16="http://schemas.microsoft.com/office/drawing/2014/main" id="{72515E06-B7CD-449A-99F5-8556C5050E5F}"/>
              </a:ext>
            </a:extLst>
          </p:cNvPr>
          <p:cNvSpPr/>
          <p:nvPr userDrawn="1"/>
        </p:nvSpPr>
        <p:spPr>
          <a:xfrm>
            <a:off x="1935999" y="1050116"/>
            <a:ext cx="7329805" cy="15684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Môn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Toán</a:t>
            </a:r>
            <a:endPar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endParaRPr>
          </a:p>
        </p:txBody>
      </p:sp>
      <p:pic>
        <p:nvPicPr>
          <p:cNvPr id="25" name="Picture 9" descr="E:\0000000我图PPT\00001PNG素材\儿童卡通\tr.png">
            <a:extLst>
              <a:ext uri="{FF2B5EF4-FFF2-40B4-BE49-F238E27FC236}">
                <a16:creationId xmlns:a16="http://schemas.microsoft.com/office/drawing/2014/main" id="{98AAE8C0-0F06-466A-9DBA-817AC3B18ADC}"/>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F9A88FF-981D-4D54-89F8-E14626D6ADBD}"/>
              </a:ext>
            </a:extLst>
          </p:cNvPr>
          <p:cNvSpPr txBox="1"/>
          <p:nvPr userDrawn="1"/>
        </p:nvSpPr>
        <p:spPr>
          <a:xfrm>
            <a:off x="1601226" y="6533239"/>
            <a:ext cx="7014518" cy="307777"/>
          </a:xfrm>
          <a:prstGeom prst="rect">
            <a:avLst/>
          </a:prstGeom>
          <a:noFill/>
        </p:spPr>
        <p:txBody>
          <a:bodyPr wrap="square" rtlCol="0">
            <a:spAutoFit/>
          </a:bodyPr>
          <a:lstStyle/>
          <a:p>
            <a:pPr algn="ctr"/>
            <a:r>
              <a:rPr lang="en-US" sz="1400" dirty="0" err="1">
                <a:latin typeface="Arial" panose="020B0604020202020204" pitchFamily="34" charset="0"/>
                <a:cs typeface="Arial" panose="020B0604020202020204" pitchFamily="34" charset="0"/>
              </a:rPr>
              <a:t>Thiết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kế</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bởi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Hương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Thảo</a:t>
            </a:r>
            <a:r>
              <a:rPr lang="en-US" sz="1400" dirty="0">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1761295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heel(1)">
                                      <p:cBhvr>
                                        <p:cTn id="38" dur="2000"/>
                                        <p:tgtEl>
                                          <p:spTgt spid="23"/>
                                        </p:tgtEl>
                                      </p:cBhvr>
                                    </p:animEffect>
                                  </p:childTnLst>
                                </p:cTn>
                              </p:par>
                              <p:par>
                                <p:cTn id="39" presetID="2" presetClass="entr" presetSubtype="8" fill="hold" nodeType="withEffect">
                                  <p:stCondLst>
                                    <p:cond delay="50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750" fill="hold"/>
                                        <p:tgtEl>
                                          <p:spTgt spid="25"/>
                                        </p:tgtEl>
                                        <p:attrNameLst>
                                          <p:attrName>ppt_x</p:attrName>
                                        </p:attrNameLst>
                                      </p:cBhvr>
                                      <p:tavLst>
                                        <p:tav tm="0">
                                          <p:val>
                                            <p:strVal val="0-#ppt_w/2"/>
                                          </p:val>
                                        </p:tav>
                                        <p:tav tm="100000">
                                          <p:val>
                                            <p:strVal val="#ppt_x"/>
                                          </p:val>
                                        </p:tav>
                                      </p:tavLst>
                                    </p:anim>
                                    <p:anim calcmode="lin" valueType="num">
                                      <p:cBhvr additive="base">
                                        <p:cTn id="42"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F9580584-93CE-465E-9188-9FA7FF0E8D40}"/>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id="{474D555A-C16A-473D-AF7C-F4FD4B48A8D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C65B931E-2ABD-4CF8-84F6-335ECD99B19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E2A2EEE9-A456-4E8F-8852-B76D53D8FF96}"/>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1E2A3415-52F3-43A8-85D2-8D6B017D46B0}"/>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6CD0C1A9-71EF-4DBE-9601-B9F05746490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id="{BC7E4DB5-7686-4871-BA09-0A5DDCFFD03D}"/>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AA705815-50C6-489B-A39B-E7D336F21CDD}"/>
              </a:ext>
            </a:extLst>
          </p:cNvPr>
          <p:cNvSpPr/>
          <p:nvPr userDrawn="1"/>
        </p:nvSpPr>
        <p:spPr>
          <a:xfrm rot="21228401">
            <a:off x="2278901" y="1179055"/>
            <a:ext cx="6008783" cy="4661425"/>
          </a:xfrm>
          <a:prstGeom prst="rect">
            <a:avLst/>
          </a:prstGeom>
          <a:solidFill>
            <a:srgbClr val="FFC00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E5E3F9D9-E86C-450A-BAA6-C085040D4067}"/>
              </a:ext>
            </a:extLst>
          </p:cNvPr>
          <p:cNvSpPr/>
          <p:nvPr userDrawn="1"/>
        </p:nvSpPr>
        <p:spPr>
          <a:xfrm rot="1737576">
            <a:off x="6328895" y="1082086"/>
            <a:ext cx="2211022" cy="495300"/>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F847D38E-29D5-4F6D-990E-43B85D6A3CCA}"/>
              </a:ext>
            </a:extLst>
          </p:cNvPr>
          <p:cNvSpPr/>
          <p:nvPr userDrawn="1"/>
        </p:nvSpPr>
        <p:spPr>
          <a:xfrm rot="19676478">
            <a:off x="1401292" y="1522000"/>
            <a:ext cx="239750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ED7DB6B0-739A-4370-B3E5-8A28161C766A}"/>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2"/>
                </a:solidFill>
                <a:effectLst>
                  <a:outerShdw blurRad="50800" dist="38100" dir="8100000" algn="tr" rotWithShape="0">
                    <a:prstClr val="black">
                      <a:alpha val="40000"/>
                    </a:prstClr>
                  </a:outerShdw>
                </a:effectLst>
                <a:uLnTx/>
                <a:uFillTx/>
                <a:latin typeface="Arial" panose="020B0604020202020204"/>
                <a:ea typeface="+mn-ea"/>
                <a:cs typeface="+mn-cs"/>
              </a:rPr>
              <a:t>TRÒ CHƠI</a:t>
            </a:r>
          </a:p>
        </p:txBody>
      </p:sp>
      <p:grpSp>
        <p:nvGrpSpPr>
          <p:cNvPr id="21" name="Google Shape;769;p31">
            <a:extLst>
              <a:ext uri="{FF2B5EF4-FFF2-40B4-BE49-F238E27FC236}">
                <a16:creationId xmlns:a16="http://schemas.microsoft.com/office/drawing/2014/main" id="{A7F7820E-B6A1-4ABA-87C3-90A18D28B9AB}"/>
              </a:ext>
            </a:extLst>
          </p:cNvPr>
          <p:cNvGrpSpPr/>
          <p:nvPr userDrawn="1"/>
        </p:nvGrpSpPr>
        <p:grpSpPr>
          <a:xfrm>
            <a:off x="7976030" y="2989410"/>
            <a:ext cx="2842230" cy="2927642"/>
            <a:chOff x="5641385" y="2381306"/>
            <a:chExt cx="2599446" cy="2521829"/>
          </a:xfrm>
        </p:grpSpPr>
        <p:sp>
          <p:nvSpPr>
            <p:cNvPr id="22" name="Google Shape;770;p31">
              <a:extLst>
                <a:ext uri="{FF2B5EF4-FFF2-40B4-BE49-F238E27FC236}">
                  <a16:creationId xmlns:a16="http://schemas.microsoft.com/office/drawing/2014/main" id="{822219BD-B384-4310-9DAD-B8FE6C79198A}"/>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oogle Shape;771;p31">
              <a:extLst>
                <a:ext uri="{FF2B5EF4-FFF2-40B4-BE49-F238E27FC236}">
                  <a16:creationId xmlns:a16="http://schemas.microsoft.com/office/drawing/2014/main" id="{67E305FE-2401-4EC5-9EDC-BF3EBF595F7C}"/>
                </a:ext>
              </a:extLst>
            </p:cNvPr>
            <p:cNvGrpSpPr/>
            <p:nvPr/>
          </p:nvGrpSpPr>
          <p:grpSpPr>
            <a:xfrm flipH="1">
              <a:off x="6793275" y="3690844"/>
              <a:ext cx="1447557" cy="1002468"/>
              <a:chOff x="4799733" y="3457797"/>
              <a:chExt cx="2301388" cy="1593766"/>
            </a:xfrm>
          </p:grpSpPr>
          <p:sp>
            <p:nvSpPr>
              <p:cNvPr id="78" name="Google Shape;772;p31">
                <a:extLst>
                  <a:ext uri="{FF2B5EF4-FFF2-40B4-BE49-F238E27FC236}">
                    <a16:creationId xmlns:a16="http://schemas.microsoft.com/office/drawing/2014/main" id="{79073A0C-EFD1-482A-8844-34F2AA65A7AD}"/>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73;p31">
                <a:extLst>
                  <a:ext uri="{FF2B5EF4-FFF2-40B4-BE49-F238E27FC236}">
                    <a16:creationId xmlns:a16="http://schemas.microsoft.com/office/drawing/2014/main" id="{206E4361-7ACE-4B2E-AC92-AA915875A491}"/>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74;p31">
                <a:extLst>
                  <a:ext uri="{FF2B5EF4-FFF2-40B4-BE49-F238E27FC236}">
                    <a16:creationId xmlns:a16="http://schemas.microsoft.com/office/drawing/2014/main" id="{D10680C6-1117-4253-BDAB-6AB4A92C8AAA}"/>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75;p31">
                <a:extLst>
                  <a:ext uri="{FF2B5EF4-FFF2-40B4-BE49-F238E27FC236}">
                    <a16:creationId xmlns:a16="http://schemas.microsoft.com/office/drawing/2014/main" id="{125023DC-71E7-48F1-8125-2957FE05FB42}"/>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76;p31">
                <a:extLst>
                  <a:ext uri="{FF2B5EF4-FFF2-40B4-BE49-F238E27FC236}">
                    <a16:creationId xmlns:a16="http://schemas.microsoft.com/office/drawing/2014/main" id="{65683981-D996-4A47-862F-BD6F9A936364}"/>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77;p31">
                <a:extLst>
                  <a:ext uri="{FF2B5EF4-FFF2-40B4-BE49-F238E27FC236}">
                    <a16:creationId xmlns:a16="http://schemas.microsoft.com/office/drawing/2014/main" id="{5E928E99-D4F1-4A2B-AB50-D702075E586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78;p31">
                <a:extLst>
                  <a:ext uri="{FF2B5EF4-FFF2-40B4-BE49-F238E27FC236}">
                    <a16:creationId xmlns:a16="http://schemas.microsoft.com/office/drawing/2014/main" id="{A114321D-AAAB-47D5-A0E2-0AED649A8D91}"/>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79;p31">
                <a:extLst>
                  <a:ext uri="{FF2B5EF4-FFF2-40B4-BE49-F238E27FC236}">
                    <a16:creationId xmlns:a16="http://schemas.microsoft.com/office/drawing/2014/main" id="{32F8B873-1BD3-4DA9-8362-DC0982E7E22B}"/>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780;p31">
                <a:extLst>
                  <a:ext uri="{FF2B5EF4-FFF2-40B4-BE49-F238E27FC236}">
                    <a16:creationId xmlns:a16="http://schemas.microsoft.com/office/drawing/2014/main" id="{E79DC200-D47E-4043-9579-D1B1CB1B43DC}"/>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781;p31">
                <a:extLst>
                  <a:ext uri="{FF2B5EF4-FFF2-40B4-BE49-F238E27FC236}">
                    <a16:creationId xmlns:a16="http://schemas.microsoft.com/office/drawing/2014/main" id="{EF1F8262-C0FD-4814-A3DF-CA09357F9CFF}"/>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782;p31">
                <a:extLst>
                  <a:ext uri="{FF2B5EF4-FFF2-40B4-BE49-F238E27FC236}">
                    <a16:creationId xmlns:a16="http://schemas.microsoft.com/office/drawing/2014/main" id="{0F18B579-59FC-48BE-B7F8-F07A127BD2BC}"/>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783;p31">
                <a:extLst>
                  <a:ext uri="{FF2B5EF4-FFF2-40B4-BE49-F238E27FC236}">
                    <a16:creationId xmlns:a16="http://schemas.microsoft.com/office/drawing/2014/main" id="{E67D8C9E-6430-4177-B4D1-8EA0D7E28526}"/>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784;p31">
                <a:extLst>
                  <a:ext uri="{FF2B5EF4-FFF2-40B4-BE49-F238E27FC236}">
                    <a16:creationId xmlns:a16="http://schemas.microsoft.com/office/drawing/2014/main" id="{14919EFC-4F19-42D3-9F77-4E44330A43E9}"/>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785;p31">
                <a:extLst>
                  <a:ext uri="{FF2B5EF4-FFF2-40B4-BE49-F238E27FC236}">
                    <a16:creationId xmlns:a16="http://schemas.microsoft.com/office/drawing/2014/main" id="{16A14984-E0E8-456B-BD84-8259DE0710F7}"/>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786;p31">
                <a:extLst>
                  <a:ext uri="{FF2B5EF4-FFF2-40B4-BE49-F238E27FC236}">
                    <a16:creationId xmlns:a16="http://schemas.microsoft.com/office/drawing/2014/main" id="{F1061FD4-18FB-4000-8538-542996E0E4A8}"/>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787;p31">
                <a:extLst>
                  <a:ext uri="{FF2B5EF4-FFF2-40B4-BE49-F238E27FC236}">
                    <a16:creationId xmlns:a16="http://schemas.microsoft.com/office/drawing/2014/main" id="{FA98C54B-4142-4BB3-8E04-33B83E3FA627}"/>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788;p31">
                <a:extLst>
                  <a:ext uri="{FF2B5EF4-FFF2-40B4-BE49-F238E27FC236}">
                    <a16:creationId xmlns:a16="http://schemas.microsoft.com/office/drawing/2014/main" id="{3B27D17C-087C-4659-B1BE-B20DF4979076}"/>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789;p31">
                <a:extLst>
                  <a:ext uri="{FF2B5EF4-FFF2-40B4-BE49-F238E27FC236}">
                    <a16:creationId xmlns:a16="http://schemas.microsoft.com/office/drawing/2014/main" id="{339F7ECD-CC9C-473F-B37B-2385B55D67B4}"/>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790;p31">
                <a:extLst>
                  <a:ext uri="{FF2B5EF4-FFF2-40B4-BE49-F238E27FC236}">
                    <a16:creationId xmlns:a16="http://schemas.microsoft.com/office/drawing/2014/main" id="{929A46A0-A9B7-43A8-8F42-C0A7E506D3DB}"/>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791;p31">
                <a:extLst>
                  <a:ext uri="{FF2B5EF4-FFF2-40B4-BE49-F238E27FC236}">
                    <a16:creationId xmlns:a16="http://schemas.microsoft.com/office/drawing/2014/main" id="{A2844C9A-294B-4908-9F85-F7A922CB807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792;p31">
                <a:extLst>
                  <a:ext uri="{FF2B5EF4-FFF2-40B4-BE49-F238E27FC236}">
                    <a16:creationId xmlns:a16="http://schemas.microsoft.com/office/drawing/2014/main" id="{EC0E45FA-FFBF-43B9-9036-504713AF3952}"/>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793;p31">
                <a:extLst>
                  <a:ext uri="{FF2B5EF4-FFF2-40B4-BE49-F238E27FC236}">
                    <a16:creationId xmlns:a16="http://schemas.microsoft.com/office/drawing/2014/main" id="{83726AEE-62FB-444D-86C5-9675E2BA875D}"/>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794;p31">
                <a:extLst>
                  <a:ext uri="{FF2B5EF4-FFF2-40B4-BE49-F238E27FC236}">
                    <a16:creationId xmlns:a16="http://schemas.microsoft.com/office/drawing/2014/main" id="{44DF6C97-7DA7-4C6C-8148-AC7D8B13D7D4}"/>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795;p31">
                <a:extLst>
                  <a:ext uri="{FF2B5EF4-FFF2-40B4-BE49-F238E27FC236}">
                    <a16:creationId xmlns:a16="http://schemas.microsoft.com/office/drawing/2014/main" id="{A817511C-24B7-418A-8453-4B0B27C74A13}"/>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796;p31">
                <a:extLst>
                  <a:ext uri="{FF2B5EF4-FFF2-40B4-BE49-F238E27FC236}">
                    <a16:creationId xmlns:a16="http://schemas.microsoft.com/office/drawing/2014/main" id="{5702A604-299B-4E0A-8CAA-422A38FAE1B8}"/>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797;p31">
                <a:extLst>
                  <a:ext uri="{FF2B5EF4-FFF2-40B4-BE49-F238E27FC236}">
                    <a16:creationId xmlns:a16="http://schemas.microsoft.com/office/drawing/2014/main" id="{BC2EA9C4-550E-47B5-850B-387D456C9ED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798;p31">
                <a:extLst>
                  <a:ext uri="{FF2B5EF4-FFF2-40B4-BE49-F238E27FC236}">
                    <a16:creationId xmlns:a16="http://schemas.microsoft.com/office/drawing/2014/main" id="{60ECA93A-0A70-4E75-BDBB-602CA54BF29F}"/>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799;p31">
                <a:extLst>
                  <a:ext uri="{FF2B5EF4-FFF2-40B4-BE49-F238E27FC236}">
                    <a16:creationId xmlns:a16="http://schemas.microsoft.com/office/drawing/2014/main" id="{6E51DE60-88A3-4476-8A29-5219EF41C2D6}"/>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00;p31">
                <a:extLst>
                  <a:ext uri="{FF2B5EF4-FFF2-40B4-BE49-F238E27FC236}">
                    <a16:creationId xmlns:a16="http://schemas.microsoft.com/office/drawing/2014/main" id="{74928559-8DC3-47DA-B3CE-6E5677ECB2FA}"/>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01;p31">
                <a:extLst>
                  <a:ext uri="{FF2B5EF4-FFF2-40B4-BE49-F238E27FC236}">
                    <a16:creationId xmlns:a16="http://schemas.microsoft.com/office/drawing/2014/main" id="{4D9F3E95-39A3-4F6F-8D5C-312894EBF4B0}"/>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02;p31">
                <a:extLst>
                  <a:ext uri="{FF2B5EF4-FFF2-40B4-BE49-F238E27FC236}">
                    <a16:creationId xmlns:a16="http://schemas.microsoft.com/office/drawing/2014/main" id="{7E34CAAC-7E6B-4603-A200-F1A8D0F4644B}"/>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803;p31">
                <a:extLst>
                  <a:ext uri="{FF2B5EF4-FFF2-40B4-BE49-F238E27FC236}">
                    <a16:creationId xmlns:a16="http://schemas.microsoft.com/office/drawing/2014/main" id="{3AD01370-4B8F-4496-9D95-6595E0149232}"/>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804;p31">
                <a:extLst>
                  <a:ext uri="{FF2B5EF4-FFF2-40B4-BE49-F238E27FC236}">
                    <a16:creationId xmlns:a16="http://schemas.microsoft.com/office/drawing/2014/main" id="{A3B0FE1D-7532-4C11-A2E5-E5CE8102DF72}"/>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805;p31">
                <a:extLst>
                  <a:ext uri="{FF2B5EF4-FFF2-40B4-BE49-F238E27FC236}">
                    <a16:creationId xmlns:a16="http://schemas.microsoft.com/office/drawing/2014/main" id="{CB1B7A03-5FFD-4D48-A14D-5C93FBBAF079}"/>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806;p31">
                <a:extLst>
                  <a:ext uri="{FF2B5EF4-FFF2-40B4-BE49-F238E27FC236}">
                    <a16:creationId xmlns:a16="http://schemas.microsoft.com/office/drawing/2014/main" id="{B15AEFD6-717B-4F08-960E-612EA218F98B}"/>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07;p31">
                <a:extLst>
                  <a:ext uri="{FF2B5EF4-FFF2-40B4-BE49-F238E27FC236}">
                    <a16:creationId xmlns:a16="http://schemas.microsoft.com/office/drawing/2014/main" id="{50DDA634-2CAC-4919-93E3-E773A59EF94B}"/>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808;p31">
                <a:extLst>
                  <a:ext uri="{FF2B5EF4-FFF2-40B4-BE49-F238E27FC236}">
                    <a16:creationId xmlns:a16="http://schemas.microsoft.com/office/drawing/2014/main" id="{70CB55FC-28E5-4F67-8CEA-21C87C90C69F}"/>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809;p31">
                <a:extLst>
                  <a:ext uri="{FF2B5EF4-FFF2-40B4-BE49-F238E27FC236}">
                    <a16:creationId xmlns:a16="http://schemas.microsoft.com/office/drawing/2014/main" id="{DE76E0C0-D762-4F1A-A22C-A5F3B34FB390}"/>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810;p31">
                <a:extLst>
                  <a:ext uri="{FF2B5EF4-FFF2-40B4-BE49-F238E27FC236}">
                    <a16:creationId xmlns:a16="http://schemas.microsoft.com/office/drawing/2014/main" id="{A78ED98A-AABF-4B79-9EDD-2E5491638436}"/>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811;p31">
                <a:extLst>
                  <a:ext uri="{FF2B5EF4-FFF2-40B4-BE49-F238E27FC236}">
                    <a16:creationId xmlns:a16="http://schemas.microsoft.com/office/drawing/2014/main" id="{99FDF457-D1B3-46E7-9DC9-EFAA1C6DB508}"/>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812;p31">
                <a:extLst>
                  <a:ext uri="{FF2B5EF4-FFF2-40B4-BE49-F238E27FC236}">
                    <a16:creationId xmlns:a16="http://schemas.microsoft.com/office/drawing/2014/main" id="{83A94181-24E7-4AC4-A855-23B9D83E0EF2}"/>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813;p31">
                <a:extLst>
                  <a:ext uri="{FF2B5EF4-FFF2-40B4-BE49-F238E27FC236}">
                    <a16:creationId xmlns:a16="http://schemas.microsoft.com/office/drawing/2014/main" id="{FBEFC177-3B75-4B05-8E0A-5A1ACB1F2120}"/>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814;p31">
                <a:extLst>
                  <a:ext uri="{FF2B5EF4-FFF2-40B4-BE49-F238E27FC236}">
                    <a16:creationId xmlns:a16="http://schemas.microsoft.com/office/drawing/2014/main" id="{3033D383-976E-4F6D-9FF5-A5BD87885C50}"/>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815;p31">
                <a:extLst>
                  <a:ext uri="{FF2B5EF4-FFF2-40B4-BE49-F238E27FC236}">
                    <a16:creationId xmlns:a16="http://schemas.microsoft.com/office/drawing/2014/main" id="{FD643C5C-7BD5-49D3-95C0-BC466D1AAB35}"/>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816;p31">
                <a:extLst>
                  <a:ext uri="{FF2B5EF4-FFF2-40B4-BE49-F238E27FC236}">
                    <a16:creationId xmlns:a16="http://schemas.microsoft.com/office/drawing/2014/main" id="{6446AAA2-1CAF-407B-832C-D1E4217C16CD}"/>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817;p31">
                <a:extLst>
                  <a:ext uri="{FF2B5EF4-FFF2-40B4-BE49-F238E27FC236}">
                    <a16:creationId xmlns:a16="http://schemas.microsoft.com/office/drawing/2014/main" id="{88A98BB5-1F0B-46F7-AC38-2D707FF9BCE3}"/>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818;p31">
                <a:extLst>
                  <a:ext uri="{FF2B5EF4-FFF2-40B4-BE49-F238E27FC236}">
                    <a16:creationId xmlns:a16="http://schemas.microsoft.com/office/drawing/2014/main" id="{4CC8C184-78BF-47B5-9A22-AFB866DA2BE3}"/>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819;p31">
                <a:extLst>
                  <a:ext uri="{FF2B5EF4-FFF2-40B4-BE49-F238E27FC236}">
                    <a16:creationId xmlns:a16="http://schemas.microsoft.com/office/drawing/2014/main" id="{F1DB6690-918A-4AEA-87D3-B866B20DC885}"/>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0;p31">
                <a:extLst>
                  <a:ext uri="{FF2B5EF4-FFF2-40B4-BE49-F238E27FC236}">
                    <a16:creationId xmlns:a16="http://schemas.microsoft.com/office/drawing/2014/main" id="{A42793A7-B728-4D19-A38B-446AAA44314E}"/>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21;p31">
                <a:extLst>
                  <a:ext uri="{FF2B5EF4-FFF2-40B4-BE49-F238E27FC236}">
                    <a16:creationId xmlns:a16="http://schemas.microsoft.com/office/drawing/2014/main" id="{CA6E9802-B62C-4C82-B7A6-355F746E0597}"/>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22;p31">
                <a:extLst>
                  <a:ext uri="{FF2B5EF4-FFF2-40B4-BE49-F238E27FC236}">
                    <a16:creationId xmlns:a16="http://schemas.microsoft.com/office/drawing/2014/main" id="{C6A5C80D-FA28-4CFB-906F-A571A13D7502}"/>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23;p31">
                <a:extLst>
                  <a:ext uri="{FF2B5EF4-FFF2-40B4-BE49-F238E27FC236}">
                    <a16:creationId xmlns:a16="http://schemas.microsoft.com/office/drawing/2014/main" id="{CA337883-DA53-4A2C-85EF-E547A3B12347}"/>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24;p31">
                <a:extLst>
                  <a:ext uri="{FF2B5EF4-FFF2-40B4-BE49-F238E27FC236}">
                    <a16:creationId xmlns:a16="http://schemas.microsoft.com/office/drawing/2014/main" id="{DCA5891C-4D9D-4EF8-8190-41E11BC80CA4}"/>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25;p31">
                <a:extLst>
                  <a:ext uri="{FF2B5EF4-FFF2-40B4-BE49-F238E27FC236}">
                    <a16:creationId xmlns:a16="http://schemas.microsoft.com/office/drawing/2014/main" id="{3237B78C-4AEC-41B1-B117-C4F3AA2DC800}"/>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26;p31">
                <a:extLst>
                  <a:ext uri="{FF2B5EF4-FFF2-40B4-BE49-F238E27FC236}">
                    <a16:creationId xmlns:a16="http://schemas.microsoft.com/office/drawing/2014/main" id="{1521C7F7-8E1A-47C5-9DCA-90CDB5811C1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27;p31">
                <a:extLst>
                  <a:ext uri="{FF2B5EF4-FFF2-40B4-BE49-F238E27FC236}">
                    <a16:creationId xmlns:a16="http://schemas.microsoft.com/office/drawing/2014/main" id="{100455C1-4CC7-4A44-A713-8C4B71803359}"/>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828;p31">
              <a:extLst>
                <a:ext uri="{FF2B5EF4-FFF2-40B4-BE49-F238E27FC236}">
                  <a16:creationId xmlns:a16="http://schemas.microsoft.com/office/drawing/2014/main" id="{325EC593-5286-4CEA-AD35-7B7118BAC552}"/>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29;p31">
              <a:extLst>
                <a:ext uri="{FF2B5EF4-FFF2-40B4-BE49-F238E27FC236}">
                  <a16:creationId xmlns:a16="http://schemas.microsoft.com/office/drawing/2014/main" id="{A15EBF99-6DE8-40C1-8121-3110897B443A}"/>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30;p31">
              <a:extLst>
                <a:ext uri="{FF2B5EF4-FFF2-40B4-BE49-F238E27FC236}">
                  <a16:creationId xmlns:a16="http://schemas.microsoft.com/office/drawing/2014/main" id="{4B39D613-D659-4322-B6E8-338191A4B7C2}"/>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31;p31">
              <a:extLst>
                <a:ext uri="{FF2B5EF4-FFF2-40B4-BE49-F238E27FC236}">
                  <a16:creationId xmlns:a16="http://schemas.microsoft.com/office/drawing/2014/main" id="{A9B86892-DD10-46D1-978E-9AAFD0121D5A}"/>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32;p31">
              <a:extLst>
                <a:ext uri="{FF2B5EF4-FFF2-40B4-BE49-F238E27FC236}">
                  <a16:creationId xmlns:a16="http://schemas.microsoft.com/office/drawing/2014/main" id="{F8BF754F-A651-4E17-83E5-71E641121B9A}"/>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33;p31">
              <a:extLst>
                <a:ext uri="{FF2B5EF4-FFF2-40B4-BE49-F238E27FC236}">
                  <a16:creationId xmlns:a16="http://schemas.microsoft.com/office/drawing/2014/main" id="{5C0E7C98-3C79-47FD-B395-D23C891830FC}"/>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34;p31">
              <a:extLst>
                <a:ext uri="{FF2B5EF4-FFF2-40B4-BE49-F238E27FC236}">
                  <a16:creationId xmlns:a16="http://schemas.microsoft.com/office/drawing/2014/main" id="{44A896B8-E41C-45BF-89E2-9D7AA3150C23}"/>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35;p31">
              <a:extLst>
                <a:ext uri="{FF2B5EF4-FFF2-40B4-BE49-F238E27FC236}">
                  <a16:creationId xmlns:a16="http://schemas.microsoft.com/office/drawing/2014/main" id="{76467C4B-6AF2-4641-8A7B-60DDF79BE146}"/>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36;p31">
              <a:extLst>
                <a:ext uri="{FF2B5EF4-FFF2-40B4-BE49-F238E27FC236}">
                  <a16:creationId xmlns:a16="http://schemas.microsoft.com/office/drawing/2014/main" id="{F6155CD0-9DBD-45BF-9F0F-3A68E979E4F7}"/>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37;p31">
              <a:extLst>
                <a:ext uri="{FF2B5EF4-FFF2-40B4-BE49-F238E27FC236}">
                  <a16:creationId xmlns:a16="http://schemas.microsoft.com/office/drawing/2014/main" id="{7A9E66BF-ABCD-46E5-9AC6-39D3007B99A2}"/>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38;p31">
              <a:extLst>
                <a:ext uri="{FF2B5EF4-FFF2-40B4-BE49-F238E27FC236}">
                  <a16:creationId xmlns:a16="http://schemas.microsoft.com/office/drawing/2014/main" id="{8EA4E3DC-B3C2-430A-8645-02EB0085B2DE}"/>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39;p31">
              <a:extLst>
                <a:ext uri="{FF2B5EF4-FFF2-40B4-BE49-F238E27FC236}">
                  <a16:creationId xmlns:a16="http://schemas.microsoft.com/office/drawing/2014/main" id="{5E8BB71E-1E11-4673-8E19-33DD7203DAFD}"/>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40;p31">
              <a:extLst>
                <a:ext uri="{FF2B5EF4-FFF2-40B4-BE49-F238E27FC236}">
                  <a16:creationId xmlns:a16="http://schemas.microsoft.com/office/drawing/2014/main" id="{58B7EB72-E5C6-4BA8-9E97-8201A4022397}"/>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41;p31">
              <a:extLst>
                <a:ext uri="{FF2B5EF4-FFF2-40B4-BE49-F238E27FC236}">
                  <a16:creationId xmlns:a16="http://schemas.microsoft.com/office/drawing/2014/main" id="{08D9E3A7-86E1-40F3-953F-1FE1E4FF633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42;p31">
              <a:extLst>
                <a:ext uri="{FF2B5EF4-FFF2-40B4-BE49-F238E27FC236}">
                  <a16:creationId xmlns:a16="http://schemas.microsoft.com/office/drawing/2014/main" id="{D6D5BB63-E9C8-4331-A34F-63DA54CE053D}"/>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3;p31">
              <a:extLst>
                <a:ext uri="{FF2B5EF4-FFF2-40B4-BE49-F238E27FC236}">
                  <a16:creationId xmlns:a16="http://schemas.microsoft.com/office/drawing/2014/main" id="{56B4D0FE-0B68-4651-862A-D837ACDA9C6A}"/>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4;p31">
              <a:extLst>
                <a:ext uri="{FF2B5EF4-FFF2-40B4-BE49-F238E27FC236}">
                  <a16:creationId xmlns:a16="http://schemas.microsoft.com/office/drawing/2014/main" id="{FA30B55F-35FE-40D8-B3E2-2D17EA757012}"/>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5;p31">
              <a:extLst>
                <a:ext uri="{FF2B5EF4-FFF2-40B4-BE49-F238E27FC236}">
                  <a16:creationId xmlns:a16="http://schemas.microsoft.com/office/drawing/2014/main" id="{A66095BE-9040-4BC4-96DE-EEF05E80816B}"/>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46;p31">
              <a:extLst>
                <a:ext uri="{FF2B5EF4-FFF2-40B4-BE49-F238E27FC236}">
                  <a16:creationId xmlns:a16="http://schemas.microsoft.com/office/drawing/2014/main" id="{4DF5FF6C-A1B3-41C0-B596-203947FE8C36}"/>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47;p31">
              <a:extLst>
                <a:ext uri="{FF2B5EF4-FFF2-40B4-BE49-F238E27FC236}">
                  <a16:creationId xmlns:a16="http://schemas.microsoft.com/office/drawing/2014/main" id="{E2994D42-0494-415C-BFB6-8F9B9C5271E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48;p31">
              <a:extLst>
                <a:ext uri="{FF2B5EF4-FFF2-40B4-BE49-F238E27FC236}">
                  <a16:creationId xmlns:a16="http://schemas.microsoft.com/office/drawing/2014/main" id="{2CB66865-7714-4A34-AED9-41AD60932962}"/>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49;p31">
              <a:extLst>
                <a:ext uri="{FF2B5EF4-FFF2-40B4-BE49-F238E27FC236}">
                  <a16:creationId xmlns:a16="http://schemas.microsoft.com/office/drawing/2014/main" id="{253D56D8-124E-4040-8949-78C5C960F31C}"/>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0;p31">
              <a:extLst>
                <a:ext uri="{FF2B5EF4-FFF2-40B4-BE49-F238E27FC236}">
                  <a16:creationId xmlns:a16="http://schemas.microsoft.com/office/drawing/2014/main" id="{11AC130C-D146-4C24-8153-A67B24755EA6}"/>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1;p31">
              <a:extLst>
                <a:ext uri="{FF2B5EF4-FFF2-40B4-BE49-F238E27FC236}">
                  <a16:creationId xmlns:a16="http://schemas.microsoft.com/office/drawing/2014/main" id="{ED725F0D-AE8C-4C62-A1D0-28AED534EF28}"/>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2;p31">
              <a:extLst>
                <a:ext uri="{FF2B5EF4-FFF2-40B4-BE49-F238E27FC236}">
                  <a16:creationId xmlns:a16="http://schemas.microsoft.com/office/drawing/2014/main" id="{CA2B1D70-9BCE-4DD2-BA34-2E4009D1622F}"/>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3;p31">
              <a:extLst>
                <a:ext uri="{FF2B5EF4-FFF2-40B4-BE49-F238E27FC236}">
                  <a16:creationId xmlns:a16="http://schemas.microsoft.com/office/drawing/2014/main" id="{3686F475-F542-484B-BD08-AA494971535B}"/>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4;p31">
              <a:extLst>
                <a:ext uri="{FF2B5EF4-FFF2-40B4-BE49-F238E27FC236}">
                  <a16:creationId xmlns:a16="http://schemas.microsoft.com/office/drawing/2014/main" id="{9B6100B7-6F05-45AC-8A7F-2591A20F2D37}"/>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55;p31">
              <a:extLst>
                <a:ext uri="{FF2B5EF4-FFF2-40B4-BE49-F238E27FC236}">
                  <a16:creationId xmlns:a16="http://schemas.microsoft.com/office/drawing/2014/main" id="{FBE42FD0-1063-42E2-93F4-90B8AFA16845}"/>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56;p31">
              <a:extLst>
                <a:ext uri="{FF2B5EF4-FFF2-40B4-BE49-F238E27FC236}">
                  <a16:creationId xmlns:a16="http://schemas.microsoft.com/office/drawing/2014/main" id="{A37A6433-D788-40AE-971C-D6785D37767F}"/>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57;p31">
              <a:extLst>
                <a:ext uri="{FF2B5EF4-FFF2-40B4-BE49-F238E27FC236}">
                  <a16:creationId xmlns:a16="http://schemas.microsoft.com/office/drawing/2014/main" id="{6BECF98D-222B-44E1-B71A-8F18FBEB97A1}"/>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58;p31">
              <a:extLst>
                <a:ext uri="{FF2B5EF4-FFF2-40B4-BE49-F238E27FC236}">
                  <a16:creationId xmlns:a16="http://schemas.microsoft.com/office/drawing/2014/main" id="{EDF4639D-2DB4-47CE-A5BE-27276F8AC578}"/>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59;p31">
              <a:extLst>
                <a:ext uri="{FF2B5EF4-FFF2-40B4-BE49-F238E27FC236}">
                  <a16:creationId xmlns:a16="http://schemas.microsoft.com/office/drawing/2014/main" id="{83E5E880-58FD-4D05-B8FA-566B946D8E5A}"/>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60;p31">
              <a:extLst>
                <a:ext uri="{FF2B5EF4-FFF2-40B4-BE49-F238E27FC236}">
                  <a16:creationId xmlns:a16="http://schemas.microsoft.com/office/drawing/2014/main" id="{C0322238-07EC-4432-8801-45CE1D4E8280}"/>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61;p31">
              <a:extLst>
                <a:ext uri="{FF2B5EF4-FFF2-40B4-BE49-F238E27FC236}">
                  <a16:creationId xmlns:a16="http://schemas.microsoft.com/office/drawing/2014/main" id="{0C31480F-A1B1-4138-B3A2-6EB278349808}"/>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62;p31">
              <a:extLst>
                <a:ext uri="{FF2B5EF4-FFF2-40B4-BE49-F238E27FC236}">
                  <a16:creationId xmlns:a16="http://schemas.microsoft.com/office/drawing/2014/main" id="{C26D60C6-B75D-4FB2-A13E-6698FB2AA5E1}"/>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63;p31">
              <a:extLst>
                <a:ext uri="{FF2B5EF4-FFF2-40B4-BE49-F238E27FC236}">
                  <a16:creationId xmlns:a16="http://schemas.microsoft.com/office/drawing/2014/main" id="{D47CE1BA-EF2A-4F4F-9D13-6B4B80889B8B}"/>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64;p31">
              <a:extLst>
                <a:ext uri="{FF2B5EF4-FFF2-40B4-BE49-F238E27FC236}">
                  <a16:creationId xmlns:a16="http://schemas.microsoft.com/office/drawing/2014/main" id="{10BF39A8-F37E-402C-A722-6342F10028AA}"/>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65;p31">
              <a:extLst>
                <a:ext uri="{FF2B5EF4-FFF2-40B4-BE49-F238E27FC236}">
                  <a16:creationId xmlns:a16="http://schemas.microsoft.com/office/drawing/2014/main" id="{D9344192-6461-4248-A41D-B18E3BEB47E5}"/>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66;p31">
              <a:extLst>
                <a:ext uri="{FF2B5EF4-FFF2-40B4-BE49-F238E27FC236}">
                  <a16:creationId xmlns:a16="http://schemas.microsoft.com/office/drawing/2014/main" id="{F1E40478-ED2C-452D-9185-ED87A82F83FB}"/>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67;p31">
              <a:extLst>
                <a:ext uri="{FF2B5EF4-FFF2-40B4-BE49-F238E27FC236}">
                  <a16:creationId xmlns:a16="http://schemas.microsoft.com/office/drawing/2014/main" id="{6AA9C373-6F60-441F-8AD2-DE57CDB4570F}"/>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68;p31">
              <a:extLst>
                <a:ext uri="{FF2B5EF4-FFF2-40B4-BE49-F238E27FC236}">
                  <a16:creationId xmlns:a16="http://schemas.microsoft.com/office/drawing/2014/main" id="{4968CCF2-285E-41A5-B58C-67FB41B3F123}"/>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69;p31">
              <a:extLst>
                <a:ext uri="{FF2B5EF4-FFF2-40B4-BE49-F238E27FC236}">
                  <a16:creationId xmlns:a16="http://schemas.microsoft.com/office/drawing/2014/main" id="{AD4C47AE-5273-4305-BF12-9302A28AC40A}"/>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70;p31">
              <a:extLst>
                <a:ext uri="{FF2B5EF4-FFF2-40B4-BE49-F238E27FC236}">
                  <a16:creationId xmlns:a16="http://schemas.microsoft.com/office/drawing/2014/main" id="{D6944283-6516-4CA1-8CED-1AD3BE6908E7}"/>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71;p31">
              <a:extLst>
                <a:ext uri="{FF2B5EF4-FFF2-40B4-BE49-F238E27FC236}">
                  <a16:creationId xmlns:a16="http://schemas.microsoft.com/office/drawing/2014/main" id="{8DE273E1-308F-4261-A7B3-20BDB9394868}"/>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72;p31">
              <a:extLst>
                <a:ext uri="{FF2B5EF4-FFF2-40B4-BE49-F238E27FC236}">
                  <a16:creationId xmlns:a16="http://schemas.microsoft.com/office/drawing/2014/main" id="{A49D15BD-2B3E-4B02-A32F-FDEC8E9179F3}"/>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73;p31">
              <a:extLst>
                <a:ext uri="{FF2B5EF4-FFF2-40B4-BE49-F238E27FC236}">
                  <a16:creationId xmlns:a16="http://schemas.microsoft.com/office/drawing/2014/main" id="{9EAAC4BC-88D8-4FD6-B267-BCCDE04FFB2E}"/>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74;p31">
              <a:extLst>
                <a:ext uri="{FF2B5EF4-FFF2-40B4-BE49-F238E27FC236}">
                  <a16:creationId xmlns:a16="http://schemas.microsoft.com/office/drawing/2014/main" id="{1EF84D3F-E17B-4D61-A310-AD71B008FBA5}"/>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75;p31">
              <a:extLst>
                <a:ext uri="{FF2B5EF4-FFF2-40B4-BE49-F238E27FC236}">
                  <a16:creationId xmlns:a16="http://schemas.microsoft.com/office/drawing/2014/main" id="{2D79EBC2-B216-4287-A3FC-2F2010CB2A81}"/>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76;p31">
              <a:extLst>
                <a:ext uri="{FF2B5EF4-FFF2-40B4-BE49-F238E27FC236}">
                  <a16:creationId xmlns:a16="http://schemas.microsoft.com/office/drawing/2014/main" id="{90D0DCC2-BEB8-4805-8864-9B8157D6D9D0}"/>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77;p31">
              <a:extLst>
                <a:ext uri="{FF2B5EF4-FFF2-40B4-BE49-F238E27FC236}">
                  <a16:creationId xmlns:a16="http://schemas.microsoft.com/office/drawing/2014/main" id="{DDBF39D6-19E0-4C1B-B36D-97334BDFA9C1}"/>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78;p31">
              <a:extLst>
                <a:ext uri="{FF2B5EF4-FFF2-40B4-BE49-F238E27FC236}">
                  <a16:creationId xmlns:a16="http://schemas.microsoft.com/office/drawing/2014/main" id="{DA0AA242-2B2A-4216-BEC0-813A5A117F4E}"/>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79;p31">
              <a:extLst>
                <a:ext uri="{FF2B5EF4-FFF2-40B4-BE49-F238E27FC236}">
                  <a16:creationId xmlns:a16="http://schemas.microsoft.com/office/drawing/2014/main" id="{98D43C14-947B-4828-8F17-C940B26377D2}"/>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80;p31">
              <a:extLst>
                <a:ext uri="{FF2B5EF4-FFF2-40B4-BE49-F238E27FC236}">
                  <a16:creationId xmlns:a16="http://schemas.microsoft.com/office/drawing/2014/main" id="{5222CF1F-77B6-4959-8DE9-292BB4779DAD}"/>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81;p31">
              <a:extLst>
                <a:ext uri="{FF2B5EF4-FFF2-40B4-BE49-F238E27FC236}">
                  <a16:creationId xmlns:a16="http://schemas.microsoft.com/office/drawing/2014/main" id="{50419D18-CC71-44FC-8EBE-8666CAB7D413}"/>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 name="TextBox 133">
            <a:extLst>
              <a:ext uri="{FF2B5EF4-FFF2-40B4-BE49-F238E27FC236}">
                <a16:creationId xmlns:a16="http://schemas.microsoft.com/office/drawing/2014/main" id="{23418162-C26E-4370-9D2F-33E57C0A0B7E}"/>
              </a:ext>
            </a:extLst>
          </p:cNvPr>
          <p:cNvSpPr txBox="1"/>
          <p:nvPr userDrawn="1"/>
        </p:nvSpPr>
        <p:spPr>
          <a:xfrm>
            <a:off x="7514755" y="6517885"/>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709266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rgbClr val="E3AB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CB28D7-CB5E-42A4-AC1B-49E9F84E1AA8}"/>
              </a:ext>
            </a:extLst>
          </p:cNvPr>
          <p:cNvSpPr/>
          <p:nvPr userDrawn="1"/>
        </p:nvSpPr>
        <p:spPr>
          <a:xfrm>
            <a:off x="212651" y="202019"/>
            <a:ext cx="11738344" cy="6507125"/>
          </a:xfrm>
          <a:custGeom>
            <a:avLst/>
            <a:gdLst>
              <a:gd name="csX0" fmla="*/ 0 w 11738344"/>
              <a:gd name="csY0" fmla="*/ 0 h 6507125"/>
              <a:gd name="csX1" fmla="*/ 586917 w 11738344"/>
              <a:gd name="csY1" fmla="*/ 0 h 6507125"/>
              <a:gd name="csX2" fmla="*/ 939068 w 11738344"/>
              <a:gd name="csY2" fmla="*/ 0 h 6507125"/>
              <a:gd name="csX3" fmla="*/ 1525985 w 11738344"/>
              <a:gd name="csY3" fmla="*/ 0 h 6507125"/>
              <a:gd name="csX4" fmla="*/ 1760752 w 11738344"/>
              <a:gd name="csY4" fmla="*/ 0 h 6507125"/>
              <a:gd name="csX5" fmla="*/ 2347669 w 11738344"/>
              <a:gd name="csY5" fmla="*/ 0 h 6507125"/>
              <a:gd name="csX6" fmla="*/ 3051969 w 11738344"/>
              <a:gd name="csY6" fmla="*/ 0 h 6507125"/>
              <a:gd name="csX7" fmla="*/ 3521503 w 11738344"/>
              <a:gd name="csY7" fmla="*/ 0 h 6507125"/>
              <a:gd name="csX8" fmla="*/ 3756270 w 11738344"/>
              <a:gd name="csY8" fmla="*/ 0 h 6507125"/>
              <a:gd name="csX9" fmla="*/ 4577954 w 11738344"/>
              <a:gd name="csY9" fmla="*/ 0 h 6507125"/>
              <a:gd name="csX10" fmla="*/ 5164871 w 11738344"/>
              <a:gd name="csY10" fmla="*/ 0 h 6507125"/>
              <a:gd name="csX11" fmla="*/ 5751789 w 11738344"/>
              <a:gd name="csY11" fmla="*/ 0 h 6507125"/>
              <a:gd name="csX12" fmla="*/ 6221322 w 11738344"/>
              <a:gd name="csY12" fmla="*/ 0 h 6507125"/>
              <a:gd name="csX13" fmla="*/ 7043006 w 11738344"/>
              <a:gd name="csY13" fmla="*/ 0 h 6507125"/>
              <a:gd name="csX14" fmla="*/ 7277773 w 11738344"/>
              <a:gd name="csY14" fmla="*/ 0 h 6507125"/>
              <a:gd name="csX15" fmla="*/ 7629924 w 11738344"/>
              <a:gd name="csY15" fmla="*/ 0 h 6507125"/>
              <a:gd name="csX16" fmla="*/ 8216841 w 11738344"/>
              <a:gd name="csY16" fmla="*/ 0 h 6507125"/>
              <a:gd name="csX17" fmla="*/ 9038525 w 11738344"/>
              <a:gd name="csY17" fmla="*/ 0 h 6507125"/>
              <a:gd name="csX18" fmla="*/ 9273292 w 11738344"/>
              <a:gd name="csY18" fmla="*/ 0 h 6507125"/>
              <a:gd name="csX19" fmla="*/ 9742826 w 11738344"/>
              <a:gd name="csY19" fmla="*/ 0 h 6507125"/>
              <a:gd name="csX20" fmla="*/ 10564510 w 11738344"/>
              <a:gd name="csY20" fmla="*/ 0 h 6507125"/>
              <a:gd name="csX21" fmla="*/ 11151427 w 11738344"/>
              <a:gd name="csY21" fmla="*/ 0 h 6507125"/>
              <a:gd name="csX22" fmla="*/ 11738344 w 11738344"/>
              <a:gd name="csY22" fmla="*/ 0 h 6507125"/>
              <a:gd name="csX23" fmla="*/ 11738344 w 11738344"/>
              <a:gd name="csY23" fmla="*/ 721699 h 6507125"/>
              <a:gd name="csX24" fmla="*/ 11738344 w 11738344"/>
              <a:gd name="csY24" fmla="*/ 1183114 h 6507125"/>
              <a:gd name="csX25" fmla="*/ 11738344 w 11738344"/>
              <a:gd name="csY25" fmla="*/ 1644528 h 6507125"/>
              <a:gd name="csX26" fmla="*/ 11738344 w 11738344"/>
              <a:gd name="csY26" fmla="*/ 2236085 h 6507125"/>
              <a:gd name="csX27" fmla="*/ 11738344 w 11738344"/>
              <a:gd name="csY27" fmla="*/ 2827642 h 6507125"/>
              <a:gd name="csX28" fmla="*/ 11738344 w 11738344"/>
              <a:gd name="csY28" fmla="*/ 3223985 h 6507125"/>
              <a:gd name="csX29" fmla="*/ 11738344 w 11738344"/>
              <a:gd name="csY29" fmla="*/ 3815541 h 6507125"/>
              <a:gd name="csX30" fmla="*/ 11738344 w 11738344"/>
              <a:gd name="csY30" fmla="*/ 4537241 h 6507125"/>
              <a:gd name="csX31" fmla="*/ 11738344 w 11738344"/>
              <a:gd name="csY31" fmla="*/ 4998655 h 6507125"/>
              <a:gd name="csX32" fmla="*/ 11738344 w 11738344"/>
              <a:gd name="csY32" fmla="*/ 5394998 h 6507125"/>
              <a:gd name="csX33" fmla="*/ 11738344 w 11738344"/>
              <a:gd name="csY33" fmla="*/ 5986555 h 6507125"/>
              <a:gd name="csX34" fmla="*/ 11738344 w 11738344"/>
              <a:gd name="csY34" fmla="*/ 6507125 h 6507125"/>
              <a:gd name="csX35" fmla="*/ 11034043 w 11738344"/>
              <a:gd name="csY35" fmla="*/ 6507125 h 6507125"/>
              <a:gd name="csX36" fmla="*/ 10799276 w 11738344"/>
              <a:gd name="csY36" fmla="*/ 6507125 h 6507125"/>
              <a:gd name="csX37" fmla="*/ 10094976 w 11738344"/>
              <a:gd name="csY37" fmla="*/ 6507125 h 6507125"/>
              <a:gd name="csX38" fmla="*/ 9860209 w 11738344"/>
              <a:gd name="csY38" fmla="*/ 6507125 h 6507125"/>
              <a:gd name="csX39" fmla="*/ 9155908 w 11738344"/>
              <a:gd name="csY39" fmla="*/ 6507125 h 6507125"/>
              <a:gd name="csX40" fmla="*/ 8803758 w 11738344"/>
              <a:gd name="csY40" fmla="*/ 6507125 h 6507125"/>
              <a:gd name="csX41" fmla="*/ 8334224 w 11738344"/>
              <a:gd name="csY41" fmla="*/ 6507125 h 6507125"/>
              <a:gd name="csX42" fmla="*/ 8099457 w 11738344"/>
              <a:gd name="csY42" fmla="*/ 6507125 h 6507125"/>
              <a:gd name="csX43" fmla="*/ 7629924 w 11738344"/>
              <a:gd name="csY43" fmla="*/ 6507125 h 6507125"/>
              <a:gd name="csX44" fmla="*/ 6808240 w 11738344"/>
              <a:gd name="csY44" fmla="*/ 6507125 h 6507125"/>
              <a:gd name="csX45" fmla="*/ 6573473 w 11738344"/>
              <a:gd name="csY45" fmla="*/ 6507125 h 6507125"/>
              <a:gd name="csX46" fmla="*/ 5869172 w 11738344"/>
              <a:gd name="csY46" fmla="*/ 6507125 h 6507125"/>
              <a:gd name="csX47" fmla="*/ 5282255 w 11738344"/>
              <a:gd name="csY47" fmla="*/ 6507125 h 6507125"/>
              <a:gd name="csX48" fmla="*/ 4930104 w 11738344"/>
              <a:gd name="csY48" fmla="*/ 6507125 h 6507125"/>
              <a:gd name="csX49" fmla="*/ 4577954 w 11738344"/>
              <a:gd name="csY49" fmla="*/ 6507125 h 6507125"/>
              <a:gd name="csX50" fmla="*/ 4108420 w 11738344"/>
              <a:gd name="csY50" fmla="*/ 6507125 h 6507125"/>
              <a:gd name="csX51" fmla="*/ 3521503 w 11738344"/>
              <a:gd name="csY51" fmla="*/ 6507125 h 6507125"/>
              <a:gd name="csX52" fmla="*/ 2699819 w 11738344"/>
              <a:gd name="csY52" fmla="*/ 6507125 h 6507125"/>
              <a:gd name="csX53" fmla="*/ 1995518 w 11738344"/>
              <a:gd name="csY53" fmla="*/ 6507125 h 6507125"/>
              <a:gd name="csX54" fmla="*/ 1760752 w 11738344"/>
              <a:gd name="csY54" fmla="*/ 6507125 h 6507125"/>
              <a:gd name="csX55" fmla="*/ 939068 w 11738344"/>
              <a:gd name="csY55" fmla="*/ 6507125 h 6507125"/>
              <a:gd name="csX56" fmla="*/ 0 w 11738344"/>
              <a:gd name="csY56" fmla="*/ 6507125 h 6507125"/>
              <a:gd name="csX57" fmla="*/ 0 w 11738344"/>
              <a:gd name="csY57" fmla="*/ 5785426 h 6507125"/>
              <a:gd name="csX58" fmla="*/ 0 w 11738344"/>
              <a:gd name="csY58" fmla="*/ 5128798 h 6507125"/>
              <a:gd name="csX59" fmla="*/ 0 w 11738344"/>
              <a:gd name="csY59" fmla="*/ 4537241 h 6507125"/>
              <a:gd name="csX60" fmla="*/ 0 w 11738344"/>
              <a:gd name="csY60" fmla="*/ 3880613 h 6507125"/>
              <a:gd name="csX61" fmla="*/ 0 w 11738344"/>
              <a:gd name="csY61" fmla="*/ 3158913 h 6507125"/>
              <a:gd name="csX62" fmla="*/ 0 w 11738344"/>
              <a:gd name="csY62" fmla="*/ 2437214 h 6507125"/>
              <a:gd name="csX63" fmla="*/ 0 w 11738344"/>
              <a:gd name="csY63" fmla="*/ 1715515 h 6507125"/>
              <a:gd name="csX64" fmla="*/ 0 w 11738344"/>
              <a:gd name="csY64" fmla="*/ 1319172 h 6507125"/>
              <a:gd name="csX65" fmla="*/ 0 w 11738344"/>
              <a:gd name="csY65" fmla="*/ 662544 h 6507125"/>
              <a:gd name="csX66" fmla="*/ 0 w 11738344"/>
              <a:gd name="csY66" fmla="*/ 0 h 650712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Lst>
            <a:rect l="l" t="t" r="r" b="b"/>
            <a:pathLst>
              <a:path w="11738344" h="6507125" fill="none" extrusionOk="0">
                <a:moveTo>
                  <a:pt x="0" y="0"/>
                </a:moveTo>
                <a:cubicBezTo>
                  <a:pt x="193893" y="-53522"/>
                  <a:pt x="463900" y="48166"/>
                  <a:pt x="586917" y="0"/>
                </a:cubicBezTo>
                <a:cubicBezTo>
                  <a:pt x="709934" y="-48166"/>
                  <a:pt x="764999" y="37996"/>
                  <a:pt x="939068" y="0"/>
                </a:cubicBezTo>
                <a:cubicBezTo>
                  <a:pt x="1113137" y="-37996"/>
                  <a:pt x="1272302" y="9191"/>
                  <a:pt x="1525985" y="0"/>
                </a:cubicBezTo>
                <a:cubicBezTo>
                  <a:pt x="1779668" y="-9191"/>
                  <a:pt x="1703800" y="12915"/>
                  <a:pt x="1760752" y="0"/>
                </a:cubicBezTo>
                <a:cubicBezTo>
                  <a:pt x="1817704" y="-12915"/>
                  <a:pt x="2219250" y="17278"/>
                  <a:pt x="2347669" y="0"/>
                </a:cubicBezTo>
                <a:cubicBezTo>
                  <a:pt x="2476088" y="-17278"/>
                  <a:pt x="2906879" y="15114"/>
                  <a:pt x="3051969" y="0"/>
                </a:cubicBezTo>
                <a:cubicBezTo>
                  <a:pt x="3197059" y="-15114"/>
                  <a:pt x="3335226" y="47513"/>
                  <a:pt x="3521503" y="0"/>
                </a:cubicBezTo>
                <a:cubicBezTo>
                  <a:pt x="3707780" y="-47513"/>
                  <a:pt x="3669854" y="22779"/>
                  <a:pt x="3756270" y="0"/>
                </a:cubicBezTo>
                <a:cubicBezTo>
                  <a:pt x="3842686" y="-22779"/>
                  <a:pt x="4217773" y="11409"/>
                  <a:pt x="4577954" y="0"/>
                </a:cubicBezTo>
                <a:cubicBezTo>
                  <a:pt x="4938135" y="-11409"/>
                  <a:pt x="4970109" y="43871"/>
                  <a:pt x="5164871" y="0"/>
                </a:cubicBezTo>
                <a:cubicBezTo>
                  <a:pt x="5359633" y="-43871"/>
                  <a:pt x="5537198" y="17907"/>
                  <a:pt x="5751789" y="0"/>
                </a:cubicBezTo>
                <a:cubicBezTo>
                  <a:pt x="5966380" y="-17907"/>
                  <a:pt x="6096392" y="45142"/>
                  <a:pt x="6221322" y="0"/>
                </a:cubicBezTo>
                <a:cubicBezTo>
                  <a:pt x="6346252" y="-45142"/>
                  <a:pt x="6799085" y="67265"/>
                  <a:pt x="7043006" y="0"/>
                </a:cubicBezTo>
                <a:cubicBezTo>
                  <a:pt x="7286927" y="-67265"/>
                  <a:pt x="7173785" y="927"/>
                  <a:pt x="7277773" y="0"/>
                </a:cubicBezTo>
                <a:cubicBezTo>
                  <a:pt x="7381761" y="-927"/>
                  <a:pt x="7490336" y="8535"/>
                  <a:pt x="7629924" y="0"/>
                </a:cubicBezTo>
                <a:cubicBezTo>
                  <a:pt x="7769512" y="-8535"/>
                  <a:pt x="8023133" y="16918"/>
                  <a:pt x="8216841" y="0"/>
                </a:cubicBezTo>
                <a:cubicBezTo>
                  <a:pt x="8410549" y="-16918"/>
                  <a:pt x="8814563" y="56057"/>
                  <a:pt x="9038525" y="0"/>
                </a:cubicBezTo>
                <a:cubicBezTo>
                  <a:pt x="9262487" y="-56057"/>
                  <a:pt x="9219318" y="11550"/>
                  <a:pt x="9273292" y="0"/>
                </a:cubicBezTo>
                <a:cubicBezTo>
                  <a:pt x="9327266" y="-11550"/>
                  <a:pt x="9524285" y="54368"/>
                  <a:pt x="9742826" y="0"/>
                </a:cubicBezTo>
                <a:cubicBezTo>
                  <a:pt x="9961367" y="-54368"/>
                  <a:pt x="10315185" y="8251"/>
                  <a:pt x="10564510" y="0"/>
                </a:cubicBezTo>
                <a:cubicBezTo>
                  <a:pt x="10813835" y="-8251"/>
                  <a:pt x="10939532" y="59894"/>
                  <a:pt x="11151427" y="0"/>
                </a:cubicBezTo>
                <a:cubicBezTo>
                  <a:pt x="11363322" y="-59894"/>
                  <a:pt x="11609776" y="64994"/>
                  <a:pt x="11738344" y="0"/>
                </a:cubicBezTo>
                <a:cubicBezTo>
                  <a:pt x="11801788" y="212046"/>
                  <a:pt x="11737744" y="488839"/>
                  <a:pt x="11738344" y="721699"/>
                </a:cubicBezTo>
                <a:cubicBezTo>
                  <a:pt x="11738944" y="954559"/>
                  <a:pt x="11712416" y="1073711"/>
                  <a:pt x="11738344" y="1183114"/>
                </a:cubicBezTo>
                <a:cubicBezTo>
                  <a:pt x="11764272" y="1292518"/>
                  <a:pt x="11693621" y="1487929"/>
                  <a:pt x="11738344" y="1644528"/>
                </a:cubicBezTo>
                <a:cubicBezTo>
                  <a:pt x="11783067" y="1801127"/>
                  <a:pt x="11703009" y="2055674"/>
                  <a:pt x="11738344" y="2236085"/>
                </a:cubicBezTo>
                <a:cubicBezTo>
                  <a:pt x="11773679" y="2416496"/>
                  <a:pt x="11673979" y="2661380"/>
                  <a:pt x="11738344" y="2827642"/>
                </a:cubicBezTo>
                <a:cubicBezTo>
                  <a:pt x="11802709" y="2993904"/>
                  <a:pt x="11705654" y="3065710"/>
                  <a:pt x="11738344" y="3223985"/>
                </a:cubicBezTo>
                <a:cubicBezTo>
                  <a:pt x="11771034" y="3382260"/>
                  <a:pt x="11728644" y="3559281"/>
                  <a:pt x="11738344" y="3815541"/>
                </a:cubicBezTo>
                <a:cubicBezTo>
                  <a:pt x="11748044" y="4071801"/>
                  <a:pt x="11660229" y="4277915"/>
                  <a:pt x="11738344" y="4537241"/>
                </a:cubicBezTo>
                <a:cubicBezTo>
                  <a:pt x="11816459" y="4796567"/>
                  <a:pt x="11733753" y="4796994"/>
                  <a:pt x="11738344" y="4998655"/>
                </a:cubicBezTo>
                <a:cubicBezTo>
                  <a:pt x="11742935" y="5200316"/>
                  <a:pt x="11719250" y="5308582"/>
                  <a:pt x="11738344" y="5394998"/>
                </a:cubicBezTo>
                <a:cubicBezTo>
                  <a:pt x="11757438" y="5481414"/>
                  <a:pt x="11699476" y="5736459"/>
                  <a:pt x="11738344" y="5986555"/>
                </a:cubicBezTo>
                <a:cubicBezTo>
                  <a:pt x="11777212" y="6236651"/>
                  <a:pt x="11708423" y="6334874"/>
                  <a:pt x="11738344" y="6507125"/>
                </a:cubicBezTo>
                <a:cubicBezTo>
                  <a:pt x="11478827" y="6561764"/>
                  <a:pt x="11355604" y="6489109"/>
                  <a:pt x="11034043" y="6507125"/>
                </a:cubicBezTo>
                <a:cubicBezTo>
                  <a:pt x="10712482" y="6525141"/>
                  <a:pt x="10886680" y="6497141"/>
                  <a:pt x="10799276" y="6507125"/>
                </a:cubicBezTo>
                <a:cubicBezTo>
                  <a:pt x="10711872" y="6517109"/>
                  <a:pt x="10265533" y="6502056"/>
                  <a:pt x="10094976" y="6507125"/>
                </a:cubicBezTo>
                <a:cubicBezTo>
                  <a:pt x="9924419" y="6512194"/>
                  <a:pt x="9975231" y="6494613"/>
                  <a:pt x="9860209" y="6507125"/>
                </a:cubicBezTo>
                <a:cubicBezTo>
                  <a:pt x="9745187" y="6519637"/>
                  <a:pt x="9465544" y="6493149"/>
                  <a:pt x="9155908" y="6507125"/>
                </a:cubicBezTo>
                <a:cubicBezTo>
                  <a:pt x="8846272" y="6521101"/>
                  <a:pt x="8884191" y="6495076"/>
                  <a:pt x="8803758" y="6507125"/>
                </a:cubicBezTo>
                <a:cubicBezTo>
                  <a:pt x="8723325" y="6519174"/>
                  <a:pt x="8508753" y="6467331"/>
                  <a:pt x="8334224" y="6507125"/>
                </a:cubicBezTo>
                <a:cubicBezTo>
                  <a:pt x="8159695" y="6546919"/>
                  <a:pt x="8211920" y="6481971"/>
                  <a:pt x="8099457" y="6507125"/>
                </a:cubicBezTo>
                <a:cubicBezTo>
                  <a:pt x="7986994" y="6532279"/>
                  <a:pt x="7760338" y="6491342"/>
                  <a:pt x="7629924" y="6507125"/>
                </a:cubicBezTo>
                <a:cubicBezTo>
                  <a:pt x="7499510" y="6522908"/>
                  <a:pt x="7068285" y="6502086"/>
                  <a:pt x="6808240" y="6507125"/>
                </a:cubicBezTo>
                <a:cubicBezTo>
                  <a:pt x="6548195" y="6512164"/>
                  <a:pt x="6642810" y="6498574"/>
                  <a:pt x="6573473" y="6507125"/>
                </a:cubicBezTo>
                <a:cubicBezTo>
                  <a:pt x="6504136" y="6515676"/>
                  <a:pt x="6038855" y="6438771"/>
                  <a:pt x="5869172" y="6507125"/>
                </a:cubicBezTo>
                <a:cubicBezTo>
                  <a:pt x="5699489" y="6575479"/>
                  <a:pt x="5566362" y="6496885"/>
                  <a:pt x="5282255" y="6507125"/>
                </a:cubicBezTo>
                <a:cubicBezTo>
                  <a:pt x="4998148" y="6517365"/>
                  <a:pt x="5039221" y="6465905"/>
                  <a:pt x="4930104" y="6507125"/>
                </a:cubicBezTo>
                <a:cubicBezTo>
                  <a:pt x="4820987" y="6548345"/>
                  <a:pt x="4723325" y="6493648"/>
                  <a:pt x="4577954" y="6507125"/>
                </a:cubicBezTo>
                <a:cubicBezTo>
                  <a:pt x="4432583" y="6520602"/>
                  <a:pt x="4240580" y="6477186"/>
                  <a:pt x="4108420" y="6507125"/>
                </a:cubicBezTo>
                <a:cubicBezTo>
                  <a:pt x="3976260" y="6537064"/>
                  <a:pt x="3729849" y="6485756"/>
                  <a:pt x="3521503" y="6507125"/>
                </a:cubicBezTo>
                <a:cubicBezTo>
                  <a:pt x="3313157" y="6528494"/>
                  <a:pt x="2978184" y="6440521"/>
                  <a:pt x="2699819" y="6507125"/>
                </a:cubicBezTo>
                <a:cubicBezTo>
                  <a:pt x="2421454" y="6573729"/>
                  <a:pt x="2296956" y="6495816"/>
                  <a:pt x="1995518" y="6507125"/>
                </a:cubicBezTo>
                <a:cubicBezTo>
                  <a:pt x="1694080" y="6518434"/>
                  <a:pt x="1872133" y="6498123"/>
                  <a:pt x="1760752" y="6507125"/>
                </a:cubicBezTo>
                <a:cubicBezTo>
                  <a:pt x="1649371" y="6516127"/>
                  <a:pt x="1240399" y="6475880"/>
                  <a:pt x="939068" y="6507125"/>
                </a:cubicBezTo>
                <a:cubicBezTo>
                  <a:pt x="637737" y="6538370"/>
                  <a:pt x="388381" y="6477070"/>
                  <a:pt x="0" y="6507125"/>
                </a:cubicBezTo>
                <a:cubicBezTo>
                  <a:pt x="-47939" y="6337479"/>
                  <a:pt x="879" y="6060669"/>
                  <a:pt x="0" y="5785426"/>
                </a:cubicBezTo>
                <a:cubicBezTo>
                  <a:pt x="-879" y="5510183"/>
                  <a:pt x="581" y="5359991"/>
                  <a:pt x="0" y="5128798"/>
                </a:cubicBezTo>
                <a:cubicBezTo>
                  <a:pt x="-581" y="4897605"/>
                  <a:pt x="45467" y="4828334"/>
                  <a:pt x="0" y="4537241"/>
                </a:cubicBezTo>
                <a:cubicBezTo>
                  <a:pt x="-45467" y="4246148"/>
                  <a:pt x="61308" y="4034246"/>
                  <a:pt x="0" y="3880613"/>
                </a:cubicBezTo>
                <a:cubicBezTo>
                  <a:pt x="-61308" y="3726980"/>
                  <a:pt x="34030" y="3322956"/>
                  <a:pt x="0" y="3158913"/>
                </a:cubicBezTo>
                <a:cubicBezTo>
                  <a:pt x="-34030" y="2994870"/>
                  <a:pt x="80763" y="2717371"/>
                  <a:pt x="0" y="2437214"/>
                </a:cubicBezTo>
                <a:cubicBezTo>
                  <a:pt x="-80763" y="2157057"/>
                  <a:pt x="74414" y="2065681"/>
                  <a:pt x="0" y="1715515"/>
                </a:cubicBezTo>
                <a:cubicBezTo>
                  <a:pt x="-74414" y="1365349"/>
                  <a:pt x="34380" y="1412605"/>
                  <a:pt x="0" y="1319172"/>
                </a:cubicBezTo>
                <a:cubicBezTo>
                  <a:pt x="-34380" y="1225739"/>
                  <a:pt x="32469" y="795736"/>
                  <a:pt x="0" y="662544"/>
                </a:cubicBezTo>
                <a:cubicBezTo>
                  <a:pt x="-32469" y="529352"/>
                  <a:pt x="3735" y="263522"/>
                  <a:pt x="0" y="0"/>
                </a:cubicBezTo>
                <a:close/>
              </a:path>
              <a:path w="11738344" h="6507125" stroke="0" extrusionOk="0">
                <a:moveTo>
                  <a:pt x="0" y="0"/>
                </a:moveTo>
                <a:cubicBezTo>
                  <a:pt x="173958" y="-35120"/>
                  <a:pt x="364388" y="21400"/>
                  <a:pt x="586917" y="0"/>
                </a:cubicBezTo>
                <a:cubicBezTo>
                  <a:pt x="809446" y="-21400"/>
                  <a:pt x="772431" y="40444"/>
                  <a:pt x="939068" y="0"/>
                </a:cubicBezTo>
                <a:cubicBezTo>
                  <a:pt x="1105705" y="-40444"/>
                  <a:pt x="1060336" y="17590"/>
                  <a:pt x="1173834" y="0"/>
                </a:cubicBezTo>
                <a:cubicBezTo>
                  <a:pt x="1287332" y="-17590"/>
                  <a:pt x="1318549" y="16589"/>
                  <a:pt x="1408601" y="0"/>
                </a:cubicBezTo>
                <a:cubicBezTo>
                  <a:pt x="1498653" y="-16589"/>
                  <a:pt x="1785989" y="60612"/>
                  <a:pt x="1995518" y="0"/>
                </a:cubicBezTo>
                <a:cubicBezTo>
                  <a:pt x="2205047" y="-60612"/>
                  <a:pt x="2296353" y="59266"/>
                  <a:pt x="2582436" y="0"/>
                </a:cubicBezTo>
                <a:cubicBezTo>
                  <a:pt x="2868519" y="-59266"/>
                  <a:pt x="2862706" y="48799"/>
                  <a:pt x="3051969" y="0"/>
                </a:cubicBezTo>
                <a:cubicBezTo>
                  <a:pt x="3241232" y="-48799"/>
                  <a:pt x="3512635" y="60599"/>
                  <a:pt x="3638887" y="0"/>
                </a:cubicBezTo>
                <a:cubicBezTo>
                  <a:pt x="3765139" y="-60599"/>
                  <a:pt x="3923707" y="15178"/>
                  <a:pt x="4108420" y="0"/>
                </a:cubicBezTo>
                <a:cubicBezTo>
                  <a:pt x="4293133" y="-15178"/>
                  <a:pt x="4277880" y="17966"/>
                  <a:pt x="4343187" y="0"/>
                </a:cubicBezTo>
                <a:cubicBezTo>
                  <a:pt x="4408494" y="-17966"/>
                  <a:pt x="4582634" y="22799"/>
                  <a:pt x="4695338" y="0"/>
                </a:cubicBezTo>
                <a:cubicBezTo>
                  <a:pt x="4808042" y="-22799"/>
                  <a:pt x="5335945" y="38821"/>
                  <a:pt x="5517022" y="0"/>
                </a:cubicBezTo>
                <a:cubicBezTo>
                  <a:pt x="5698099" y="-38821"/>
                  <a:pt x="5766610" y="35566"/>
                  <a:pt x="5986555" y="0"/>
                </a:cubicBezTo>
                <a:cubicBezTo>
                  <a:pt x="6206500" y="-35566"/>
                  <a:pt x="6203895" y="19904"/>
                  <a:pt x="6338706" y="0"/>
                </a:cubicBezTo>
                <a:cubicBezTo>
                  <a:pt x="6473517" y="-19904"/>
                  <a:pt x="6653113" y="68070"/>
                  <a:pt x="6925623" y="0"/>
                </a:cubicBezTo>
                <a:cubicBezTo>
                  <a:pt x="7198133" y="-68070"/>
                  <a:pt x="7197960" y="16182"/>
                  <a:pt x="7277773" y="0"/>
                </a:cubicBezTo>
                <a:cubicBezTo>
                  <a:pt x="7357586" y="-16182"/>
                  <a:pt x="7733864" y="5492"/>
                  <a:pt x="7982074" y="0"/>
                </a:cubicBezTo>
                <a:cubicBezTo>
                  <a:pt x="8230284" y="-5492"/>
                  <a:pt x="8115232" y="12010"/>
                  <a:pt x="8216841" y="0"/>
                </a:cubicBezTo>
                <a:cubicBezTo>
                  <a:pt x="8318450" y="-12010"/>
                  <a:pt x="8383617" y="13899"/>
                  <a:pt x="8451608" y="0"/>
                </a:cubicBezTo>
                <a:cubicBezTo>
                  <a:pt x="8519599" y="-13899"/>
                  <a:pt x="8868654" y="41846"/>
                  <a:pt x="9155908" y="0"/>
                </a:cubicBezTo>
                <a:cubicBezTo>
                  <a:pt x="9443162" y="-41846"/>
                  <a:pt x="9583439" y="13929"/>
                  <a:pt x="9860209" y="0"/>
                </a:cubicBezTo>
                <a:cubicBezTo>
                  <a:pt x="10136979" y="-13929"/>
                  <a:pt x="9993296" y="22162"/>
                  <a:pt x="10094976" y="0"/>
                </a:cubicBezTo>
                <a:cubicBezTo>
                  <a:pt x="10196656" y="-22162"/>
                  <a:pt x="10442256" y="29850"/>
                  <a:pt x="10681893" y="0"/>
                </a:cubicBezTo>
                <a:cubicBezTo>
                  <a:pt x="10921530" y="-29850"/>
                  <a:pt x="10815120" y="25327"/>
                  <a:pt x="10916660" y="0"/>
                </a:cubicBezTo>
                <a:cubicBezTo>
                  <a:pt x="11018200" y="-25327"/>
                  <a:pt x="11478417" y="95792"/>
                  <a:pt x="11738344" y="0"/>
                </a:cubicBezTo>
                <a:cubicBezTo>
                  <a:pt x="11764798" y="249704"/>
                  <a:pt x="11736494" y="384548"/>
                  <a:pt x="11738344" y="591557"/>
                </a:cubicBezTo>
                <a:cubicBezTo>
                  <a:pt x="11740194" y="798566"/>
                  <a:pt x="11722809" y="866102"/>
                  <a:pt x="11738344" y="987900"/>
                </a:cubicBezTo>
                <a:cubicBezTo>
                  <a:pt x="11753879" y="1109698"/>
                  <a:pt x="11685233" y="1344087"/>
                  <a:pt x="11738344" y="1514385"/>
                </a:cubicBezTo>
                <a:cubicBezTo>
                  <a:pt x="11791455" y="1684683"/>
                  <a:pt x="11711044" y="1762913"/>
                  <a:pt x="11738344" y="1975800"/>
                </a:cubicBezTo>
                <a:cubicBezTo>
                  <a:pt x="11765644" y="2188687"/>
                  <a:pt x="11699886" y="2274464"/>
                  <a:pt x="11738344" y="2502285"/>
                </a:cubicBezTo>
                <a:cubicBezTo>
                  <a:pt x="11776802" y="2730106"/>
                  <a:pt x="11695385" y="2995182"/>
                  <a:pt x="11738344" y="3223985"/>
                </a:cubicBezTo>
                <a:cubicBezTo>
                  <a:pt x="11781303" y="3452788"/>
                  <a:pt x="11700748" y="3463165"/>
                  <a:pt x="11738344" y="3620328"/>
                </a:cubicBezTo>
                <a:cubicBezTo>
                  <a:pt x="11775940" y="3777491"/>
                  <a:pt x="11707001" y="4043633"/>
                  <a:pt x="11738344" y="4342027"/>
                </a:cubicBezTo>
                <a:cubicBezTo>
                  <a:pt x="11769687" y="4640421"/>
                  <a:pt x="11729213" y="4583818"/>
                  <a:pt x="11738344" y="4738370"/>
                </a:cubicBezTo>
                <a:cubicBezTo>
                  <a:pt x="11747475" y="4892922"/>
                  <a:pt x="11733578" y="4965083"/>
                  <a:pt x="11738344" y="5134713"/>
                </a:cubicBezTo>
                <a:cubicBezTo>
                  <a:pt x="11743110" y="5304343"/>
                  <a:pt x="11662322" y="5553418"/>
                  <a:pt x="11738344" y="5791341"/>
                </a:cubicBezTo>
                <a:cubicBezTo>
                  <a:pt x="11814366" y="6029264"/>
                  <a:pt x="11713020" y="6176136"/>
                  <a:pt x="11738344" y="6507125"/>
                </a:cubicBezTo>
                <a:cubicBezTo>
                  <a:pt x="11547327" y="6548973"/>
                  <a:pt x="11498077" y="6493046"/>
                  <a:pt x="11268810" y="6507125"/>
                </a:cubicBezTo>
                <a:cubicBezTo>
                  <a:pt x="11039543" y="6521204"/>
                  <a:pt x="11107069" y="6502334"/>
                  <a:pt x="11034043" y="6507125"/>
                </a:cubicBezTo>
                <a:cubicBezTo>
                  <a:pt x="10961017" y="6511916"/>
                  <a:pt x="10683932" y="6506699"/>
                  <a:pt x="10564510" y="6507125"/>
                </a:cubicBezTo>
                <a:cubicBezTo>
                  <a:pt x="10445088" y="6507551"/>
                  <a:pt x="10108637" y="6458162"/>
                  <a:pt x="9742826" y="6507125"/>
                </a:cubicBezTo>
                <a:cubicBezTo>
                  <a:pt x="9377015" y="6556088"/>
                  <a:pt x="9349509" y="6439682"/>
                  <a:pt x="9038525" y="6507125"/>
                </a:cubicBezTo>
                <a:cubicBezTo>
                  <a:pt x="8727541" y="6574568"/>
                  <a:pt x="8794847" y="6477168"/>
                  <a:pt x="8686375" y="6507125"/>
                </a:cubicBezTo>
                <a:cubicBezTo>
                  <a:pt x="8577903" y="6537082"/>
                  <a:pt x="8357039" y="6497360"/>
                  <a:pt x="8099457" y="6507125"/>
                </a:cubicBezTo>
                <a:cubicBezTo>
                  <a:pt x="7841875" y="6516890"/>
                  <a:pt x="7839028" y="6470904"/>
                  <a:pt x="7747307" y="6507125"/>
                </a:cubicBezTo>
                <a:cubicBezTo>
                  <a:pt x="7655586" y="6543346"/>
                  <a:pt x="7266710" y="6462145"/>
                  <a:pt x="7043006" y="6507125"/>
                </a:cubicBezTo>
                <a:cubicBezTo>
                  <a:pt x="6819302" y="6552105"/>
                  <a:pt x="6503498" y="6464456"/>
                  <a:pt x="6338706" y="6507125"/>
                </a:cubicBezTo>
                <a:cubicBezTo>
                  <a:pt x="6173914" y="6549794"/>
                  <a:pt x="6184575" y="6483218"/>
                  <a:pt x="6103939" y="6507125"/>
                </a:cubicBezTo>
                <a:cubicBezTo>
                  <a:pt x="6023303" y="6531032"/>
                  <a:pt x="5677300" y="6424778"/>
                  <a:pt x="5399638" y="6507125"/>
                </a:cubicBezTo>
                <a:cubicBezTo>
                  <a:pt x="5121976" y="6589472"/>
                  <a:pt x="5064059" y="6456168"/>
                  <a:pt x="4930104" y="6507125"/>
                </a:cubicBezTo>
                <a:cubicBezTo>
                  <a:pt x="4796149" y="6558082"/>
                  <a:pt x="4287006" y="6419485"/>
                  <a:pt x="4108420" y="6507125"/>
                </a:cubicBezTo>
                <a:cubicBezTo>
                  <a:pt x="3929834" y="6594765"/>
                  <a:pt x="3851012" y="6506127"/>
                  <a:pt x="3756270" y="6507125"/>
                </a:cubicBezTo>
                <a:cubicBezTo>
                  <a:pt x="3661528" y="6508123"/>
                  <a:pt x="3178681" y="6505194"/>
                  <a:pt x="2934586" y="6507125"/>
                </a:cubicBezTo>
                <a:cubicBezTo>
                  <a:pt x="2690491" y="6509056"/>
                  <a:pt x="2804760" y="6481921"/>
                  <a:pt x="2699819" y="6507125"/>
                </a:cubicBezTo>
                <a:cubicBezTo>
                  <a:pt x="2594878" y="6532329"/>
                  <a:pt x="2131310" y="6492863"/>
                  <a:pt x="1878135" y="6507125"/>
                </a:cubicBezTo>
                <a:cubicBezTo>
                  <a:pt x="1624960" y="6521387"/>
                  <a:pt x="1497787" y="6488583"/>
                  <a:pt x="1173834" y="6507125"/>
                </a:cubicBezTo>
                <a:cubicBezTo>
                  <a:pt x="849881" y="6525667"/>
                  <a:pt x="834993" y="6490955"/>
                  <a:pt x="704301" y="6507125"/>
                </a:cubicBezTo>
                <a:cubicBezTo>
                  <a:pt x="573609" y="6523295"/>
                  <a:pt x="308132" y="6478693"/>
                  <a:pt x="0" y="6507125"/>
                </a:cubicBezTo>
                <a:cubicBezTo>
                  <a:pt x="-29938" y="6329998"/>
                  <a:pt x="56135" y="6044585"/>
                  <a:pt x="0" y="5785426"/>
                </a:cubicBezTo>
                <a:cubicBezTo>
                  <a:pt x="-56135" y="5526267"/>
                  <a:pt x="39316" y="5376750"/>
                  <a:pt x="0" y="5193869"/>
                </a:cubicBezTo>
                <a:cubicBezTo>
                  <a:pt x="-39316" y="5010988"/>
                  <a:pt x="32117" y="4985215"/>
                  <a:pt x="0" y="4797526"/>
                </a:cubicBezTo>
                <a:cubicBezTo>
                  <a:pt x="-32117" y="4609837"/>
                  <a:pt x="57743" y="4276268"/>
                  <a:pt x="0" y="4075826"/>
                </a:cubicBezTo>
                <a:cubicBezTo>
                  <a:pt x="-57743" y="3875384"/>
                  <a:pt x="207" y="3518980"/>
                  <a:pt x="0" y="3354127"/>
                </a:cubicBezTo>
                <a:cubicBezTo>
                  <a:pt x="-207" y="3189274"/>
                  <a:pt x="26299" y="3135377"/>
                  <a:pt x="0" y="2957784"/>
                </a:cubicBezTo>
                <a:cubicBezTo>
                  <a:pt x="-26299" y="2780191"/>
                  <a:pt x="43986" y="2618936"/>
                  <a:pt x="0" y="2431299"/>
                </a:cubicBezTo>
                <a:cubicBezTo>
                  <a:pt x="-43986" y="2243663"/>
                  <a:pt x="78778" y="1984613"/>
                  <a:pt x="0" y="1709599"/>
                </a:cubicBezTo>
                <a:cubicBezTo>
                  <a:pt x="-78778" y="1434585"/>
                  <a:pt x="22960" y="1238508"/>
                  <a:pt x="0" y="987900"/>
                </a:cubicBezTo>
                <a:cubicBezTo>
                  <a:pt x="-22960" y="737292"/>
                  <a:pt x="46601" y="441911"/>
                  <a:pt x="0" y="0"/>
                </a:cubicBezTo>
                <a:close/>
              </a:path>
            </a:pathLst>
          </a:custGeom>
          <a:solidFill>
            <a:schemeClr val="bg1"/>
          </a:solidFill>
          <a:ln>
            <a:solidFill>
              <a:srgbClr val="7030A0"/>
            </a:solidFill>
            <a:extLst>
              <a:ext uri="{C807C97D-BFC1-408E-A445-0C87EB9F89A2}">
                <ask:lineSketchStyleProps xmlns:ask="http://schemas.microsoft.com/office/drawing/2018/sketchyshapes" sd="4767772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9836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140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2026/2/3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3143246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2026/2/3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2647794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B2931F4-194C-4DD9-9505-42FC048612EF}" type="datetimeFigureOut">
              <a:rPr lang="zh-CN" altLang="en-US" smtClean="0"/>
              <a:t>2026/2/3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FAB2A2D-5054-49A2-BEE4-C9F6B6DAB1ED}" type="slidenum">
              <a:rPr lang="zh-CN" altLang="en-US" smtClean="0"/>
              <a:t>‹#›</a:t>
            </a:fld>
            <a:endParaRPr lang="zh-CN" altLang="en-US"/>
          </a:p>
        </p:txBody>
      </p:sp>
    </p:spTree>
    <p:extLst>
      <p:ext uri="{BB962C8B-B14F-4D97-AF65-F5344CB8AC3E}">
        <p14:creationId xmlns:p14="http://schemas.microsoft.com/office/powerpoint/2010/main" val="3271264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pPr>
                <a:defRPr/>
              </a:pPr>
              <a:t>2/3/2026</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308791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pPr>
                <a:defRPr/>
              </a:pPr>
              <a:t>2/3/2026</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328835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pPr>
                <a:defRPr/>
              </a:pPr>
              <a:t>2/3/2026</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4004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pPr>
                <a:defRPr/>
              </a:pPr>
              <a:t>2/3/2026</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08520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200" y="6356350"/>
            <a:ext cx="2743200" cy="365125"/>
          </a:xfrm>
          <a:prstGeom prst="rect">
            <a:avLst/>
          </a:prstGeom>
        </p:spPr>
        <p:txBody>
          <a:bodyPr/>
          <a:lstStyle/>
          <a:p>
            <a:fld id="{C0CCC1F2-EC4C-438A-A626-EF38FEB19E62}" type="datetimeFigureOut">
              <a:rPr lang="en-US" smtClean="0"/>
              <a:t>2/3/2026</a:t>
            </a:fld>
            <a:endParaRPr lang="en-US"/>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0" y="6356350"/>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19"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4"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6"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79"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8" y="344264"/>
            <a:ext cx="947231" cy="94723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6" y="4602419"/>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2"/>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2" y="750714"/>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7" y="6059218"/>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3"/>
            <a:ext cx="359356"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09"/>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6"/>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6"/>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8" y="5437766"/>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8" y="304122"/>
            <a:ext cx="359136"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0"/>
            <a:ext cx="359136"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9" name="TextBox 28">
            <a:extLst>
              <a:ext uri="{FF2B5EF4-FFF2-40B4-BE49-F238E27FC236}">
                <a16:creationId xmlns:a16="http://schemas.microsoft.com/office/drawing/2014/main" id="{B7BA24C5-7A23-4C04-A532-B0BAAA602ECA}"/>
              </a:ext>
            </a:extLst>
          </p:cNvPr>
          <p:cNvSpPr txBox="1"/>
          <p:nvPr userDrawn="1"/>
        </p:nvSpPr>
        <p:spPr>
          <a:xfrm>
            <a:off x="1943051" y="6278480"/>
            <a:ext cx="7014518" cy="307777"/>
          </a:xfrm>
          <a:prstGeom prst="rect">
            <a:avLst/>
          </a:prstGeom>
          <a:noFill/>
        </p:spPr>
        <p:txBody>
          <a:bodyPr wrap="square" rtlCol="0">
            <a:spAutoFit/>
          </a:bodyPr>
          <a:lstStyle/>
          <a:p>
            <a:pPr algn="ctr"/>
            <a:r>
              <a:rPr lang="en-US" sz="1400" dirty="0" err="1">
                <a:latin typeface="Arial" panose="020B0604020202020204" pitchFamily="34" charset="0"/>
                <a:cs typeface="Arial" panose="020B0604020202020204" pitchFamily="34" charset="0"/>
              </a:rPr>
              <a:t>Thiết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kế</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bởi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Hương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Thảo</a:t>
            </a:r>
            <a:r>
              <a:rPr lang="en-US" sz="1400" dirty="0">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4032400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pPr>
                <a:defRPr/>
              </a:pPr>
              <a:t>2/3/2026</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585976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pPr>
                <a:defRPr/>
              </a:pPr>
              <a:t>2/3/2026</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194088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pPr>
                <a:defRPr/>
              </a:pPr>
              <a:t>2/3/2026</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961304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88009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pPr>
                <a:defRPr/>
              </a:pPr>
              <a:t>2/3/2026</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069370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pPr>
                <a:defRPr/>
              </a:pPr>
              <a:t>2/3/2026</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352282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pPr>
                <a:defRPr/>
              </a:pPr>
              <a:t>2/3/2026</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5864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pPr>
                <a:defRPr/>
              </a:pPr>
              <a:t>2/3/2026</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041642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13956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pPr>
                <a:defRPr/>
              </a:pPr>
              <a:t>2/3/2026</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16189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矩形 2">
            <a:extLst>
              <a:ext uri="{FF2B5EF4-FFF2-40B4-BE49-F238E27FC236}">
                <a16:creationId xmlns:a16="http://schemas.microsoft.com/office/drawing/2014/main" id="{AC79E82E-725A-4A5C-8870-87B87B2217D2}"/>
              </a:ext>
            </a:extLst>
          </p:cNvPr>
          <p:cNvSpPr/>
          <p:nvPr userDrawn="1"/>
        </p:nvSpPr>
        <p:spPr>
          <a:xfrm>
            <a:off x="516732" y="469294"/>
            <a:ext cx="11158537" cy="5919412"/>
          </a:xfrm>
          <a:prstGeom prst="rect">
            <a:avLst/>
          </a:prstGeom>
          <a:solidFill>
            <a:schemeClr val="bg1"/>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4">
            <a:extLst>
              <a:ext uri="{FF2B5EF4-FFF2-40B4-BE49-F238E27FC236}">
                <a16:creationId xmlns:a16="http://schemas.microsoft.com/office/drawing/2014/main" id="{7704643A-27F9-4F01-AE4B-E1CF77BBF78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形状 6">
            <a:extLst>
              <a:ext uri="{FF2B5EF4-FFF2-40B4-BE49-F238E27FC236}">
                <a16:creationId xmlns:a16="http://schemas.microsoft.com/office/drawing/2014/main" id="{52809BF3-EAF2-418A-8FE2-3182C056114E}"/>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椭圆 7">
            <a:extLst>
              <a:ext uri="{FF2B5EF4-FFF2-40B4-BE49-F238E27FC236}">
                <a16:creationId xmlns:a16="http://schemas.microsoft.com/office/drawing/2014/main" id="{FFF22FB9-6783-415D-BC60-2669AA680D3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8">
            <a:extLst>
              <a:ext uri="{FF2B5EF4-FFF2-40B4-BE49-F238E27FC236}">
                <a16:creationId xmlns:a16="http://schemas.microsoft.com/office/drawing/2014/main" id="{B600497A-4A7B-4AA5-AFC0-36CD65FDAE70}"/>
              </a:ext>
            </a:extLst>
          </p:cNvPr>
          <p:cNvPicPr>
            <a:picLocks noChangeAspect="1"/>
          </p:cNvPicPr>
          <p:nvPr userDrawn="1"/>
        </p:nvPicPr>
        <p:blipFill>
          <a:blip r:embed="rId2"/>
          <a:stretch>
            <a:fillRect/>
          </a:stretch>
        </p:blipFill>
        <p:spPr>
          <a:xfrm rot="2700000">
            <a:off x="10957684" y="5135837"/>
            <a:ext cx="602779" cy="1767959"/>
          </a:xfrm>
          <a:prstGeom prst="rect">
            <a:avLst/>
          </a:prstGeom>
        </p:spPr>
      </p:pic>
      <p:sp>
        <p:nvSpPr>
          <p:cNvPr id="14" name="椭圆 9">
            <a:extLst>
              <a:ext uri="{FF2B5EF4-FFF2-40B4-BE49-F238E27FC236}">
                <a16:creationId xmlns:a16="http://schemas.microsoft.com/office/drawing/2014/main" id="{E108BAEE-4A24-4598-AEF4-3244CF1E929F}"/>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21485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pPr>
                <a:defRPr/>
              </a:pPr>
              <a:t>2/3/2026</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897481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pPr>
                <a:defRPr/>
              </a:pPr>
              <a:t>2/3/2026</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320069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pPr>
                <a:defRPr/>
              </a:pPr>
              <a:t>2/3/2026</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864943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pPr>
                <a:defRPr/>
              </a:pPr>
              <a:t>2/3/2026</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544058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pPr>
                <a:defRPr/>
              </a:pPr>
              <a:t>2/3/2026</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868053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pPr>
                <a:defRPr/>
              </a:pPr>
              <a:t>2/3/2026</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36929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83494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pPr>
                <a:defRPr/>
              </a:pPr>
              <a:t>2/3/2026</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604999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pPr>
                <a:defRPr/>
              </a:pPr>
              <a:t>2/3/2026</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206262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pPr>
                <a:defRPr/>
              </a:pPr>
              <a:t>2/3/2026</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18014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2026/2/3</a:t>
            </a:fld>
            <a:endParaRPr kumimoji="1" lang="zh-CN" altLang="en-US"/>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pic>
        <p:nvPicPr>
          <p:cNvPr id="8" name="bkgr 2">
            <a:extLst>
              <a:ext uri="{FF2B5EF4-FFF2-40B4-BE49-F238E27FC236}">
                <a16:creationId xmlns:a16="http://schemas.microsoft.com/office/drawing/2014/main" id="{38AC285F-500F-4823-9925-F5126EFF53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18D8E4D1-5BEA-47FB-B6B1-77140B0ACF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350" y="1616715"/>
            <a:ext cx="12191999" cy="3967171"/>
          </a:xfrm>
          <a:prstGeom prst="rect">
            <a:avLst/>
          </a:prstGeom>
        </p:spPr>
      </p:pic>
      <p:pic>
        <p:nvPicPr>
          <p:cNvPr id="10" name="Mây 3">
            <a:extLst>
              <a:ext uri="{FF2B5EF4-FFF2-40B4-BE49-F238E27FC236}">
                <a16:creationId xmlns:a16="http://schemas.microsoft.com/office/drawing/2014/main" id="{CF296135-D4DF-40CF-91AE-3DDE6EC7F54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11" name="Mặt trời">
            <a:extLst>
              <a:ext uri="{FF2B5EF4-FFF2-40B4-BE49-F238E27FC236}">
                <a16:creationId xmlns:a16="http://schemas.microsoft.com/office/drawing/2014/main" id="{C82272DC-9AE7-4F8A-9DBC-18B437E63E7E}"/>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12" name="Bảng">
            <a:extLst>
              <a:ext uri="{FF2B5EF4-FFF2-40B4-BE49-F238E27FC236}">
                <a16:creationId xmlns:a16="http://schemas.microsoft.com/office/drawing/2014/main" id="{AE27FC4A-F65E-4234-B487-16E04BB5CC3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33931" y="1223058"/>
            <a:ext cx="7924136" cy="4570649"/>
          </a:xfrm>
          <a:prstGeom prst="rect">
            <a:avLst/>
          </a:prstGeom>
        </p:spPr>
      </p:pic>
      <p:pic>
        <p:nvPicPr>
          <p:cNvPr id="13" name="bkgr 1">
            <a:extLst>
              <a:ext uri="{FF2B5EF4-FFF2-40B4-BE49-F238E27FC236}">
                <a16:creationId xmlns:a16="http://schemas.microsoft.com/office/drawing/2014/main" id="{7E0198F7-54A5-4EEC-BF47-E179621E7BC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4" name="bóng bay 1">
            <a:extLst>
              <a:ext uri="{FF2B5EF4-FFF2-40B4-BE49-F238E27FC236}">
                <a16:creationId xmlns:a16="http://schemas.microsoft.com/office/drawing/2014/main" id="{8F885F34-4254-40BD-92C3-F7D80F1CB338}"/>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5" name="bóng bay 2">
            <a:extLst>
              <a:ext uri="{FF2B5EF4-FFF2-40B4-BE49-F238E27FC236}">
                <a16:creationId xmlns:a16="http://schemas.microsoft.com/office/drawing/2014/main" id="{F2C01B6A-0FD4-4BBC-85EC-F4BAAEE6ED72}"/>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6" name="bóng bay 3">
            <a:extLst>
              <a:ext uri="{FF2B5EF4-FFF2-40B4-BE49-F238E27FC236}">
                <a16:creationId xmlns:a16="http://schemas.microsoft.com/office/drawing/2014/main" id="{B9E1856F-AF55-4383-B3EA-76E97E7507B1}"/>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0D410B0F-A90E-4663-98EB-8ABEA4FE8C72}"/>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18" name="Mây 1">
            <a:extLst>
              <a:ext uri="{FF2B5EF4-FFF2-40B4-BE49-F238E27FC236}">
                <a16:creationId xmlns:a16="http://schemas.microsoft.com/office/drawing/2014/main" id="{5A1E536F-40A7-4C4A-B8A2-B0B8687C6FD4}"/>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828C202E-19A0-4E74-A687-352B4AF94DC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0" name="Mây 4">
            <a:extLst>
              <a:ext uri="{FF2B5EF4-FFF2-40B4-BE49-F238E27FC236}">
                <a16:creationId xmlns:a16="http://schemas.microsoft.com/office/drawing/2014/main" id="{39F10DAD-11CB-4B17-AB39-528CA599F5E3}"/>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21" name="TextBox 20">
            <a:extLst>
              <a:ext uri="{FF2B5EF4-FFF2-40B4-BE49-F238E27FC236}">
                <a16:creationId xmlns:a16="http://schemas.microsoft.com/office/drawing/2014/main" id="{B56D77B1-C2AC-4E51-885D-2E687FD792DE}"/>
              </a:ext>
            </a:extLst>
          </p:cNvPr>
          <p:cNvSpPr txBox="1"/>
          <p:nvPr userDrawn="1"/>
        </p:nvSpPr>
        <p:spPr>
          <a:xfrm>
            <a:off x="9201992" y="-18115"/>
            <a:ext cx="6315738"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3942810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pPr>
                <a:defRPr/>
              </a:pPr>
              <a:t>2/3/2026</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927926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34603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图片 12">
            <a:extLst>
              <a:ext uri="{FF2B5EF4-FFF2-40B4-BE49-F238E27FC236}">
                <a16:creationId xmlns:a16="http://schemas.microsoft.com/office/drawing/2014/main" id="{3F48D784-3933-2DC4-A0F2-028D04CD28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9479"/>
          <a:stretch/>
        </p:blipFill>
        <p:spPr>
          <a:xfrm flipV="1">
            <a:off x="174624" y="120035"/>
            <a:ext cx="11842750" cy="6617929"/>
          </a:xfrm>
          <a:prstGeom prst="rect">
            <a:avLst/>
          </a:prstGeom>
        </p:spPr>
      </p:pic>
      <p:pic>
        <p:nvPicPr>
          <p:cNvPr id="8" name="图片 14">
            <a:extLst>
              <a:ext uri="{FF2B5EF4-FFF2-40B4-BE49-F238E27FC236}">
                <a16:creationId xmlns:a16="http://schemas.microsoft.com/office/drawing/2014/main" id="{04F049AE-79B2-35D2-B71F-876302A1B0B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9" name="图片 21">
            <a:extLst>
              <a:ext uri="{FF2B5EF4-FFF2-40B4-BE49-F238E27FC236}">
                <a16:creationId xmlns:a16="http://schemas.microsoft.com/office/drawing/2014/main" id="{5066122D-CB55-FC29-DB9C-FF706A23E246}"/>
              </a:ext>
            </a:extLst>
          </p:cNvPr>
          <p:cNvPicPr>
            <a:picLocks noChangeAspect="1"/>
          </p:cNvPicPr>
          <p:nvPr userDrawn="1"/>
        </p:nvPicPr>
        <p:blipFill rotWithShape="1">
          <a:blip r:embed="rId4"/>
          <a:srcRect l="33206" t="23916" r="9611" b="47207"/>
          <a:stretch/>
        </p:blipFill>
        <p:spPr>
          <a:xfrm flipH="1">
            <a:off x="6743700" y="-3"/>
            <a:ext cx="5448300" cy="2120903"/>
          </a:xfrm>
          <a:prstGeom prst="rect">
            <a:avLst/>
          </a:prstGeom>
        </p:spPr>
      </p:pic>
      <p:pic>
        <p:nvPicPr>
          <p:cNvPr id="10" name="图片 22">
            <a:extLst>
              <a:ext uri="{FF2B5EF4-FFF2-40B4-BE49-F238E27FC236}">
                <a16:creationId xmlns:a16="http://schemas.microsoft.com/office/drawing/2014/main" id="{8092C641-2E0B-EFE1-AD4D-A0B9DB2DB598}"/>
              </a:ext>
            </a:extLst>
          </p:cNvPr>
          <p:cNvPicPr>
            <a:picLocks noChangeAspect="1"/>
          </p:cNvPicPr>
          <p:nvPr userDrawn="1"/>
        </p:nvPicPr>
        <p:blipFill rotWithShape="1">
          <a:blip r:embed="rId4"/>
          <a:srcRect l="47689" t="23916" r="9611" b="27215"/>
          <a:stretch/>
        </p:blipFill>
        <p:spPr>
          <a:xfrm flipH="1" flipV="1">
            <a:off x="8773588" y="3860797"/>
            <a:ext cx="3397250" cy="2997203"/>
          </a:xfrm>
          <a:prstGeom prst="rect">
            <a:avLst/>
          </a:prstGeom>
        </p:spPr>
      </p:pic>
      <p:pic>
        <p:nvPicPr>
          <p:cNvPr id="11" name="图片 36">
            <a:extLst>
              <a:ext uri="{FF2B5EF4-FFF2-40B4-BE49-F238E27FC236}">
                <a16:creationId xmlns:a16="http://schemas.microsoft.com/office/drawing/2014/main" id="{BC96797C-587C-9562-9A94-E0267E28A2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b="19000"/>
          <a:stretch/>
        </p:blipFill>
        <p:spPr>
          <a:xfrm>
            <a:off x="-479844" y="2120900"/>
            <a:ext cx="5171430" cy="4224337"/>
          </a:xfrm>
          <a:custGeom>
            <a:avLst/>
            <a:gdLst>
              <a:gd name="connsiteX0" fmla="*/ 0 w 5171430"/>
              <a:gd name="connsiteY0" fmla="*/ 0 h 4224337"/>
              <a:gd name="connsiteX1" fmla="*/ 5171430 w 5171430"/>
              <a:gd name="connsiteY1" fmla="*/ 0 h 4224337"/>
              <a:gd name="connsiteX2" fmla="*/ 5171430 w 5171430"/>
              <a:gd name="connsiteY2" fmla="*/ 4224337 h 4224337"/>
              <a:gd name="connsiteX3" fmla="*/ 0 w 5171430"/>
              <a:gd name="connsiteY3" fmla="*/ 4224337 h 4224337"/>
              <a:gd name="connsiteX4" fmla="*/ 0 w 5171430"/>
              <a:gd name="connsiteY4" fmla="*/ 0 h 4224337"/>
              <a:gd name="connsiteX5" fmla="*/ 3195290 w 5171430"/>
              <a:gd name="connsiteY5" fmla="*/ 806561 h 4224337"/>
              <a:gd name="connsiteX6" fmla="*/ 3195290 w 5171430"/>
              <a:gd name="connsiteY6" fmla="*/ 1879890 h 4224337"/>
              <a:gd name="connsiteX7" fmla="*/ 5025120 w 5171430"/>
              <a:gd name="connsiteY7" fmla="*/ 1879890 h 4224337"/>
              <a:gd name="connsiteX8" fmla="*/ 5025120 w 5171430"/>
              <a:gd name="connsiteY8" fmla="*/ 806561 h 4224337"/>
              <a:gd name="connsiteX9" fmla="*/ 3195290 w 5171430"/>
              <a:gd name="connsiteY9" fmla="*/ 806561 h 4224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71430" h="4224337">
                <a:moveTo>
                  <a:pt x="0" y="0"/>
                </a:moveTo>
                <a:lnTo>
                  <a:pt x="5171430" y="0"/>
                </a:lnTo>
                <a:lnTo>
                  <a:pt x="5171430" y="4224337"/>
                </a:lnTo>
                <a:lnTo>
                  <a:pt x="0" y="4224337"/>
                </a:lnTo>
                <a:lnTo>
                  <a:pt x="0" y="0"/>
                </a:lnTo>
                <a:close/>
                <a:moveTo>
                  <a:pt x="3195290" y="806561"/>
                </a:moveTo>
                <a:lnTo>
                  <a:pt x="3195290" y="1879890"/>
                </a:lnTo>
                <a:lnTo>
                  <a:pt x="5025120" y="1879890"/>
                </a:lnTo>
                <a:lnTo>
                  <a:pt x="5025120" y="806561"/>
                </a:lnTo>
                <a:lnTo>
                  <a:pt x="3195290" y="806561"/>
                </a:lnTo>
                <a:close/>
              </a:path>
            </a:pathLst>
          </a:custGeom>
        </p:spPr>
      </p:pic>
      <p:pic>
        <p:nvPicPr>
          <p:cNvPr id="12" name="图片 16">
            <a:extLst>
              <a:ext uri="{FF2B5EF4-FFF2-40B4-BE49-F238E27FC236}">
                <a16:creationId xmlns:a16="http://schemas.microsoft.com/office/drawing/2014/main" id="{FB51310D-0D57-6E45-724E-4D1CA1E0AF1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14171" y="3818662"/>
            <a:ext cx="5171430" cy="3039335"/>
          </a:xfrm>
          <a:prstGeom prst="rect">
            <a:avLst/>
          </a:prstGeom>
        </p:spPr>
      </p:pic>
      <p:pic>
        <p:nvPicPr>
          <p:cNvPr id="13" name="图片 37">
            <a:extLst>
              <a:ext uri="{FF2B5EF4-FFF2-40B4-BE49-F238E27FC236}">
                <a16:creationId xmlns:a16="http://schemas.microsoft.com/office/drawing/2014/main" id="{F8BC1405-B4FA-6B7F-CCAB-E8864AA8D9E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361288" y="2329084"/>
            <a:ext cx="2604963" cy="1070618"/>
          </a:xfrm>
          <a:prstGeom prst="rect">
            <a:avLst/>
          </a:prstGeom>
        </p:spPr>
      </p:pic>
      <p:sp>
        <p:nvSpPr>
          <p:cNvPr id="14" name="矩形 18">
            <a:extLst>
              <a:ext uri="{FF2B5EF4-FFF2-40B4-BE49-F238E27FC236}">
                <a16:creationId xmlns:a16="http://schemas.microsoft.com/office/drawing/2014/main" id="{A9BE507D-9312-D452-9360-08C5049E8032}"/>
              </a:ext>
            </a:extLst>
          </p:cNvPr>
          <p:cNvSpPr/>
          <p:nvPr userDrawn="1"/>
        </p:nvSpPr>
        <p:spPr>
          <a:xfrm flipH="1">
            <a:off x="5464104" y="2231546"/>
            <a:ext cx="5265512" cy="4023270"/>
          </a:xfrm>
          <a:prstGeom prst="rect">
            <a:avLst/>
          </a:prstGeom>
          <a:noFill/>
          <a:ln w="12700" cmpd="sng">
            <a:noFill/>
            <a:prstDash val="solid"/>
          </a:ln>
          <a:extLst>
            <a:ext uri="{909E8E84-426E-40DD-AFC4-6F175D3DCCD1}">
              <a14:hiddenFill xmlns:a14="http://schemas.microsoft.com/office/drawing/2010/main">
                <a:solidFill>
                  <a:srgbClr val="208DF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571500" indent="-571500" algn="just" fontAlgn="auto">
              <a:lnSpc>
                <a:spcPct val="150000"/>
              </a:lnSpc>
              <a:buFont typeface="+mj-ea"/>
              <a:buAutoNum type="ea1JpnChsDbPeriod"/>
            </a:pPr>
            <a:endParaRPr lang="zh-CN" altLang="en-US" sz="3200" dirty="0">
              <a:solidFill>
                <a:schemeClr val="tx1">
                  <a:lumMod val="85000"/>
                  <a:lumOff val="15000"/>
                </a:schemeClr>
              </a:solidFill>
              <a:latin typeface="字魂79号-萌趣奶油体" panose="00000500000000000000" pitchFamily="2" charset="-122"/>
              <a:ea typeface="字魂79号-萌趣奶油体" panose="00000500000000000000" pitchFamily="2" charset="-122"/>
              <a:cs typeface="字体管家棉花糖" panose="00020600040101010101" charset="-122"/>
              <a:sym typeface="+mn-ea"/>
            </a:endParaRPr>
          </a:p>
        </p:txBody>
      </p:sp>
    </p:spTree>
    <p:extLst>
      <p:ext uri="{BB962C8B-B14F-4D97-AF65-F5344CB8AC3E}">
        <p14:creationId xmlns:p14="http://schemas.microsoft.com/office/powerpoint/2010/main" val="327994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nodePh="1">
                                  <p:stCondLst>
                                    <p:cond delay="0"/>
                                  </p:stCondLst>
                                  <p:endCondLst>
                                    <p:cond evt="begin" delay="0">
                                      <p:tn val="5"/>
                                    </p:cond>
                                  </p:end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p:bldP spid="14" grpId="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44D8E5E5-F277-62AC-95A3-245ABE9CC98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8" name="图片 6">
            <a:extLst>
              <a:ext uri="{FF2B5EF4-FFF2-40B4-BE49-F238E27FC236}">
                <a16:creationId xmlns:a16="http://schemas.microsoft.com/office/drawing/2014/main" id="{C7764765-5CBE-6030-7BC1-85B89981B3A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9" name="图片 7">
            <a:extLst>
              <a:ext uri="{FF2B5EF4-FFF2-40B4-BE49-F238E27FC236}">
                <a16:creationId xmlns:a16="http://schemas.microsoft.com/office/drawing/2014/main" id="{4028FD0A-D760-A27B-59EF-3B77050DF438}"/>
              </a:ext>
            </a:extLst>
          </p:cNvPr>
          <p:cNvPicPr>
            <a:picLocks noChangeAspect="1"/>
          </p:cNvPicPr>
          <p:nvPr userDrawn="1"/>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CA6025FC-A99E-0014-FA49-3116B82F9C4F}"/>
              </a:ext>
            </a:extLst>
          </p:cNvPr>
          <p:cNvPicPr>
            <a:picLocks noChangeAspect="1"/>
          </p:cNvPicPr>
          <p:nvPr userDrawn="1"/>
        </p:nvPicPr>
        <p:blipFill rotWithShape="1">
          <a:blip r:embed="rId4"/>
          <a:srcRect l="47689" t="23916" r="9611" b="27215"/>
          <a:stretch/>
        </p:blipFill>
        <p:spPr>
          <a:xfrm flipH="1" flipV="1">
            <a:off x="8773588" y="3860797"/>
            <a:ext cx="3397250" cy="2997203"/>
          </a:xfrm>
          <a:prstGeom prst="rect">
            <a:avLst/>
          </a:prstGeom>
        </p:spPr>
      </p:pic>
      <p:pic>
        <p:nvPicPr>
          <p:cNvPr id="11" name="图片 10">
            <a:extLst>
              <a:ext uri="{FF2B5EF4-FFF2-40B4-BE49-F238E27FC236}">
                <a16:creationId xmlns:a16="http://schemas.microsoft.com/office/drawing/2014/main" id="{10816B53-4923-E308-D313-B49E25FB83A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b="19000"/>
          <a:stretch/>
        </p:blipFill>
        <p:spPr>
          <a:xfrm>
            <a:off x="-479844" y="2120900"/>
            <a:ext cx="5171430" cy="4224337"/>
          </a:xfrm>
          <a:prstGeom prst="rect">
            <a:avLst/>
          </a:prstGeom>
        </p:spPr>
      </p:pic>
      <p:pic>
        <p:nvPicPr>
          <p:cNvPr id="12" name="图片 11">
            <a:extLst>
              <a:ext uri="{FF2B5EF4-FFF2-40B4-BE49-F238E27FC236}">
                <a16:creationId xmlns:a16="http://schemas.microsoft.com/office/drawing/2014/main" id="{B6425C27-1460-69DD-8954-53C412B320D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14171" y="3818662"/>
            <a:ext cx="5171430" cy="3039335"/>
          </a:xfrm>
          <a:prstGeom prst="rect">
            <a:avLst/>
          </a:prstGeom>
        </p:spPr>
      </p:pic>
      <p:sp>
        <p:nvSpPr>
          <p:cNvPr id="13" name="矩形: 圆角 3">
            <a:extLst>
              <a:ext uri="{FF2B5EF4-FFF2-40B4-BE49-F238E27FC236}">
                <a16:creationId xmlns:a16="http://schemas.microsoft.com/office/drawing/2014/main" id="{C69B8B1E-A35E-4FA2-BFC7-60F043E6603A}"/>
              </a:ext>
            </a:extLst>
          </p:cNvPr>
          <p:cNvSpPr/>
          <p:nvPr userDrawn="1"/>
        </p:nvSpPr>
        <p:spPr>
          <a:xfrm>
            <a:off x="150675" y="148856"/>
            <a:ext cx="11890651" cy="6560288"/>
          </a:xfrm>
          <a:prstGeom prst="roundRect">
            <a:avLst>
              <a:gd name="adj" fmla="val 25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79号-萌趣奶油体" panose="00000500000000000000" pitchFamily="2" charset="-122"/>
            </a:endParaRPr>
          </a:p>
        </p:txBody>
      </p:sp>
      <p:sp>
        <p:nvSpPr>
          <p:cNvPr id="14" name="矩形: 圆角 1">
            <a:extLst>
              <a:ext uri="{FF2B5EF4-FFF2-40B4-BE49-F238E27FC236}">
                <a16:creationId xmlns:a16="http://schemas.microsoft.com/office/drawing/2014/main" id="{2E10F108-AEE4-A294-97D3-BA373A51CD95}"/>
              </a:ext>
            </a:extLst>
          </p:cNvPr>
          <p:cNvSpPr/>
          <p:nvPr userDrawn="1"/>
        </p:nvSpPr>
        <p:spPr>
          <a:xfrm>
            <a:off x="264041" y="244549"/>
            <a:ext cx="11663916" cy="6368902"/>
          </a:xfrm>
          <a:prstGeom prst="roundRect">
            <a:avLst>
              <a:gd name="adj" fmla="val 25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79号-萌趣奶油体" panose="00000500000000000000" pitchFamily="2" charset="-122"/>
            </a:endParaRPr>
          </a:p>
        </p:txBody>
      </p:sp>
    </p:spTree>
    <p:extLst>
      <p:ext uri="{BB962C8B-B14F-4D97-AF65-F5344CB8AC3E}">
        <p14:creationId xmlns:p14="http://schemas.microsoft.com/office/powerpoint/2010/main" val="10212533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图片 12">
            <a:extLst>
              <a:ext uri="{FF2B5EF4-FFF2-40B4-BE49-F238E27FC236}">
                <a16:creationId xmlns:a16="http://schemas.microsoft.com/office/drawing/2014/main" id="{3F48D784-3933-2DC4-A0F2-028D04CD288F}"/>
              </a:ext>
            </a:extLst>
          </p:cNvPr>
          <p:cNvPicPr>
            <a:picLocks noChangeAspect="1"/>
          </p:cNvPicPr>
          <p:nvPr userDrawn="1"/>
        </p:nvPicPr>
        <p:blipFill rotWithShape="1">
          <a:blip r:embed="rId2" cstate="print">
            <a:biLevel thresh="75000"/>
            <a:extLst>
              <a:ext uri="{28A0092B-C50C-407E-A947-70E740481C1C}">
                <a14:useLocalDpi xmlns:a14="http://schemas.microsoft.com/office/drawing/2010/main" val="0"/>
              </a:ext>
            </a:extLst>
          </a:blip>
          <a:srcRect r="19479"/>
          <a:stretch/>
        </p:blipFill>
        <p:spPr>
          <a:xfrm flipV="1">
            <a:off x="174624" y="120035"/>
            <a:ext cx="11842750" cy="6617929"/>
          </a:xfrm>
          <a:prstGeom prst="rect">
            <a:avLst/>
          </a:prstGeom>
        </p:spPr>
      </p:pic>
      <p:pic>
        <p:nvPicPr>
          <p:cNvPr id="8" name="图片 14">
            <a:extLst>
              <a:ext uri="{FF2B5EF4-FFF2-40B4-BE49-F238E27FC236}">
                <a16:creationId xmlns:a16="http://schemas.microsoft.com/office/drawing/2014/main" id="{04F049AE-79B2-35D2-B71F-876302A1B0B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9" name="图片 21">
            <a:extLst>
              <a:ext uri="{FF2B5EF4-FFF2-40B4-BE49-F238E27FC236}">
                <a16:creationId xmlns:a16="http://schemas.microsoft.com/office/drawing/2014/main" id="{5066122D-CB55-FC29-DB9C-FF706A23E246}"/>
              </a:ext>
            </a:extLst>
          </p:cNvPr>
          <p:cNvPicPr>
            <a:picLocks noChangeAspect="1"/>
          </p:cNvPicPr>
          <p:nvPr userDrawn="1"/>
        </p:nvPicPr>
        <p:blipFill rotWithShape="1">
          <a:blip r:embed="rId4"/>
          <a:srcRect l="33206" t="23916" r="9611" b="47207"/>
          <a:stretch/>
        </p:blipFill>
        <p:spPr>
          <a:xfrm flipH="1">
            <a:off x="6743700" y="-3"/>
            <a:ext cx="5448300" cy="2120903"/>
          </a:xfrm>
          <a:prstGeom prst="rect">
            <a:avLst/>
          </a:prstGeom>
        </p:spPr>
      </p:pic>
      <p:pic>
        <p:nvPicPr>
          <p:cNvPr id="10" name="图片 22">
            <a:extLst>
              <a:ext uri="{FF2B5EF4-FFF2-40B4-BE49-F238E27FC236}">
                <a16:creationId xmlns:a16="http://schemas.microsoft.com/office/drawing/2014/main" id="{8092C641-2E0B-EFE1-AD4D-A0B9DB2DB598}"/>
              </a:ext>
            </a:extLst>
          </p:cNvPr>
          <p:cNvPicPr>
            <a:picLocks noChangeAspect="1"/>
          </p:cNvPicPr>
          <p:nvPr userDrawn="1"/>
        </p:nvPicPr>
        <p:blipFill rotWithShape="1">
          <a:blip r:embed="rId4"/>
          <a:srcRect l="47689" t="23916" r="9611" b="27215"/>
          <a:stretch/>
        </p:blipFill>
        <p:spPr>
          <a:xfrm flipH="1" flipV="1">
            <a:off x="8773588" y="3860797"/>
            <a:ext cx="3397250" cy="2997203"/>
          </a:xfrm>
          <a:prstGeom prst="rect">
            <a:avLst/>
          </a:prstGeom>
        </p:spPr>
      </p:pic>
      <p:pic>
        <p:nvPicPr>
          <p:cNvPr id="12" name="图片 16">
            <a:extLst>
              <a:ext uri="{FF2B5EF4-FFF2-40B4-BE49-F238E27FC236}">
                <a16:creationId xmlns:a16="http://schemas.microsoft.com/office/drawing/2014/main" id="{FB51310D-0D57-6E45-724E-4D1CA1E0AF1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14171" y="3818662"/>
            <a:ext cx="5171430" cy="3039335"/>
          </a:xfrm>
          <a:prstGeom prst="rect">
            <a:avLst/>
          </a:prstGeom>
        </p:spPr>
      </p:pic>
      <p:pic>
        <p:nvPicPr>
          <p:cNvPr id="13" name="图片 37">
            <a:extLst>
              <a:ext uri="{FF2B5EF4-FFF2-40B4-BE49-F238E27FC236}">
                <a16:creationId xmlns:a16="http://schemas.microsoft.com/office/drawing/2014/main" id="{F8BC1405-B4FA-6B7F-CCAB-E8864AA8D9E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361288" y="2329084"/>
            <a:ext cx="2604963" cy="1070618"/>
          </a:xfrm>
          <a:prstGeom prst="rect">
            <a:avLst/>
          </a:prstGeom>
        </p:spPr>
      </p:pic>
      <p:sp>
        <p:nvSpPr>
          <p:cNvPr id="14" name="矩形 18">
            <a:extLst>
              <a:ext uri="{FF2B5EF4-FFF2-40B4-BE49-F238E27FC236}">
                <a16:creationId xmlns:a16="http://schemas.microsoft.com/office/drawing/2014/main" id="{A9BE507D-9312-D452-9360-08C5049E8032}"/>
              </a:ext>
            </a:extLst>
          </p:cNvPr>
          <p:cNvSpPr/>
          <p:nvPr userDrawn="1"/>
        </p:nvSpPr>
        <p:spPr>
          <a:xfrm flipH="1">
            <a:off x="5464104" y="2231546"/>
            <a:ext cx="5265512" cy="4023270"/>
          </a:xfrm>
          <a:prstGeom prst="rect">
            <a:avLst/>
          </a:prstGeom>
          <a:noFill/>
          <a:ln w="12700" cmpd="sng">
            <a:noFill/>
            <a:prstDash val="solid"/>
          </a:ln>
          <a:extLst>
            <a:ext uri="{909E8E84-426E-40DD-AFC4-6F175D3DCCD1}">
              <a14:hiddenFill xmlns:a14="http://schemas.microsoft.com/office/drawing/2010/main">
                <a:solidFill>
                  <a:srgbClr val="208DF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571500" indent="-571500" algn="just" fontAlgn="auto">
              <a:lnSpc>
                <a:spcPct val="150000"/>
              </a:lnSpc>
              <a:buFont typeface="+mj-ea"/>
              <a:buAutoNum type="ea1JpnChsDbPeriod"/>
            </a:pPr>
            <a:endParaRPr lang="zh-CN" altLang="en-US" sz="3200" dirty="0">
              <a:solidFill>
                <a:schemeClr val="tx1">
                  <a:lumMod val="85000"/>
                  <a:lumOff val="15000"/>
                </a:schemeClr>
              </a:solidFill>
              <a:latin typeface="字魂79号-萌趣奶油体" panose="00000500000000000000" pitchFamily="2" charset="-122"/>
              <a:ea typeface="字魂79号-萌趣奶油体" panose="00000500000000000000" pitchFamily="2" charset="-122"/>
              <a:cs typeface="字体管家棉花糖" panose="00020600040101010101" charset="-122"/>
              <a:sym typeface="+mn-ea"/>
            </a:endParaRPr>
          </a:p>
        </p:txBody>
      </p:sp>
    </p:spTree>
    <p:extLst>
      <p:ext uri="{BB962C8B-B14F-4D97-AF65-F5344CB8AC3E}">
        <p14:creationId xmlns:p14="http://schemas.microsoft.com/office/powerpoint/2010/main" val="558880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nodePh="1">
                                  <p:stCondLst>
                                    <p:cond delay="0"/>
                                  </p:stCondLst>
                                  <p:endCondLst>
                                    <p:cond evt="begin" delay="0">
                                      <p:tn val="5"/>
                                    </p:cond>
                                  </p:end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p:bldP spid="14" grpId="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21">
            <a:extLst>
              <a:ext uri="{FF2B5EF4-FFF2-40B4-BE49-F238E27FC236}">
                <a16:creationId xmlns:a16="http://schemas.microsoft.com/office/drawing/2014/main" id="{5066122D-CB55-FC29-DB9C-FF706A23E246}"/>
              </a:ext>
            </a:extLst>
          </p:cNvPr>
          <p:cNvPicPr>
            <a:picLocks noChangeAspect="1"/>
          </p:cNvPicPr>
          <p:nvPr userDrawn="1"/>
        </p:nvPicPr>
        <p:blipFill rotWithShape="1">
          <a:blip r:embed="rId2"/>
          <a:srcRect l="33206" t="23916" r="9611" b="47207"/>
          <a:stretch/>
        </p:blipFill>
        <p:spPr>
          <a:xfrm flipH="1">
            <a:off x="6743700" y="-3"/>
            <a:ext cx="5448300" cy="2120903"/>
          </a:xfrm>
          <a:prstGeom prst="rect">
            <a:avLst/>
          </a:prstGeom>
        </p:spPr>
      </p:pic>
      <p:pic>
        <p:nvPicPr>
          <p:cNvPr id="9" name="图片 22">
            <a:extLst>
              <a:ext uri="{FF2B5EF4-FFF2-40B4-BE49-F238E27FC236}">
                <a16:creationId xmlns:a16="http://schemas.microsoft.com/office/drawing/2014/main" id="{8092C641-2E0B-EFE1-AD4D-A0B9DB2DB598}"/>
              </a:ext>
            </a:extLst>
          </p:cNvPr>
          <p:cNvPicPr>
            <a:picLocks noChangeAspect="1"/>
          </p:cNvPicPr>
          <p:nvPr userDrawn="1"/>
        </p:nvPicPr>
        <p:blipFill rotWithShape="1">
          <a:blip r:embed="rId2"/>
          <a:srcRect l="47689" t="23916" r="9611" b="27215"/>
          <a:stretch/>
        </p:blipFill>
        <p:spPr>
          <a:xfrm flipH="1" flipV="1">
            <a:off x="8773588" y="3860797"/>
            <a:ext cx="3397250" cy="2997203"/>
          </a:xfrm>
          <a:prstGeom prst="rect">
            <a:avLst/>
          </a:prstGeom>
        </p:spPr>
      </p:pic>
      <p:pic>
        <p:nvPicPr>
          <p:cNvPr id="10" name="图片 16">
            <a:extLst>
              <a:ext uri="{FF2B5EF4-FFF2-40B4-BE49-F238E27FC236}">
                <a16:creationId xmlns:a16="http://schemas.microsoft.com/office/drawing/2014/main" id="{FB51310D-0D57-6E45-724E-4D1CA1E0AF1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4171" y="3818662"/>
            <a:ext cx="5171430" cy="3039335"/>
          </a:xfrm>
          <a:prstGeom prst="rect">
            <a:avLst/>
          </a:prstGeom>
        </p:spPr>
      </p:pic>
      <p:pic>
        <p:nvPicPr>
          <p:cNvPr id="11" name="图片 37">
            <a:extLst>
              <a:ext uri="{FF2B5EF4-FFF2-40B4-BE49-F238E27FC236}">
                <a16:creationId xmlns:a16="http://schemas.microsoft.com/office/drawing/2014/main" id="{F8BC1405-B4FA-6B7F-CCAB-E8864AA8D9E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61288" y="2329084"/>
            <a:ext cx="2604963" cy="1070618"/>
          </a:xfrm>
          <a:prstGeom prst="rect">
            <a:avLst/>
          </a:prstGeom>
        </p:spPr>
      </p:pic>
    </p:spTree>
    <p:extLst>
      <p:ext uri="{BB962C8B-B14F-4D97-AF65-F5344CB8AC3E}">
        <p14:creationId xmlns:p14="http://schemas.microsoft.com/office/powerpoint/2010/main" val="6224880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C310A7E-414A-49D9-9250-0C766B9CDF2B}" type="datetimeFigureOut">
              <a:rPr lang="en-US" smtClean="0"/>
              <a:t>2/3/2026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28497477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C310A7E-414A-49D9-9250-0C766B9CDF2B}" type="datetimeFigureOut">
              <a:rPr lang="en-US" smtClean="0"/>
              <a:t>2/3/2026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33681195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C310A7E-414A-49D9-9250-0C766B9CDF2B}" type="datetimeFigureOut">
              <a:rPr lang="en-US" smtClean="0"/>
              <a:t>2/3/2026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30640980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C310A7E-414A-49D9-9250-0C766B9CDF2B}" type="datetimeFigureOut">
              <a:rPr lang="en-US" smtClean="0"/>
              <a:t>2/3/2026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4198470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D7E4988E-D4F8-4DC0-B9CC-BB4B7F36BEB4}"/>
              </a:ext>
            </a:extLst>
          </p:cNvPr>
          <p:cNvPicPr>
            <a:picLocks noChangeAspect="1"/>
          </p:cNvPicPr>
          <p:nvPr userDrawn="1"/>
        </p:nvPicPr>
        <p:blipFill rotWithShape="1">
          <a:blip r:embed="rId2"/>
          <a:srcRect l="626" t="832" r="626" b="1028"/>
          <a:stretch>
            <a:fillRect/>
          </a:stretch>
        </p:blipFill>
        <p:spPr>
          <a:xfrm>
            <a:off x="0" y="1"/>
            <a:ext cx="12219444" cy="6857999"/>
          </a:xfrm>
          <a:prstGeom prst="rect">
            <a:avLst/>
          </a:prstGeom>
        </p:spPr>
      </p:pic>
      <p:pic>
        <p:nvPicPr>
          <p:cNvPr id="9" name="图形 1">
            <a:extLst>
              <a:ext uri="{FF2B5EF4-FFF2-40B4-BE49-F238E27FC236}">
                <a16:creationId xmlns:a16="http://schemas.microsoft.com/office/drawing/2014/main" id="{4147D270-CA58-46E3-A687-87D81398E68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5212224"/>
            <a:ext cx="3308946" cy="1645775"/>
          </a:xfrm>
          <a:prstGeom prst="rect">
            <a:avLst/>
          </a:prstGeom>
        </p:spPr>
      </p:pic>
      <p:sp>
        <p:nvSpPr>
          <p:cNvPr id="10" name="TextBox 9">
            <a:extLst>
              <a:ext uri="{FF2B5EF4-FFF2-40B4-BE49-F238E27FC236}">
                <a16:creationId xmlns:a16="http://schemas.microsoft.com/office/drawing/2014/main" id="{C69D82C2-117E-4A35-95BF-D458B26D688D}"/>
              </a:ext>
            </a:extLst>
          </p:cNvPr>
          <p:cNvSpPr txBox="1"/>
          <p:nvPr userDrawn="1"/>
        </p:nvSpPr>
        <p:spPr>
          <a:xfrm>
            <a:off x="8011749" y="0"/>
            <a:ext cx="6315738"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2236505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C310A7E-414A-49D9-9250-0C766B9CDF2B}" type="datetimeFigureOut">
              <a:rPr lang="en-US" smtClean="0"/>
              <a:t>2/3/2026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14571515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C310A7E-414A-49D9-9250-0C766B9CDF2B}" type="datetimeFigureOut">
              <a:rPr lang="en-US" smtClean="0"/>
              <a:t>2/3/2026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5413199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C310A7E-414A-49D9-9250-0C766B9CDF2B}" type="datetimeFigureOut">
              <a:rPr lang="en-US" smtClean="0"/>
              <a:t>2/3/2026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35248739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0158916"/>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E5298E-F5C5-4378-8429-ECBF6318102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629060198"/>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image 101">
            <a:extLst>
              <a:ext uri="{FF2B5EF4-FFF2-40B4-BE49-F238E27FC236}">
                <a16:creationId xmlns:a16="http://schemas.microsoft.com/office/drawing/2014/main" id="{D514E436-AC77-4C62-A470-F269B076254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2" name="矩形 2">
            <a:extLst>
              <a:ext uri="{FF2B5EF4-FFF2-40B4-BE49-F238E27FC236}">
                <a16:creationId xmlns:a16="http://schemas.microsoft.com/office/drawing/2014/main" id="{85267853-B155-4C5A-B17D-13C99003FA45}"/>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4">
            <a:extLst>
              <a:ext uri="{FF2B5EF4-FFF2-40B4-BE49-F238E27FC236}">
                <a16:creationId xmlns:a16="http://schemas.microsoft.com/office/drawing/2014/main" id="{EAE8A449-7A3F-40C5-B305-E2A28C9FD942}"/>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任意形状 6">
            <a:extLst>
              <a:ext uri="{FF2B5EF4-FFF2-40B4-BE49-F238E27FC236}">
                <a16:creationId xmlns:a16="http://schemas.microsoft.com/office/drawing/2014/main" id="{61A8C16D-6509-4108-98A5-625CBDF5F070}"/>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椭圆 7">
            <a:extLst>
              <a:ext uri="{FF2B5EF4-FFF2-40B4-BE49-F238E27FC236}">
                <a16:creationId xmlns:a16="http://schemas.microsoft.com/office/drawing/2014/main" id="{F3B873EF-BA25-43F8-B507-68795F3111ED}"/>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8">
            <a:extLst>
              <a:ext uri="{FF2B5EF4-FFF2-40B4-BE49-F238E27FC236}">
                <a16:creationId xmlns:a16="http://schemas.microsoft.com/office/drawing/2014/main" id="{1F61594D-16F0-4C27-A22F-50D3F1414045}"/>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7" name="椭圆 9">
            <a:extLst>
              <a:ext uri="{FF2B5EF4-FFF2-40B4-BE49-F238E27FC236}">
                <a16:creationId xmlns:a16="http://schemas.microsoft.com/office/drawing/2014/main" id="{B20D4855-2AE0-48EF-9542-73C2EC19F99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TextBox 17">
            <a:extLst>
              <a:ext uri="{FF2B5EF4-FFF2-40B4-BE49-F238E27FC236}">
                <a16:creationId xmlns:a16="http://schemas.microsoft.com/office/drawing/2014/main" id="{35733CB7-2EEC-42DC-9103-2D109DD1CFEE}"/>
              </a:ext>
            </a:extLst>
          </p:cNvPr>
          <p:cNvSpPr txBox="1"/>
          <p:nvPr userDrawn="1"/>
        </p:nvSpPr>
        <p:spPr>
          <a:xfrm>
            <a:off x="7320632" y="6524284"/>
            <a:ext cx="6315738"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2457174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image 101">
            <a:extLst>
              <a:ext uri="{FF2B5EF4-FFF2-40B4-BE49-F238E27FC236}">
                <a16:creationId xmlns:a16="http://schemas.microsoft.com/office/drawing/2014/main" id="{1094CE54-B4B3-4C76-B9C9-971ECB34C24E}"/>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矩形 2">
            <a:extLst>
              <a:ext uri="{FF2B5EF4-FFF2-40B4-BE49-F238E27FC236}">
                <a16:creationId xmlns:a16="http://schemas.microsoft.com/office/drawing/2014/main" id="{05B45BC2-AFD2-4521-86C7-28EA6A142BF8}"/>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椭圆 4">
            <a:extLst>
              <a:ext uri="{FF2B5EF4-FFF2-40B4-BE49-F238E27FC236}">
                <a16:creationId xmlns:a16="http://schemas.microsoft.com/office/drawing/2014/main" id="{73E6612B-E6CF-431F-83A1-B242A79A465C}"/>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任意形状 6">
            <a:extLst>
              <a:ext uri="{FF2B5EF4-FFF2-40B4-BE49-F238E27FC236}">
                <a16:creationId xmlns:a16="http://schemas.microsoft.com/office/drawing/2014/main" id="{9B231B91-9FD3-46F5-8DB9-BCC8C6F58B0F}"/>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7">
            <a:extLst>
              <a:ext uri="{FF2B5EF4-FFF2-40B4-BE49-F238E27FC236}">
                <a16:creationId xmlns:a16="http://schemas.microsoft.com/office/drawing/2014/main" id="{75059DDB-9C2F-46FF-9EF1-50E22BC24E2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8">
            <a:extLst>
              <a:ext uri="{FF2B5EF4-FFF2-40B4-BE49-F238E27FC236}">
                <a16:creationId xmlns:a16="http://schemas.microsoft.com/office/drawing/2014/main" id="{A8997046-CAE6-4B59-8DDF-0EFAE5413AF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3" name="椭圆 9">
            <a:extLst>
              <a:ext uri="{FF2B5EF4-FFF2-40B4-BE49-F238E27FC236}">
                <a16:creationId xmlns:a16="http://schemas.microsoft.com/office/drawing/2014/main" id="{BE790CA5-EC6C-4F0B-B555-50D8033BE031}"/>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8D193922-661E-4324-B921-1DB8F942A2A9}"/>
              </a:ext>
            </a:extLst>
          </p:cNvPr>
          <p:cNvSpPr/>
          <p:nvPr userDrawn="1"/>
        </p:nvSpPr>
        <p:spPr>
          <a:xfrm rot="219724">
            <a:off x="4477184" y="1157469"/>
            <a:ext cx="6008783" cy="4661425"/>
          </a:xfrm>
          <a:prstGeom prst="rect">
            <a:avLst/>
          </a:prstGeom>
          <a:solidFill>
            <a:srgbClr val="7030A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FE6874E-118B-4078-BE60-91865D019286}"/>
              </a:ext>
            </a:extLst>
          </p:cNvPr>
          <p:cNvSpPr/>
          <p:nvPr userDrawn="1"/>
        </p:nvSpPr>
        <p:spPr>
          <a:xfrm rot="2471267">
            <a:off x="9030857" y="1477608"/>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8E6DDB6A-D1EC-44AC-A42F-3D5C776DEBE6}"/>
              </a:ext>
            </a:extLst>
          </p:cNvPr>
          <p:cNvSpPr/>
          <p:nvPr userDrawn="1"/>
        </p:nvSpPr>
        <p:spPr>
          <a:xfrm rot="20410169">
            <a:off x="4016052" y="1064033"/>
            <a:ext cx="2397502" cy="49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83A11163-4540-4661-A7E2-7E02DE00886F}"/>
              </a:ext>
            </a:extLst>
          </p:cNvPr>
          <p:cNvSpPr txBox="1"/>
          <p:nvPr userDrawn="1"/>
        </p:nvSpPr>
        <p:spPr>
          <a:xfrm>
            <a:off x="5353380" y="198271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LUYỆN TẬP</a:t>
            </a:r>
          </a:p>
        </p:txBody>
      </p:sp>
      <p:pic>
        <p:nvPicPr>
          <p:cNvPr id="18" name="Picture 17" descr="A close-up of a map&#10;&#10;Description automatically generated with low confidence">
            <a:extLst>
              <a:ext uri="{FF2B5EF4-FFF2-40B4-BE49-F238E27FC236}">
                <a16:creationId xmlns:a16="http://schemas.microsoft.com/office/drawing/2014/main" id="{EC3B8C2B-5D7C-48F2-8FC7-FE45F136AC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4337" y="1150962"/>
            <a:ext cx="1481296" cy="4904737"/>
          </a:xfrm>
          <a:prstGeom prst="rect">
            <a:avLst/>
          </a:prstGeom>
        </p:spPr>
      </p:pic>
      <p:sp>
        <p:nvSpPr>
          <p:cNvPr id="19" name="TextBox 18">
            <a:extLst>
              <a:ext uri="{FF2B5EF4-FFF2-40B4-BE49-F238E27FC236}">
                <a16:creationId xmlns:a16="http://schemas.microsoft.com/office/drawing/2014/main" id="{4D616774-3438-47D7-81AB-B40EEBD5818D}"/>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1683341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image 101">
            <a:extLst>
              <a:ext uri="{FF2B5EF4-FFF2-40B4-BE49-F238E27FC236}">
                <a16:creationId xmlns:a16="http://schemas.microsoft.com/office/drawing/2014/main" id="{431122EC-FBF2-4C68-B7F9-E67ABB594A49}"/>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7" name="矩形 2">
            <a:extLst>
              <a:ext uri="{FF2B5EF4-FFF2-40B4-BE49-F238E27FC236}">
                <a16:creationId xmlns:a16="http://schemas.microsoft.com/office/drawing/2014/main" id="{26859808-0E4C-4601-BFD5-C6BA5BCC44FE}"/>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椭圆 4">
            <a:extLst>
              <a:ext uri="{FF2B5EF4-FFF2-40B4-BE49-F238E27FC236}">
                <a16:creationId xmlns:a16="http://schemas.microsoft.com/office/drawing/2014/main" id="{C20B859B-7433-488D-AD26-C313806026F3}"/>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形状 6">
            <a:extLst>
              <a:ext uri="{FF2B5EF4-FFF2-40B4-BE49-F238E27FC236}">
                <a16:creationId xmlns:a16="http://schemas.microsoft.com/office/drawing/2014/main" id="{26C76A02-5C8B-42AD-8662-686E30606D34}"/>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7">
            <a:extLst>
              <a:ext uri="{FF2B5EF4-FFF2-40B4-BE49-F238E27FC236}">
                <a16:creationId xmlns:a16="http://schemas.microsoft.com/office/drawing/2014/main" id="{C6F4EA04-890C-4306-9211-FB1733E0C647}"/>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8">
            <a:extLst>
              <a:ext uri="{FF2B5EF4-FFF2-40B4-BE49-F238E27FC236}">
                <a16:creationId xmlns:a16="http://schemas.microsoft.com/office/drawing/2014/main" id="{A97A903A-09E9-4691-B496-37BE5D102D5D}"/>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2" name="椭圆 9">
            <a:extLst>
              <a:ext uri="{FF2B5EF4-FFF2-40B4-BE49-F238E27FC236}">
                <a16:creationId xmlns:a16="http://schemas.microsoft.com/office/drawing/2014/main" id="{0A2B951D-F19F-475D-B457-B86EF8DC984B}"/>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Rectangle 12">
            <a:extLst>
              <a:ext uri="{FF2B5EF4-FFF2-40B4-BE49-F238E27FC236}">
                <a16:creationId xmlns:a16="http://schemas.microsoft.com/office/drawing/2014/main" id="{B509803A-0360-4D33-9AB5-ED47ED9135D1}"/>
              </a:ext>
            </a:extLst>
          </p:cNvPr>
          <p:cNvSpPr/>
          <p:nvPr userDrawn="1"/>
        </p:nvSpPr>
        <p:spPr>
          <a:xfrm rot="21228401">
            <a:off x="2278901" y="1179055"/>
            <a:ext cx="6008783" cy="4661425"/>
          </a:xfrm>
          <a:prstGeom prst="rect">
            <a:avLst/>
          </a:prstGeom>
          <a:solidFill>
            <a:schemeClr val="accent4">
              <a:lumMod val="60000"/>
              <a:lumOff val="40000"/>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7E0D0665-6999-4651-BD19-C7C402D30EEB}"/>
              </a:ext>
            </a:extLst>
          </p:cNvPr>
          <p:cNvSpPr/>
          <p:nvPr userDrawn="1"/>
        </p:nvSpPr>
        <p:spPr>
          <a:xfrm rot="1737576">
            <a:off x="6328895" y="1082086"/>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A77F017-DFC1-4D5F-8272-B3E76D6DA324}"/>
              </a:ext>
            </a:extLst>
          </p:cNvPr>
          <p:cNvSpPr/>
          <p:nvPr userDrawn="1"/>
        </p:nvSpPr>
        <p:spPr>
          <a:xfrm rot="19676478">
            <a:off x="1401292" y="1522000"/>
            <a:ext cx="2397502"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4D542502-B1BA-4EEE-B113-19E670FE5796}"/>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5">
                    <a:lumMod val="75000"/>
                  </a:schemeClr>
                </a:solidFill>
                <a:effectLst>
                  <a:outerShdw blurRad="50800" dist="38100" dir="8100000" algn="tr" rotWithShape="0">
                    <a:prstClr val="black">
                      <a:alpha val="40000"/>
                    </a:prstClr>
                  </a:outerShdw>
                </a:effectLst>
                <a:uLnTx/>
                <a:uFillTx/>
                <a:latin typeface="Arial" panose="020B0604020202020204"/>
                <a:ea typeface="+mn-ea"/>
                <a:cs typeface="+mn-cs"/>
              </a:rPr>
              <a:t>HOẠT ĐỘNG</a:t>
            </a:r>
          </a:p>
        </p:txBody>
      </p:sp>
      <p:pic>
        <p:nvPicPr>
          <p:cNvPr id="18" name="图片 9">
            <a:extLst>
              <a:ext uri="{FF2B5EF4-FFF2-40B4-BE49-F238E27FC236}">
                <a16:creationId xmlns:a16="http://schemas.microsoft.com/office/drawing/2014/main" id="{9E265F87-F072-4C1C-809B-60B65BA79A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70707" y="2622107"/>
            <a:ext cx="3028932" cy="3847430"/>
          </a:xfrm>
          <a:prstGeom prst="rect">
            <a:avLst/>
          </a:prstGeom>
        </p:spPr>
      </p:pic>
      <p:sp>
        <p:nvSpPr>
          <p:cNvPr id="19" name="TextBox 18">
            <a:extLst>
              <a:ext uri="{FF2B5EF4-FFF2-40B4-BE49-F238E27FC236}">
                <a16:creationId xmlns:a16="http://schemas.microsoft.com/office/drawing/2014/main" id="{1C8F1E24-5B7F-481A-86BE-BC8D3CC99D79}"/>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261585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0E1D8535-7268-4559-A162-57863C850AB4}"/>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id="{3599D6A8-8376-4469-B1C4-0D0AB8B9FCB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F6108594-A8DF-4763-BAD6-AFEBB0C3196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B8502FED-250A-4CBC-8EE4-50D3D012EADA}"/>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4B97A2AD-D2A2-4C3E-AA45-DF5B9EE1314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1D1F51E3-6E1F-4794-92D5-63FB01D635F9}"/>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id="{ECDDE16C-0075-42EB-A3AA-DDD1D96A76E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EFB12868-D957-45A4-B5D8-783DBD98F2C6}"/>
              </a:ext>
            </a:extLst>
          </p:cNvPr>
          <p:cNvSpPr/>
          <p:nvPr userDrawn="1"/>
        </p:nvSpPr>
        <p:spPr>
          <a:xfrm>
            <a:off x="3667342" y="983093"/>
            <a:ext cx="6008783" cy="4661425"/>
          </a:xfrm>
          <a:prstGeom prst="rect">
            <a:avLst/>
          </a:prstGeom>
          <a:solidFill>
            <a:srgbClr val="00CC66">
              <a:alpha val="49804"/>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CFA12B3A-07B6-44F1-A01E-33FD73C34EBA}"/>
              </a:ext>
            </a:extLst>
          </p:cNvPr>
          <p:cNvSpPr/>
          <p:nvPr userDrawn="1"/>
        </p:nvSpPr>
        <p:spPr>
          <a:xfrm rot="2109175">
            <a:off x="8040873" y="1261475"/>
            <a:ext cx="221102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4A2EDEA0-7184-436C-992C-8D667AA8EB7F}"/>
              </a:ext>
            </a:extLst>
          </p:cNvPr>
          <p:cNvSpPr/>
          <p:nvPr userDrawn="1"/>
        </p:nvSpPr>
        <p:spPr>
          <a:xfrm rot="20048077">
            <a:off x="2977240" y="1148481"/>
            <a:ext cx="2397502" cy="4953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1F28E606-F052-4F98-9FBC-30FFA9B82FDA}"/>
              </a:ext>
            </a:extLst>
          </p:cNvPr>
          <p:cNvSpPr txBox="1"/>
          <p:nvPr userDrawn="1"/>
        </p:nvSpPr>
        <p:spPr>
          <a:xfrm>
            <a:off x="4557819" y="191342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rPr>
              <a:t>KHÁM PHÁ</a:t>
            </a:r>
          </a:p>
        </p:txBody>
      </p:sp>
      <p:pic>
        <p:nvPicPr>
          <p:cNvPr id="21" name="图形 1">
            <a:extLst>
              <a:ext uri="{FF2B5EF4-FFF2-40B4-BE49-F238E27FC236}">
                <a16:creationId xmlns:a16="http://schemas.microsoft.com/office/drawing/2014/main" id="{E7242FD6-D5A6-4563-A793-692CAF20691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16645" y="3997564"/>
            <a:ext cx="3980370" cy="1979722"/>
          </a:xfrm>
          <a:prstGeom prst="rect">
            <a:avLst/>
          </a:prstGeom>
        </p:spPr>
      </p:pic>
      <p:sp>
        <p:nvSpPr>
          <p:cNvPr id="22" name="TextBox 21">
            <a:extLst>
              <a:ext uri="{FF2B5EF4-FFF2-40B4-BE49-F238E27FC236}">
                <a16:creationId xmlns:a16="http://schemas.microsoft.com/office/drawing/2014/main" id="{215E454A-B08C-4576-8333-920008E55294}"/>
              </a:ext>
            </a:extLst>
          </p:cNvPr>
          <p:cNvSpPr txBox="1"/>
          <p:nvPr userDrawn="1"/>
        </p:nvSpPr>
        <p:spPr>
          <a:xfrm>
            <a:off x="7668010" y="6560136"/>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4126300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29.jp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image" Target="../media/image29.jpg"/><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30.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4" Type="http://schemas.openxmlformats.org/officeDocument/2006/relationships/image" Target="../media/image3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2784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t>2026/2/3</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385616453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257536"/>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4560024"/>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9">
            <a:extLst>
              <a:ext uri="{FF2B5EF4-FFF2-40B4-BE49-F238E27FC236}">
                <a16:creationId xmlns:a16="http://schemas.microsoft.com/office/drawing/2014/main" id="{7C5FDE4E-FDE3-E297-4653-B31DE6323679}"/>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spTree>
    <p:extLst>
      <p:ext uri="{BB962C8B-B14F-4D97-AF65-F5344CB8AC3E}">
        <p14:creationId xmlns:p14="http://schemas.microsoft.com/office/powerpoint/2010/main" val="2038489497"/>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9166077"/>
      </p:ext>
    </p:extLst>
  </p:cSld>
  <p:clrMap bg1="lt1" tx1="dk1" bg2="lt2" tx2="dk2" accent1="accent1" accent2="accent2" accent3="accent3" accent4="accent4" accent5="accent5" accent6="accent6" hlink="hlink" folHlink="folHlink"/>
  <p:sldLayoutIdLst>
    <p:sldLayoutId id="2147483772" r:id="rId1"/>
    <p:sldLayoutId id="2147483773" r:id="rId2"/>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3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audio" Target="../media/audio1.wav"/><Relationship Id="rId1" Type="http://schemas.openxmlformats.org/officeDocument/2006/relationships/slideLayout" Target="../slideLayouts/slideLayout45.xml"/><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audio" Target="../media/audio1.wav"/><Relationship Id="rId1" Type="http://schemas.openxmlformats.org/officeDocument/2006/relationships/slideLayout" Target="../slideLayouts/slideLayout45.xml"/><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audio" Target="../media/audio1.wav"/><Relationship Id="rId1" Type="http://schemas.openxmlformats.org/officeDocument/2006/relationships/slideLayout" Target="../slideLayouts/slideLayout45.xml"/><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xml"/><Relationship Id="rId1" Type="http://schemas.openxmlformats.org/officeDocument/2006/relationships/slideLayout" Target="../slideLayouts/slideLayout36.xml"/><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2.png"/><Relationship Id="rId2" Type="http://schemas.openxmlformats.org/officeDocument/2006/relationships/image" Target="../media/image43.png"/><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45.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42.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image" Target="../media/image48.png"/><Relationship Id="rId5" Type="http://schemas.microsoft.com/office/2007/relationships/hdphoto" Target="../media/hdphoto4.wdp"/><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3.xml"/><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5E44D18-C661-4106-AC87-24CE9193D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2" name="Picture 1">
            <a:extLst>
              <a:ext uri="{FF2B5EF4-FFF2-40B4-BE49-F238E27FC236}">
                <a16:creationId xmlns:a16="http://schemas.microsoft.com/office/drawing/2014/main" id="{4AB365DD-0F18-4BA9-94AE-02AFB2A35AE9}"/>
              </a:ext>
            </a:extLst>
          </p:cNvPr>
          <p:cNvPicPr>
            <a:picLocks noChangeAspect="1"/>
          </p:cNvPicPr>
          <p:nvPr/>
        </p:nvPicPr>
        <p:blipFill>
          <a:blip r:embed="rId4"/>
          <a:stretch>
            <a:fillRect/>
          </a:stretch>
        </p:blipFill>
        <p:spPr>
          <a:xfrm>
            <a:off x="653910" y="1651103"/>
            <a:ext cx="9148771" cy="1944343"/>
          </a:xfrm>
          <a:prstGeom prst="rect">
            <a:avLst/>
          </a:prstGeom>
        </p:spPr>
      </p:pic>
    </p:spTree>
    <p:extLst>
      <p:ext uri="{BB962C8B-B14F-4D97-AF65-F5344CB8AC3E}">
        <p14:creationId xmlns:p14="http://schemas.microsoft.com/office/powerpoint/2010/main" val="9722921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8">
            <a:extLst>
              <a:ext uri="{FF2B5EF4-FFF2-40B4-BE49-F238E27FC236}">
                <a16:creationId xmlns:a16="http://schemas.microsoft.com/office/drawing/2014/main" id="{C0C52AFC-E34D-E8E1-8860-F69D1281B492}"/>
              </a:ext>
            </a:extLst>
          </p:cNvPr>
          <p:cNvSpPr/>
          <p:nvPr/>
        </p:nvSpPr>
        <p:spPr>
          <a:xfrm rot="5400000">
            <a:off x="-90164" y="3073535"/>
            <a:ext cx="827471" cy="261610"/>
          </a:xfrm>
          <a:prstGeom prst="rect">
            <a:avLst/>
          </a:prstGeom>
        </p:spPr>
        <p:txBody>
          <a:bodyPr wrap="none">
            <a:spAutoFit/>
            <a:scene3d>
              <a:camera prst="orthographicFront"/>
              <a:lightRig rig="threePt" dir="t"/>
            </a:scene3d>
            <a:sp3d extrusionH="57150">
              <a:bevelT w="57150" h="38100" prst="artDeco"/>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a:ln>
                  <a:solidFill>
                    <a:srgbClr val="5B9BD5">
                      <a:lumMod val="60000"/>
                      <a:lumOff val="40000"/>
                    </a:srgbClr>
                  </a:solidFill>
                </a:ln>
                <a:solidFill>
                  <a:srgbClr val="5B9BD5">
                    <a:lumMod val="60000"/>
                    <a:lumOff val="40000"/>
                  </a:srgbClr>
                </a:solidFill>
                <a:effectLst/>
                <a:uLnTx/>
                <a:uFillTx/>
                <a:latin typeface="#9Slide05 SVNSnell Roundhand Sc" panose="020B0500000000000000" pitchFamily="34" charset="0"/>
                <a:ea typeface="Cambria" panose="02040503050406030204" pitchFamily="18" charset="0"/>
                <a:cs typeface="Times New Roman" panose="02020603050405020304" pitchFamily="18" charset="0"/>
              </a:rPr>
              <a:t>Diệu Hiền</a:t>
            </a:r>
            <a:endParaRPr kumimoji="0" lang="zh-CN" altLang="en-US" sz="1100" b="1" i="0" u="none" strike="noStrike" kern="1200" cap="none" spc="0" normalizeH="0" baseline="0" noProof="0" dirty="0">
              <a:ln>
                <a:solidFill>
                  <a:srgbClr val="5B9BD5">
                    <a:lumMod val="60000"/>
                    <a:lumOff val="40000"/>
                  </a:srgbClr>
                </a:solidFill>
              </a:ln>
              <a:solidFill>
                <a:srgbClr val="5B9BD5">
                  <a:lumMod val="60000"/>
                  <a:lumOff val="40000"/>
                </a:srgbClr>
              </a:solidFill>
              <a:effectLst/>
              <a:uLnTx/>
              <a:uFillTx/>
              <a:latin typeface="#9Slide05 SVNSnell Roundhand Sc" panose="020B0500000000000000" pitchFamily="34" charset="0"/>
              <a:ea typeface="Microsoft YaHei" panose="020B0503020204020204" pitchFamily="34" charset="-122"/>
              <a:cs typeface="Times New Roman" panose="02020603050405020304" pitchFamily="18" charset="0"/>
            </a:endParaRPr>
          </a:p>
        </p:txBody>
      </p:sp>
      <p:sp>
        <p:nvSpPr>
          <p:cNvPr id="3" name="Speech Bubble: Oval 9">
            <a:extLst>
              <a:ext uri="{FF2B5EF4-FFF2-40B4-BE49-F238E27FC236}">
                <a16:creationId xmlns:a16="http://schemas.microsoft.com/office/drawing/2014/main" id="{7242D3E7-C1CC-5917-A9C9-1DFAF6DBB850}"/>
              </a:ext>
            </a:extLst>
          </p:cNvPr>
          <p:cNvSpPr/>
          <p:nvPr/>
        </p:nvSpPr>
        <p:spPr>
          <a:xfrm>
            <a:off x="5047488" y="841248"/>
            <a:ext cx="5742432" cy="4108109"/>
          </a:xfrm>
          <a:custGeom>
            <a:avLst/>
            <a:gdLst>
              <a:gd name="csX0" fmla="*/ -370731 w 5742432"/>
              <a:gd name="csY0" fmla="*/ 2433479 h 4108109"/>
              <a:gd name="csX1" fmla="*/ 1277 w 5742432"/>
              <a:gd name="csY1" fmla="*/ 1992799 h 4108109"/>
              <a:gd name="csX2" fmla="*/ 2771287 w 5742432"/>
              <a:gd name="csY2" fmla="*/ 1244 h 4108109"/>
              <a:gd name="csX3" fmla="*/ 5703399 w 5742432"/>
              <a:gd name="csY3" fmla="*/ 1716511 h 4108109"/>
              <a:gd name="csX4" fmla="*/ 3259672 w 5742432"/>
              <a:gd name="csY4" fmla="*/ 4089224 h 4108109"/>
              <a:gd name="csX5" fmla="*/ 178179 w 5742432"/>
              <a:gd name="csY5" fmla="*/ 2766379 h 4108109"/>
              <a:gd name="csX6" fmla="*/ -370731 w 5742432"/>
              <a:gd name="csY6" fmla="*/ 2433479 h 4108109"/>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742432" h="4108109" fill="none" extrusionOk="0">
                <a:moveTo>
                  <a:pt x="-370731" y="2433479"/>
                </a:moveTo>
                <a:cubicBezTo>
                  <a:pt x="-164796" y="2244454"/>
                  <a:pt x="-103227" y="2180772"/>
                  <a:pt x="1277" y="1992799"/>
                </a:cubicBezTo>
                <a:cubicBezTo>
                  <a:pt x="-155675" y="711778"/>
                  <a:pt x="1419909" y="225417"/>
                  <a:pt x="2771287" y="1244"/>
                </a:cubicBezTo>
                <a:cubicBezTo>
                  <a:pt x="4317490" y="-165924"/>
                  <a:pt x="5420713" y="695815"/>
                  <a:pt x="5703399" y="1716511"/>
                </a:cubicBezTo>
                <a:cubicBezTo>
                  <a:pt x="5965905" y="2657040"/>
                  <a:pt x="4800175" y="3912668"/>
                  <a:pt x="3259672" y="4089224"/>
                </a:cubicBezTo>
                <a:cubicBezTo>
                  <a:pt x="1866833" y="4187827"/>
                  <a:pt x="693924" y="3641972"/>
                  <a:pt x="178179" y="2766379"/>
                </a:cubicBezTo>
                <a:cubicBezTo>
                  <a:pt x="-5072" y="2596403"/>
                  <a:pt x="-118695" y="2594743"/>
                  <a:pt x="-370731" y="2433479"/>
                </a:cubicBezTo>
                <a:close/>
              </a:path>
              <a:path w="5742432" h="4108109" stroke="0" extrusionOk="0">
                <a:moveTo>
                  <a:pt x="-370731" y="2433479"/>
                </a:moveTo>
                <a:cubicBezTo>
                  <a:pt x="-212730" y="2231255"/>
                  <a:pt x="-133924" y="2159791"/>
                  <a:pt x="1277" y="1992799"/>
                </a:cubicBezTo>
                <a:cubicBezTo>
                  <a:pt x="-60083" y="921569"/>
                  <a:pt x="1205305" y="237976"/>
                  <a:pt x="2771287" y="1244"/>
                </a:cubicBezTo>
                <a:cubicBezTo>
                  <a:pt x="4189954" y="29163"/>
                  <a:pt x="5608352" y="795597"/>
                  <a:pt x="5703399" y="1716511"/>
                </a:cubicBezTo>
                <a:cubicBezTo>
                  <a:pt x="5936408" y="3006472"/>
                  <a:pt x="4733361" y="3954250"/>
                  <a:pt x="3259672" y="4089224"/>
                </a:cubicBezTo>
                <a:cubicBezTo>
                  <a:pt x="1816061" y="4175223"/>
                  <a:pt x="667883" y="3674775"/>
                  <a:pt x="178179" y="2766379"/>
                </a:cubicBezTo>
                <a:cubicBezTo>
                  <a:pt x="-77069" y="2577377"/>
                  <a:pt x="-208142" y="2574544"/>
                  <a:pt x="-370731" y="243347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CA3659"/>
                </a:solidFill>
                <a:effectLst/>
                <a:uLnTx/>
                <a:uFillTx/>
                <a:latin typeface="UTM Avo" panose="02040603050506020204" pitchFamily="18" charset="0"/>
                <a:ea typeface="Cambria" panose="02040503050406030204" pitchFamily="18" charset="0"/>
                <a:cs typeface="+mn-cs"/>
              </a:rPr>
              <a:t>  Nhanh tay nhận những phần bánh thơm ngon bằng cách trả lời đúng các câu hỏi sau đây nhé!</a:t>
            </a:r>
          </a:p>
        </p:txBody>
      </p:sp>
      <p:pic>
        <p:nvPicPr>
          <p:cNvPr id="4" name="Picture 3">
            <a:extLst>
              <a:ext uri="{FF2B5EF4-FFF2-40B4-BE49-F238E27FC236}">
                <a16:creationId xmlns:a16="http://schemas.microsoft.com/office/drawing/2014/main" id="{DE5CE697-835F-4C54-703B-503AAD126B7A}"/>
              </a:ext>
            </a:extLst>
          </p:cNvPr>
          <p:cNvPicPr>
            <a:picLocks noChangeAspect="1"/>
          </p:cNvPicPr>
          <p:nvPr/>
        </p:nvPicPr>
        <p:blipFill>
          <a:blip r:embed="rId4"/>
          <a:stretch>
            <a:fillRect/>
          </a:stretch>
        </p:blipFill>
        <p:spPr>
          <a:xfrm>
            <a:off x="454377" y="378622"/>
            <a:ext cx="4593111" cy="7143172"/>
          </a:xfrm>
          <a:prstGeom prst="rect">
            <a:avLst/>
          </a:prstGeom>
        </p:spPr>
      </p:pic>
      <p:pic>
        <p:nvPicPr>
          <p:cNvPr id="5" name="Picture 4">
            <a:extLst>
              <a:ext uri="{FF2B5EF4-FFF2-40B4-BE49-F238E27FC236}">
                <a16:creationId xmlns:a16="http://schemas.microsoft.com/office/drawing/2014/main" id="{C3B03228-7168-E98B-0A77-49D923FF60AB}"/>
              </a:ext>
            </a:extLst>
          </p:cNvPr>
          <p:cNvPicPr>
            <a:picLocks noChangeAspect="1"/>
          </p:cNvPicPr>
          <p:nvPr/>
        </p:nvPicPr>
        <p:blipFill>
          <a:blip r:embed="rId5"/>
          <a:stretch>
            <a:fillRect/>
          </a:stretch>
        </p:blipFill>
        <p:spPr>
          <a:xfrm>
            <a:off x="7686583" y="3618076"/>
            <a:ext cx="3908032" cy="2674239"/>
          </a:xfrm>
          <a:prstGeom prst="rect">
            <a:avLst/>
          </a:prstGeom>
        </p:spPr>
      </p:pic>
      <p:pic>
        <p:nvPicPr>
          <p:cNvPr id="6" name="NHẠC GHITA">
            <a:hlinkClick r:id="" action="ppaction://media"/>
            <a:extLst>
              <a:ext uri="{FF2B5EF4-FFF2-40B4-BE49-F238E27FC236}">
                <a16:creationId xmlns:a16="http://schemas.microsoft.com/office/drawing/2014/main" id="{1DF991CC-830D-35B3-81A2-1C187395A2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flipV="1">
            <a:off x="12354881" y="6858000"/>
            <a:ext cx="830767" cy="830767"/>
          </a:xfrm>
          <a:prstGeom prst="rect">
            <a:avLst/>
          </a:prstGeom>
        </p:spPr>
      </p:pic>
    </p:spTree>
    <p:extLst>
      <p:ext uri="{BB962C8B-B14F-4D97-AF65-F5344CB8AC3E}">
        <p14:creationId xmlns:p14="http://schemas.microsoft.com/office/powerpoint/2010/main" val="170691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8" fill="hold" display="0">
                  <p:stCondLst>
                    <p:cond delay="indefinite"/>
                  </p:stCondLst>
                  <p:endCondLst>
                    <p:cond evt="onStopAudio" delay="0">
                      <p:tgtEl>
                        <p:sldTgt/>
                      </p:tgtEl>
                    </p:cond>
                  </p:endCondLst>
                </p:cTn>
                <p:tgtEl>
                  <p:spTgt spid="6"/>
                </p:tgtEl>
              </p:cMediaNode>
            </p:audio>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67B9F27-AE69-2943-1808-8DC43B4B7985}"/>
              </a:ext>
            </a:extLst>
          </p:cNvPr>
          <p:cNvGrpSpPr/>
          <p:nvPr/>
        </p:nvGrpSpPr>
        <p:grpSpPr>
          <a:xfrm>
            <a:off x="735864" y="3964211"/>
            <a:ext cx="5357206" cy="1256290"/>
            <a:chOff x="311419" y="3386316"/>
            <a:chExt cx="4009979" cy="1139599"/>
          </a:xfrm>
        </p:grpSpPr>
        <p:grpSp>
          <p:nvGrpSpPr>
            <p:cNvPr id="3" name="Group 2">
              <a:extLst>
                <a:ext uri="{FF2B5EF4-FFF2-40B4-BE49-F238E27FC236}">
                  <a16:creationId xmlns:a16="http://schemas.microsoft.com/office/drawing/2014/main" id="{EE82623B-980D-44D7-8079-745CD1C8FDC2}"/>
                </a:ext>
              </a:extLst>
            </p:cNvPr>
            <p:cNvGrpSpPr/>
            <p:nvPr/>
          </p:nvGrpSpPr>
          <p:grpSpPr>
            <a:xfrm>
              <a:off x="405311" y="3551949"/>
              <a:ext cx="3916087" cy="973966"/>
              <a:chOff x="-524047" y="190884"/>
              <a:chExt cx="11932920" cy="1724546"/>
            </a:xfrm>
          </p:grpSpPr>
          <p:sp>
            <p:nvSpPr>
              <p:cNvPr id="5" name="Rectangle 95">
                <a:extLst>
                  <a:ext uri="{FF2B5EF4-FFF2-40B4-BE49-F238E27FC236}">
                    <a16:creationId xmlns:a16="http://schemas.microsoft.com/office/drawing/2014/main" id="{15F2A5C6-6526-B5CA-3A5E-5AD72168BA13}"/>
                  </a:ext>
                </a:extLst>
              </p:cNvPr>
              <p:cNvSpPr/>
              <p:nvPr/>
            </p:nvSpPr>
            <p:spPr>
              <a:xfrm>
                <a:off x="-524047" y="204649"/>
                <a:ext cx="11932920" cy="1710781"/>
              </a:xfrm>
              <a:custGeom>
                <a:avLst/>
                <a:gdLst>
                  <a:gd name="csX0" fmla="*/ 0 w 11932920"/>
                  <a:gd name="csY0" fmla="*/ 0 h 1710781"/>
                  <a:gd name="csX1" fmla="*/ 11932920 w 11932920"/>
                  <a:gd name="csY1" fmla="*/ 0 h 1710781"/>
                  <a:gd name="csX2" fmla="*/ 11932920 w 11932920"/>
                  <a:gd name="csY2" fmla="*/ 1710781 h 1710781"/>
                  <a:gd name="csX3" fmla="*/ 0 w 11932920"/>
                  <a:gd name="csY3" fmla="*/ 1710781 h 1710781"/>
                  <a:gd name="csX4" fmla="*/ 0 w 11932920"/>
                  <a:gd name="csY4" fmla="*/ 0 h 1710781"/>
                </a:gdLst>
                <a:ahLst/>
                <a:cxnLst>
                  <a:cxn ang="0">
                    <a:pos x="csX0" y="csY0"/>
                  </a:cxn>
                  <a:cxn ang="0">
                    <a:pos x="csX1" y="csY1"/>
                  </a:cxn>
                  <a:cxn ang="0">
                    <a:pos x="csX2" y="csY2"/>
                  </a:cxn>
                  <a:cxn ang="0">
                    <a:pos x="csX3" y="csY3"/>
                  </a:cxn>
                  <a:cxn ang="0">
                    <a:pos x="csX4" y="cs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ln>
                <a:extLst>
                  <a:ext uri="{C807C97D-BFC1-408E-A445-0C87EB9F89A2}">
                    <ask:lineSketchStyleProps xmlns:ask="http://schemas.microsoft.com/office/drawing/2018/sketchyshapes" sd="1018328812">
                      <a:prstGeom prst="rect">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500" b="0" i="0" u="none" strike="noStrike" kern="1200" cap="none" spc="0" normalizeH="0" baseline="0" noProof="0">
                  <a:ln>
                    <a:noFill/>
                  </a:ln>
                  <a:solidFill>
                    <a:srgbClr val="43671B"/>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03FD5AD0-5DEC-6904-9CDB-1495D18252DA}"/>
                  </a:ext>
                </a:extLst>
              </p:cNvPr>
              <p:cNvSpPr txBox="1"/>
              <p:nvPr/>
            </p:nvSpPr>
            <p:spPr>
              <a:xfrm>
                <a:off x="3169265" y="190884"/>
                <a:ext cx="5722031" cy="1507748"/>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5500" b="1" i="0" u="none" strike="noStrike" kern="1200" cap="none" spc="0" normalizeH="0" baseline="0" noProof="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8</a:t>
                </a:r>
                <a:endParaRPr kumimoji="0" lang="en-US" altLang="en-US" sz="55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grpSp>
        <p:sp>
          <p:nvSpPr>
            <p:cNvPr id="4" name="Google Shape;3606;p43">
              <a:extLst>
                <a:ext uri="{FF2B5EF4-FFF2-40B4-BE49-F238E27FC236}">
                  <a16:creationId xmlns:a16="http://schemas.microsoft.com/office/drawing/2014/main" id="{462BA694-E96C-2B58-F6D3-FB079ABE47B9}"/>
                </a:ext>
              </a:extLst>
            </p:cNvPr>
            <p:cNvSpPr/>
            <p:nvPr/>
          </p:nvSpPr>
          <p:spPr>
            <a:xfrm>
              <a:off x="311419" y="3386316"/>
              <a:ext cx="918025" cy="1042459"/>
            </a:xfrm>
            <a:prstGeom prst="ellipse">
              <a:avLst/>
            </a:prstGeom>
            <a:solidFill>
              <a:srgbClr val="FFCCFF"/>
            </a:solidFill>
            <a:ln w="762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0" i="0" u="none" strike="noStrike" kern="1200" cap="none" spc="0" normalizeH="0" baseline="0" noProof="0">
                  <a:ln>
                    <a:noFill/>
                  </a:ln>
                  <a:solidFill>
                    <a:srgbClr val="CA3659"/>
                  </a:solidFill>
                  <a:effectLst/>
                  <a:uLnTx/>
                  <a:uFillTx/>
                  <a:latin typeface="Cambria" panose="02040503050406030204" pitchFamily="18" charset="0"/>
                  <a:ea typeface="Cambria" panose="02040503050406030204" pitchFamily="18" charset="0"/>
                </a:rPr>
                <a:t>B</a:t>
              </a:r>
              <a:endParaRPr kumimoji="0" sz="5500" b="0" i="0" u="none" strike="noStrike" kern="1200" cap="none" spc="0" normalizeH="0" baseline="0" noProof="0">
                <a:ln>
                  <a:noFill/>
                </a:ln>
                <a:solidFill>
                  <a:srgbClr val="CA3659"/>
                </a:solidFill>
                <a:effectLst/>
                <a:uLnTx/>
                <a:uFillTx/>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733282F6-BF63-6CE7-FE73-6AD2776DF110}"/>
              </a:ext>
            </a:extLst>
          </p:cNvPr>
          <p:cNvGrpSpPr/>
          <p:nvPr/>
        </p:nvGrpSpPr>
        <p:grpSpPr>
          <a:xfrm>
            <a:off x="2301982" y="2432849"/>
            <a:ext cx="5374605" cy="1197950"/>
            <a:chOff x="264580" y="1643820"/>
            <a:chExt cx="4235200" cy="1087605"/>
          </a:xfrm>
        </p:grpSpPr>
        <p:grpSp>
          <p:nvGrpSpPr>
            <p:cNvPr id="8" name="Group 7">
              <a:extLst>
                <a:ext uri="{FF2B5EF4-FFF2-40B4-BE49-F238E27FC236}">
                  <a16:creationId xmlns:a16="http://schemas.microsoft.com/office/drawing/2014/main" id="{ECBDC4F6-6A28-38E2-0C66-F486D1C0B922}"/>
                </a:ext>
              </a:extLst>
            </p:cNvPr>
            <p:cNvGrpSpPr/>
            <p:nvPr/>
          </p:nvGrpSpPr>
          <p:grpSpPr>
            <a:xfrm>
              <a:off x="655913" y="1706624"/>
              <a:ext cx="3843867" cy="1024801"/>
              <a:chOff x="129540" y="24240"/>
              <a:chExt cx="11932920" cy="1814557"/>
            </a:xfrm>
          </p:grpSpPr>
          <p:sp>
            <p:nvSpPr>
              <p:cNvPr id="10" name="Rectangle 104">
                <a:extLst>
                  <a:ext uri="{FF2B5EF4-FFF2-40B4-BE49-F238E27FC236}">
                    <a16:creationId xmlns:a16="http://schemas.microsoft.com/office/drawing/2014/main" id="{BDA1369E-B0A5-0C8E-E532-4E6B5106CE0D}"/>
                  </a:ext>
                </a:extLst>
              </p:cNvPr>
              <p:cNvSpPr/>
              <p:nvPr/>
            </p:nvSpPr>
            <p:spPr>
              <a:xfrm>
                <a:off x="129540" y="128016"/>
                <a:ext cx="11932920" cy="1710781"/>
              </a:xfrm>
              <a:custGeom>
                <a:avLst/>
                <a:gdLst>
                  <a:gd name="csX0" fmla="*/ 0 w 11932920"/>
                  <a:gd name="csY0" fmla="*/ 0 h 1710781"/>
                  <a:gd name="csX1" fmla="*/ 11932920 w 11932920"/>
                  <a:gd name="csY1" fmla="*/ 0 h 1710781"/>
                  <a:gd name="csX2" fmla="*/ 11932920 w 11932920"/>
                  <a:gd name="csY2" fmla="*/ 1710781 h 1710781"/>
                  <a:gd name="csX3" fmla="*/ 0 w 11932920"/>
                  <a:gd name="csY3" fmla="*/ 1710781 h 1710781"/>
                  <a:gd name="csX4" fmla="*/ 0 w 11932920"/>
                  <a:gd name="csY4" fmla="*/ 0 h 1710781"/>
                </a:gdLst>
                <a:ahLst/>
                <a:cxnLst>
                  <a:cxn ang="0">
                    <a:pos x="csX0" y="csY0"/>
                  </a:cxn>
                  <a:cxn ang="0">
                    <a:pos x="csX1" y="csY1"/>
                  </a:cxn>
                  <a:cxn ang="0">
                    <a:pos x="csX2" y="csY2"/>
                  </a:cxn>
                  <a:cxn ang="0">
                    <a:pos x="csX3" y="csY3"/>
                  </a:cxn>
                  <a:cxn ang="0">
                    <a:pos x="csX4" y="cs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ln>
                <a:extLst>
                  <a:ext uri="{C807C97D-BFC1-408E-A445-0C87EB9F89A2}">
                    <ask:lineSketchStyleProps xmlns:ask="http://schemas.microsoft.com/office/drawing/2018/sketchyshapes" sd="1018328812">
                      <a:prstGeom prst="rect">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500" b="0" i="0" u="none" strike="noStrike" kern="1200" cap="none" spc="0" normalizeH="0" baseline="0" noProof="0">
                  <a:ln>
                    <a:noFill/>
                  </a:ln>
                  <a:solidFill>
                    <a:srgbClr val="43671B"/>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8D3BDB24-8F07-BAD7-7E80-C5E2DC22367B}"/>
                  </a:ext>
                </a:extLst>
              </p:cNvPr>
              <p:cNvSpPr txBox="1"/>
              <p:nvPr/>
            </p:nvSpPr>
            <p:spPr>
              <a:xfrm>
                <a:off x="183113" y="24240"/>
                <a:ext cx="11221897" cy="1509035"/>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5500" b="1" i="0" u="none" strike="noStrike" kern="1200" cap="none" spc="0" normalizeH="0" baseline="0" noProof="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7</a:t>
                </a:r>
                <a:endParaRPr kumimoji="0" lang="en-US" altLang="en-US" sz="55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grpSp>
        <p:sp>
          <p:nvSpPr>
            <p:cNvPr id="9" name="Google Shape;3606;p43">
              <a:extLst>
                <a:ext uri="{FF2B5EF4-FFF2-40B4-BE49-F238E27FC236}">
                  <a16:creationId xmlns:a16="http://schemas.microsoft.com/office/drawing/2014/main" id="{55981B3C-454A-3A06-AF1C-359D47B04A65}"/>
                </a:ext>
              </a:extLst>
            </p:cNvPr>
            <p:cNvSpPr/>
            <p:nvPr/>
          </p:nvSpPr>
          <p:spPr>
            <a:xfrm>
              <a:off x="264580" y="1643820"/>
              <a:ext cx="918025" cy="1051871"/>
            </a:xfrm>
            <a:prstGeom prst="ellipse">
              <a:avLst/>
            </a:prstGeom>
            <a:solidFill>
              <a:srgbClr val="FF99FF"/>
            </a:solidFill>
            <a:ln w="762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0" i="0" u="none" strike="noStrike" kern="1200" cap="none" spc="0" normalizeH="0" baseline="0" noProof="0">
                  <a:ln>
                    <a:noFill/>
                  </a:ln>
                  <a:solidFill>
                    <a:srgbClr val="CA3659"/>
                  </a:solidFill>
                  <a:effectLst/>
                  <a:uLnTx/>
                  <a:uFillTx/>
                  <a:latin typeface="Cambria" panose="02040503050406030204" pitchFamily="18" charset="0"/>
                  <a:ea typeface="Cambria" panose="02040503050406030204" pitchFamily="18" charset="0"/>
                </a:rPr>
                <a:t>A</a:t>
              </a:r>
              <a:endParaRPr kumimoji="0" sz="5500" b="0" i="0" u="none" strike="noStrike" kern="1200" cap="none" spc="0" normalizeH="0" baseline="0" noProof="0">
                <a:ln>
                  <a:noFill/>
                </a:ln>
                <a:solidFill>
                  <a:srgbClr val="CA3659"/>
                </a:solidFill>
                <a:effectLst/>
                <a:uLnTx/>
                <a:uFillTx/>
                <a:latin typeface="Cambria" panose="02040503050406030204" pitchFamily="18" charset="0"/>
                <a:ea typeface="Cambria" panose="02040503050406030204" pitchFamily="18" charset="0"/>
              </a:endParaRPr>
            </a:p>
          </p:txBody>
        </p:sp>
      </p:grpSp>
      <p:grpSp>
        <p:nvGrpSpPr>
          <p:cNvPr id="12" name="Group 11">
            <a:extLst>
              <a:ext uri="{FF2B5EF4-FFF2-40B4-BE49-F238E27FC236}">
                <a16:creationId xmlns:a16="http://schemas.microsoft.com/office/drawing/2014/main" id="{15937716-3B24-422C-0D61-5E04F1E8409A}"/>
              </a:ext>
            </a:extLst>
          </p:cNvPr>
          <p:cNvGrpSpPr/>
          <p:nvPr/>
        </p:nvGrpSpPr>
        <p:grpSpPr>
          <a:xfrm>
            <a:off x="832985" y="639837"/>
            <a:ext cx="8701459" cy="1431945"/>
            <a:chOff x="218518" y="163890"/>
            <a:chExt cx="8701459" cy="1566586"/>
          </a:xfrm>
        </p:grpSpPr>
        <p:sp>
          <p:nvSpPr>
            <p:cNvPr id="13" name="Rectangle: Rounded Corners 106">
              <a:extLst>
                <a:ext uri="{FF2B5EF4-FFF2-40B4-BE49-F238E27FC236}">
                  <a16:creationId xmlns:a16="http://schemas.microsoft.com/office/drawing/2014/main" id="{3D812FB5-AAAD-659A-E8C6-FCEA72470C70}"/>
                </a:ext>
              </a:extLst>
            </p:cNvPr>
            <p:cNvSpPr/>
            <p:nvPr/>
          </p:nvSpPr>
          <p:spPr>
            <a:xfrm>
              <a:off x="1233633" y="169383"/>
              <a:ext cx="7686344" cy="1561093"/>
            </a:xfrm>
            <a:prstGeom prst="roundRect">
              <a:avLst/>
            </a:prstGeom>
            <a:solidFill>
              <a:srgbClr val="FF99FF"/>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D3EE056F-79BC-6CB5-B10E-DC5C9691C24B}"/>
                </a:ext>
              </a:extLst>
            </p:cNvPr>
            <p:cNvSpPr txBox="1"/>
            <p:nvPr/>
          </p:nvSpPr>
          <p:spPr>
            <a:xfrm>
              <a:off x="1641372" y="335674"/>
              <a:ext cx="7059698" cy="1269980"/>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nl-NL" sz="66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rPr>
                <a:t>14 : 2 = ?</a:t>
              </a:r>
              <a:endParaRPr kumimoji="0" lang="en-US" sz="66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endParaRPr>
            </a:p>
          </p:txBody>
        </p:sp>
        <p:grpSp>
          <p:nvGrpSpPr>
            <p:cNvPr id="15" name="Group 14">
              <a:extLst>
                <a:ext uri="{FF2B5EF4-FFF2-40B4-BE49-F238E27FC236}">
                  <a16:creationId xmlns:a16="http://schemas.microsoft.com/office/drawing/2014/main" id="{C8342E6C-24E9-D896-E1D3-E75171844659}"/>
                </a:ext>
              </a:extLst>
            </p:cNvPr>
            <p:cNvGrpSpPr/>
            <p:nvPr/>
          </p:nvGrpSpPr>
          <p:grpSpPr>
            <a:xfrm>
              <a:off x="218518" y="163890"/>
              <a:ext cx="1374069" cy="1211755"/>
              <a:chOff x="311152" y="716818"/>
              <a:chExt cx="767840" cy="777895"/>
            </a:xfrm>
          </p:grpSpPr>
          <p:sp>
            <p:nvSpPr>
              <p:cNvPr id="16" name="Google Shape;4265;p49">
                <a:extLst>
                  <a:ext uri="{FF2B5EF4-FFF2-40B4-BE49-F238E27FC236}">
                    <a16:creationId xmlns:a16="http://schemas.microsoft.com/office/drawing/2014/main" id="{E53135A9-5460-EB66-52BB-3CE1C14EAF26}"/>
                  </a:ext>
                </a:extLst>
              </p:cNvPr>
              <p:cNvSpPr/>
              <p:nvPr/>
            </p:nvSpPr>
            <p:spPr>
              <a:xfrm>
                <a:off x="311152" y="743043"/>
                <a:ext cx="767840" cy="751670"/>
              </a:xfrm>
              <a:custGeom>
                <a:avLst/>
                <a:gdLst/>
                <a:ahLst/>
                <a:cxnLst/>
                <a:rect l="l" t="t" r="r" b="b"/>
                <a:pathLst>
                  <a:path w="21965" h="21023" extrusionOk="0">
                    <a:moveTo>
                      <a:pt x="11860" y="1370"/>
                    </a:moveTo>
                    <a:lnTo>
                      <a:pt x="12074" y="1413"/>
                    </a:lnTo>
                    <a:lnTo>
                      <a:pt x="12288" y="1499"/>
                    </a:lnTo>
                    <a:lnTo>
                      <a:pt x="12331" y="1542"/>
                    </a:lnTo>
                    <a:lnTo>
                      <a:pt x="12417" y="1584"/>
                    </a:lnTo>
                    <a:lnTo>
                      <a:pt x="12631" y="1713"/>
                    </a:lnTo>
                    <a:lnTo>
                      <a:pt x="12845" y="1884"/>
                    </a:lnTo>
                    <a:lnTo>
                      <a:pt x="13059" y="2098"/>
                    </a:lnTo>
                    <a:lnTo>
                      <a:pt x="13230" y="2355"/>
                    </a:lnTo>
                    <a:lnTo>
                      <a:pt x="13573" y="2869"/>
                    </a:lnTo>
                    <a:lnTo>
                      <a:pt x="13830" y="3468"/>
                    </a:lnTo>
                    <a:lnTo>
                      <a:pt x="13958" y="3811"/>
                    </a:lnTo>
                    <a:lnTo>
                      <a:pt x="14215" y="4710"/>
                    </a:lnTo>
                    <a:lnTo>
                      <a:pt x="14386" y="5523"/>
                    </a:lnTo>
                    <a:lnTo>
                      <a:pt x="14515" y="6251"/>
                    </a:lnTo>
                    <a:lnTo>
                      <a:pt x="14558" y="6765"/>
                    </a:lnTo>
                    <a:lnTo>
                      <a:pt x="14558" y="6894"/>
                    </a:lnTo>
                    <a:lnTo>
                      <a:pt x="14558" y="6979"/>
                    </a:lnTo>
                    <a:lnTo>
                      <a:pt x="15414" y="7022"/>
                    </a:lnTo>
                    <a:lnTo>
                      <a:pt x="16313" y="7150"/>
                    </a:lnTo>
                    <a:lnTo>
                      <a:pt x="17341" y="7365"/>
                    </a:lnTo>
                    <a:lnTo>
                      <a:pt x="17469" y="7365"/>
                    </a:lnTo>
                    <a:lnTo>
                      <a:pt x="17940" y="7493"/>
                    </a:lnTo>
                    <a:lnTo>
                      <a:pt x="18026" y="7536"/>
                    </a:lnTo>
                    <a:lnTo>
                      <a:pt x="18668" y="7707"/>
                    </a:lnTo>
                    <a:lnTo>
                      <a:pt x="19224" y="7921"/>
                    </a:lnTo>
                    <a:lnTo>
                      <a:pt x="19396" y="8050"/>
                    </a:lnTo>
                    <a:lnTo>
                      <a:pt x="19824" y="8264"/>
                    </a:lnTo>
                    <a:lnTo>
                      <a:pt x="19995" y="8392"/>
                    </a:lnTo>
                    <a:lnTo>
                      <a:pt x="20124" y="8478"/>
                    </a:lnTo>
                    <a:lnTo>
                      <a:pt x="20295" y="8649"/>
                    </a:lnTo>
                    <a:lnTo>
                      <a:pt x="20423" y="8820"/>
                    </a:lnTo>
                    <a:lnTo>
                      <a:pt x="20509" y="9034"/>
                    </a:lnTo>
                    <a:lnTo>
                      <a:pt x="20595" y="9206"/>
                    </a:lnTo>
                    <a:lnTo>
                      <a:pt x="20595" y="9377"/>
                    </a:lnTo>
                    <a:lnTo>
                      <a:pt x="20595" y="9591"/>
                    </a:lnTo>
                    <a:lnTo>
                      <a:pt x="20552" y="9762"/>
                    </a:lnTo>
                    <a:lnTo>
                      <a:pt x="20509" y="9933"/>
                    </a:lnTo>
                    <a:lnTo>
                      <a:pt x="20295" y="10319"/>
                    </a:lnTo>
                    <a:lnTo>
                      <a:pt x="20038" y="10661"/>
                    </a:lnTo>
                    <a:lnTo>
                      <a:pt x="19695" y="11004"/>
                    </a:lnTo>
                    <a:lnTo>
                      <a:pt x="19310" y="11346"/>
                    </a:lnTo>
                    <a:lnTo>
                      <a:pt x="18839" y="11689"/>
                    </a:lnTo>
                    <a:lnTo>
                      <a:pt x="18411" y="11989"/>
                    </a:lnTo>
                    <a:lnTo>
                      <a:pt x="17512" y="12545"/>
                    </a:lnTo>
                    <a:lnTo>
                      <a:pt x="16698" y="12973"/>
                    </a:lnTo>
                    <a:lnTo>
                      <a:pt x="15885" y="13359"/>
                    </a:lnTo>
                    <a:lnTo>
                      <a:pt x="16099" y="14129"/>
                    </a:lnTo>
                    <a:lnTo>
                      <a:pt x="16270" y="14943"/>
                    </a:lnTo>
                    <a:lnTo>
                      <a:pt x="16399" y="15970"/>
                    </a:lnTo>
                    <a:lnTo>
                      <a:pt x="16441" y="16484"/>
                    </a:lnTo>
                    <a:lnTo>
                      <a:pt x="16441" y="16998"/>
                    </a:lnTo>
                    <a:lnTo>
                      <a:pt x="16441" y="17512"/>
                    </a:lnTo>
                    <a:lnTo>
                      <a:pt x="16356" y="17983"/>
                    </a:lnTo>
                    <a:lnTo>
                      <a:pt x="16270" y="18454"/>
                    </a:lnTo>
                    <a:lnTo>
                      <a:pt x="16099" y="18839"/>
                    </a:lnTo>
                    <a:lnTo>
                      <a:pt x="15885" y="19182"/>
                    </a:lnTo>
                    <a:lnTo>
                      <a:pt x="15714" y="19310"/>
                    </a:lnTo>
                    <a:lnTo>
                      <a:pt x="15585" y="19438"/>
                    </a:lnTo>
                    <a:lnTo>
                      <a:pt x="15414" y="19524"/>
                    </a:lnTo>
                    <a:lnTo>
                      <a:pt x="15243" y="19610"/>
                    </a:lnTo>
                    <a:lnTo>
                      <a:pt x="15029" y="19652"/>
                    </a:lnTo>
                    <a:lnTo>
                      <a:pt x="14857" y="19652"/>
                    </a:lnTo>
                    <a:lnTo>
                      <a:pt x="14515" y="19610"/>
                    </a:lnTo>
                    <a:lnTo>
                      <a:pt x="14215" y="19567"/>
                    </a:lnTo>
                    <a:lnTo>
                      <a:pt x="14087" y="19524"/>
                    </a:lnTo>
                    <a:lnTo>
                      <a:pt x="13873" y="19438"/>
                    </a:lnTo>
                    <a:lnTo>
                      <a:pt x="13744" y="19396"/>
                    </a:lnTo>
                    <a:lnTo>
                      <a:pt x="13573" y="19310"/>
                    </a:lnTo>
                    <a:lnTo>
                      <a:pt x="13487" y="19267"/>
                    </a:lnTo>
                    <a:lnTo>
                      <a:pt x="13145" y="19096"/>
                    </a:lnTo>
                    <a:lnTo>
                      <a:pt x="12759" y="18839"/>
                    </a:lnTo>
                    <a:lnTo>
                      <a:pt x="12031" y="18325"/>
                    </a:lnTo>
                    <a:lnTo>
                      <a:pt x="11903" y="18240"/>
                    </a:lnTo>
                    <a:lnTo>
                      <a:pt x="11817" y="18154"/>
                    </a:lnTo>
                    <a:lnTo>
                      <a:pt x="11689" y="18068"/>
                    </a:lnTo>
                    <a:lnTo>
                      <a:pt x="11603" y="17983"/>
                    </a:lnTo>
                    <a:lnTo>
                      <a:pt x="10961" y="17426"/>
                    </a:lnTo>
                    <a:lnTo>
                      <a:pt x="10404" y="16912"/>
                    </a:lnTo>
                    <a:lnTo>
                      <a:pt x="9933" y="16441"/>
                    </a:lnTo>
                    <a:lnTo>
                      <a:pt x="9848" y="16484"/>
                    </a:lnTo>
                    <a:lnTo>
                      <a:pt x="9762" y="16527"/>
                    </a:lnTo>
                    <a:lnTo>
                      <a:pt x="8906" y="16955"/>
                    </a:lnTo>
                    <a:lnTo>
                      <a:pt x="8306" y="17212"/>
                    </a:lnTo>
                    <a:lnTo>
                      <a:pt x="7621" y="17512"/>
                    </a:lnTo>
                    <a:lnTo>
                      <a:pt x="6851" y="17811"/>
                    </a:lnTo>
                    <a:lnTo>
                      <a:pt x="6123" y="18026"/>
                    </a:lnTo>
                    <a:lnTo>
                      <a:pt x="5395" y="18197"/>
                    </a:lnTo>
                    <a:lnTo>
                      <a:pt x="5053" y="18240"/>
                    </a:lnTo>
                    <a:lnTo>
                      <a:pt x="4453" y="18240"/>
                    </a:lnTo>
                    <a:lnTo>
                      <a:pt x="4196" y="18197"/>
                    </a:lnTo>
                    <a:lnTo>
                      <a:pt x="3982" y="18111"/>
                    </a:lnTo>
                    <a:lnTo>
                      <a:pt x="3811" y="17983"/>
                    </a:lnTo>
                    <a:lnTo>
                      <a:pt x="3725" y="17940"/>
                    </a:lnTo>
                    <a:lnTo>
                      <a:pt x="3597" y="17811"/>
                    </a:lnTo>
                    <a:lnTo>
                      <a:pt x="3511" y="17597"/>
                    </a:lnTo>
                    <a:lnTo>
                      <a:pt x="3468" y="17555"/>
                    </a:lnTo>
                    <a:lnTo>
                      <a:pt x="3426" y="17426"/>
                    </a:lnTo>
                    <a:lnTo>
                      <a:pt x="3426" y="17340"/>
                    </a:lnTo>
                    <a:lnTo>
                      <a:pt x="3383" y="17255"/>
                    </a:lnTo>
                    <a:lnTo>
                      <a:pt x="3383" y="17212"/>
                    </a:lnTo>
                    <a:lnTo>
                      <a:pt x="3383" y="17126"/>
                    </a:lnTo>
                    <a:lnTo>
                      <a:pt x="3383" y="16955"/>
                    </a:lnTo>
                    <a:lnTo>
                      <a:pt x="3383" y="16655"/>
                    </a:lnTo>
                    <a:lnTo>
                      <a:pt x="3383" y="16270"/>
                    </a:lnTo>
                    <a:lnTo>
                      <a:pt x="3554" y="15499"/>
                    </a:lnTo>
                    <a:lnTo>
                      <a:pt x="3768" y="14686"/>
                    </a:lnTo>
                    <a:lnTo>
                      <a:pt x="4068" y="13915"/>
                    </a:lnTo>
                    <a:lnTo>
                      <a:pt x="4367" y="13230"/>
                    </a:lnTo>
                    <a:lnTo>
                      <a:pt x="4624" y="12631"/>
                    </a:lnTo>
                    <a:lnTo>
                      <a:pt x="4967" y="11989"/>
                    </a:lnTo>
                    <a:lnTo>
                      <a:pt x="4967" y="11946"/>
                    </a:lnTo>
                    <a:lnTo>
                      <a:pt x="4325" y="11389"/>
                    </a:lnTo>
                    <a:lnTo>
                      <a:pt x="3682" y="10790"/>
                    </a:lnTo>
                    <a:lnTo>
                      <a:pt x="2955" y="10062"/>
                    </a:lnTo>
                    <a:lnTo>
                      <a:pt x="2612" y="9634"/>
                    </a:lnTo>
                    <a:lnTo>
                      <a:pt x="2270" y="9206"/>
                    </a:lnTo>
                    <a:lnTo>
                      <a:pt x="2013" y="8777"/>
                    </a:lnTo>
                    <a:lnTo>
                      <a:pt x="1756" y="8349"/>
                    </a:lnTo>
                    <a:lnTo>
                      <a:pt x="1542" y="7921"/>
                    </a:lnTo>
                    <a:lnTo>
                      <a:pt x="1413" y="7536"/>
                    </a:lnTo>
                    <a:lnTo>
                      <a:pt x="1370" y="7150"/>
                    </a:lnTo>
                    <a:lnTo>
                      <a:pt x="1413" y="6979"/>
                    </a:lnTo>
                    <a:lnTo>
                      <a:pt x="1456" y="6808"/>
                    </a:lnTo>
                    <a:lnTo>
                      <a:pt x="1456" y="6722"/>
                    </a:lnTo>
                    <a:lnTo>
                      <a:pt x="1627" y="6465"/>
                    </a:lnTo>
                    <a:lnTo>
                      <a:pt x="1884" y="6251"/>
                    </a:lnTo>
                    <a:lnTo>
                      <a:pt x="2184" y="6080"/>
                    </a:lnTo>
                    <a:lnTo>
                      <a:pt x="2569" y="5952"/>
                    </a:lnTo>
                    <a:lnTo>
                      <a:pt x="2955" y="5866"/>
                    </a:lnTo>
                    <a:lnTo>
                      <a:pt x="3426" y="5823"/>
                    </a:lnTo>
                    <a:lnTo>
                      <a:pt x="4367" y="5780"/>
                    </a:lnTo>
                    <a:lnTo>
                      <a:pt x="5010" y="5780"/>
                    </a:lnTo>
                    <a:lnTo>
                      <a:pt x="5609" y="5823"/>
                    </a:lnTo>
                    <a:lnTo>
                      <a:pt x="6722" y="5952"/>
                    </a:lnTo>
                    <a:lnTo>
                      <a:pt x="7836" y="6123"/>
                    </a:lnTo>
                    <a:lnTo>
                      <a:pt x="8050" y="5523"/>
                    </a:lnTo>
                    <a:lnTo>
                      <a:pt x="8306" y="4881"/>
                    </a:lnTo>
                    <a:lnTo>
                      <a:pt x="8649" y="4153"/>
                    </a:lnTo>
                    <a:lnTo>
                      <a:pt x="9120" y="3383"/>
                    </a:lnTo>
                    <a:lnTo>
                      <a:pt x="9377" y="2997"/>
                    </a:lnTo>
                    <a:lnTo>
                      <a:pt x="9634" y="2612"/>
                    </a:lnTo>
                    <a:lnTo>
                      <a:pt x="9933" y="2270"/>
                    </a:lnTo>
                    <a:lnTo>
                      <a:pt x="10233" y="2013"/>
                    </a:lnTo>
                    <a:lnTo>
                      <a:pt x="10576" y="1756"/>
                    </a:lnTo>
                    <a:lnTo>
                      <a:pt x="10918" y="1542"/>
                    </a:lnTo>
                    <a:lnTo>
                      <a:pt x="11261" y="1413"/>
                    </a:lnTo>
                    <a:lnTo>
                      <a:pt x="11389" y="1413"/>
                    </a:lnTo>
                    <a:lnTo>
                      <a:pt x="11432" y="1370"/>
                    </a:lnTo>
                    <a:close/>
                    <a:moveTo>
                      <a:pt x="11304" y="0"/>
                    </a:moveTo>
                    <a:lnTo>
                      <a:pt x="11132" y="43"/>
                    </a:lnTo>
                    <a:lnTo>
                      <a:pt x="11089" y="43"/>
                    </a:lnTo>
                    <a:lnTo>
                      <a:pt x="10961" y="86"/>
                    </a:lnTo>
                    <a:lnTo>
                      <a:pt x="10619" y="172"/>
                    </a:lnTo>
                    <a:lnTo>
                      <a:pt x="10319" y="300"/>
                    </a:lnTo>
                    <a:lnTo>
                      <a:pt x="9933" y="514"/>
                    </a:lnTo>
                    <a:lnTo>
                      <a:pt x="9548" y="771"/>
                    </a:lnTo>
                    <a:lnTo>
                      <a:pt x="9163" y="1114"/>
                    </a:lnTo>
                    <a:lnTo>
                      <a:pt x="8820" y="1456"/>
                    </a:lnTo>
                    <a:lnTo>
                      <a:pt x="8478" y="1884"/>
                    </a:lnTo>
                    <a:lnTo>
                      <a:pt x="8092" y="2398"/>
                    </a:lnTo>
                    <a:lnTo>
                      <a:pt x="7793" y="2912"/>
                    </a:lnTo>
                    <a:lnTo>
                      <a:pt x="7450" y="3511"/>
                    </a:lnTo>
                    <a:lnTo>
                      <a:pt x="6936" y="4582"/>
                    </a:lnTo>
                    <a:lnTo>
                      <a:pt x="5738" y="4453"/>
                    </a:lnTo>
                    <a:lnTo>
                      <a:pt x="5053" y="4410"/>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129" y="6337"/>
                    </a:lnTo>
                    <a:lnTo>
                      <a:pt x="43" y="6851"/>
                    </a:lnTo>
                    <a:lnTo>
                      <a:pt x="0" y="7365"/>
                    </a:lnTo>
                    <a:lnTo>
                      <a:pt x="86" y="7878"/>
                    </a:lnTo>
                    <a:lnTo>
                      <a:pt x="257" y="8435"/>
                    </a:lnTo>
                    <a:lnTo>
                      <a:pt x="557" y="9034"/>
                    </a:lnTo>
                    <a:lnTo>
                      <a:pt x="899" y="9634"/>
                    </a:lnTo>
                    <a:lnTo>
                      <a:pt x="1370" y="10276"/>
                    </a:lnTo>
                    <a:lnTo>
                      <a:pt x="1970" y="10961"/>
                    </a:lnTo>
                    <a:lnTo>
                      <a:pt x="2612" y="11689"/>
                    </a:lnTo>
                    <a:lnTo>
                      <a:pt x="3254" y="12288"/>
                    </a:lnTo>
                    <a:lnTo>
                      <a:pt x="2826" y="13359"/>
                    </a:lnTo>
                    <a:lnTo>
                      <a:pt x="2569" y="13958"/>
                    </a:lnTo>
                    <a:lnTo>
                      <a:pt x="2398" y="14557"/>
                    </a:lnTo>
                    <a:lnTo>
                      <a:pt x="2227" y="15200"/>
                    </a:lnTo>
                    <a:lnTo>
                      <a:pt x="2098" y="15842"/>
                    </a:lnTo>
                    <a:lnTo>
                      <a:pt x="2013" y="16441"/>
                    </a:lnTo>
                    <a:lnTo>
                      <a:pt x="1970" y="17041"/>
                    </a:lnTo>
                    <a:lnTo>
                      <a:pt x="2013" y="17255"/>
                    </a:lnTo>
                    <a:lnTo>
                      <a:pt x="2013" y="17298"/>
                    </a:lnTo>
                    <a:lnTo>
                      <a:pt x="2013" y="17340"/>
                    </a:lnTo>
                    <a:lnTo>
                      <a:pt x="2013" y="17383"/>
                    </a:lnTo>
                    <a:lnTo>
                      <a:pt x="2055" y="17512"/>
                    </a:lnTo>
                    <a:lnTo>
                      <a:pt x="2055" y="17683"/>
                    </a:lnTo>
                    <a:lnTo>
                      <a:pt x="2098" y="17769"/>
                    </a:lnTo>
                    <a:lnTo>
                      <a:pt x="2184" y="18026"/>
                    </a:lnTo>
                    <a:lnTo>
                      <a:pt x="2227" y="18111"/>
                    </a:lnTo>
                    <a:lnTo>
                      <a:pt x="2227" y="18154"/>
                    </a:lnTo>
                    <a:lnTo>
                      <a:pt x="2355" y="18411"/>
                    </a:lnTo>
                    <a:lnTo>
                      <a:pt x="2484" y="18625"/>
                    </a:lnTo>
                    <a:lnTo>
                      <a:pt x="2655" y="18796"/>
                    </a:lnTo>
                    <a:lnTo>
                      <a:pt x="2826" y="18967"/>
                    </a:lnTo>
                    <a:lnTo>
                      <a:pt x="2869" y="19010"/>
                    </a:lnTo>
                    <a:lnTo>
                      <a:pt x="2955" y="19096"/>
                    </a:lnTo>
                    <a:lnTo>
                      <a:pt x="3340" y="19310"/>
                    </a:lnTo>
                    <a:lnTo>
                      <a:pt x="3768" y="19481"/>
                    </a:lnTo>
                    <a:lnTo>
                      <a:pt x="4239" y="19567"/>
                    </a:lnTo>
                    <a:lnTo>
                      <a:pt x="4753" y="19610"/>
                    </a:lnTo>
                    <a:lnTo>
                      <a:pt x="5352" y="19567"/>
                    </a:lnTo>
                    <a:lnTo>
                      <a:pt x="5994" y="19481"/>
                    </a:lnTo>
                    <a:lnTo>
                      <a:pt x="6637" y="19310"/>
                    </a:lnTo>
                    <a:lnTo>
                      <a:pt x="7322" y="19096"/>
                    </a:lnTo>
                    <a:lnTo>
                      <a:pt x="7964" y="18882"/>
                    </a:lnTo>
                    <a:lnTo>
                      <a:pt x="8563" y="18625"/>
                    </a:lnTo>
                    <a:lnTo>
                      <a:pt x="9677" y="18111"/>
                    </a:lnTo>
                    <a:lnTo>
                      <a:pt x="10148" y="18539"/>
                    </a:lnTo>
                    <a:lnTo>
                      <a:pt x="10704" y="19053"/>
                    </a:lnTo>
                    <a:lnTo>
                      <a:pt x="10918" y="19224"/>
                    </a:lnTo>
                    <a:lnTo>
                      <a:pt x="10961" y="19224"/>
                    </a:lnTo>
                    <a:lnTo>
                      <a:pt x="11047" y="19310"/>
                    </a:lnTo>
                    <a:lnTo>
                      <a:pt x="11218" y="19438"/>
                    </a:lnTo>
                    <a:lnTo>
                      <a:pt x="12074" y="20038"/>
                    </a:lnTo>
                    <a:lnTo>
                      <a:pt x="12502" y="20295"/>
                    </a:lnTo>
                    <a:lnTo>
                      <a:pt x="12888" y="20509"/>
                    </a:lnTo>
                    <a:lnTo>
                      <a:pt x="12931" y="20509"/>
                    </a:lnTo>
                    <a:lnTo>
                      <a:pt x="12973" y="20552"/>
                    </a:lnTo>
                    <a:lnTo>
                      <a:pt x="13230" y="20680"/>
                    </a:lnTo>
                    <a:lnTo>
                      <a:pt x="13359" y="20723"/>
                    </a:lnTo>
                    <a:lnTo>
                      <a:pt x="13616" y="20809"/>
                    </a:lnTo>
                    <a:lnTo>
                      <a:pt x="13830" y="20894"/>
                    </a:lnTo>
                    <a:lnTo>
                      <a:pt x="14343" y="20980"/>
                    </a:lnTo>
                    <a:lnTo>
                      <a:pt x="14857" y="21023"/>
                    </a:lnTo>
                    <a:lnTo>
                      <a:pt x="15243" y="21023"/>
                    </a:lnTo>
                    <a:lnTo>
                      <a:pt x="15628" y="20937"/>
                    </a:lnTo>
                    <a:lnTo>
                      <a:pt x="16013" y="20766"/>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8282" y="13658"/>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793" y="8521"/>
                    </a:lnTo>
                    <a:lnTo>
                      <a:pt x="21622" y="8135"/>
                    </a:lnTo>
                    <a:lnTo>
                      <a:pt x="21365" y="7793"/>
                    </a:lnTo>
                    <a:lnTo>
                      <a:pt x="21023" y="7450"/>
                    </a:lnTo>
                    <a:lnTo>
                      <a:pt x="20851" y="7322"/>
                    </a:lnTo>
                    <a:lnTo>
                      <a:pt x="20595" y="7150"/>
                    </a:lnTo>
                    <a:lnTo>
                      <a:pt x="20038" y="6808"/>
                    </a:lnTo>
                    <a:lnTo>
                      <a:pt x="19781" y="6679"/>
                    </a:lnTo>
                    <a:lnTo>
                      <a:pt x="19139" y="6423"/>
                    </a:lnTo>
                    <a:lnTo>
                      <a:pt x="18411" y="6209"/>
                    </a:lnTo>
                    <a:lnTo>
                      <a:pt x="18325" y="6166"/>
                    </a:lnTo>
                    <a:lnTo>
                      <a:pt x="17812" y="6037"/>
                    </a:lnTo>
                    <a:lnTo>
                      <a:pt x="17683" y="6037"/>
                    </a:lnTo>
                    <a:lnTo>
                      <a:pt x="17640" y="5994"/>
                    </a:lnTo>
                    <a:lnTo>
                      <a:pt x="16656" y="5823"/>
                    </a:lnTo>
                    <a:lnTo>
                      <a:pt x="15799" y="5695"/>
                    </a:lnTo>
                    <a:lnTo>
                      <a:pt x="15585" y="4624"/>
                    </a:lnTo>
                    <a:lnTo>
                      <a:pt x="15457" y="3982"/>
                    </a:lnTo>
                    <a:lnTo>
                      <a:pt x="15243" y="3383"/>
                    </a:lnTo>
                    <a:lnTo>
                      <a:pt x="15114" y="2955"/>
                    </a:lnTo>
                    <a:lnTo>
                      <a:pt x="14900" y="2526"/>
                    </a:lnTo>
                    <a:lnTo>
                      <a:pt x="14686" y="2098"/>
                    </a:lnTo>
                    <a:lnTo>
                      <a:pt x="14472" y="1713"/>
                    </a:lnTo>
                    <a:lnTo>
                      <a:pt x="14215" y="1370"/>
                    </a:lnTo>
                    <a:lnTo>
                      <a:pt x="13958" y="1028"/>
                    </a:lnTo>
                    <a:lnTo>
                      <a:pt x="13658" y="771"/>
                    </a:lnTo>
                    <a:lnTo>
                      <a:pt x="13359" y="557"/>
                    </a:lnTo>
                    <a:lnTo>
                      <a:pt x="13059" y="343"/>
                    </a:lnTo>
                    <a:lnTo>
                      <a:pt x="13016" y="343"/>
                    </a:lnTo>
                    <a:lnTo>
                      <a:pt x="12973" y="300"/>
                    </a:lnTo>
                    <a:lnTo>
                      <a:pt x="12931" y="300"/>
                    </a:lnTo>
                    <a:lnTo>
                      <a:pt x="12845" y="257"/>
                    </a:lnTo>
                    <a:lnTo>
                      <a:pt x="12802" y="214"/>
                    </a:lnTo>
                    <a:lnTo>
                      <a:pt x="12417" y="86"/>
                    </a:lnTo>
                    <a:lnTo>
                      <a:pt x="12031" y="43"/>
                    </a:lnTo>
                    <a:lnTo>
                      <a:pt x="11646" y="0"/>
                    </a:lnTo>
                    <a:close/>
                  </a:path>
                </a:pathLst>
              </a:custGeom>
              <a:solidFill>
                <a:srgbClr val="FC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Google Shape;4266;p49">
                <a:extLst>
                  <a:ext uri="{FF2B5EF4-FFF2-40B4-BE49-F238E27FC236}">
                    <a16:creationId xmlns:a16="http://schemas.microsoft.com/office/drawing/2014/main" id="{20AAE6A9-2371-60F1-4368-7E9FB90E13B7}"/>
                  </a:ext>
                </a:extLst>
              </p:cNvPr>
              <p:cNvSpPr/>
              <p:nvPr/>
            </p:nvSpPr>
            <p:spPr>
              <a:xfrm>
                <a:off x="359044" y="792027"/>
                <a:ext cx="672057" cy="653702"/>
              </a:xfrm>
              <a:custGeom>
                <a:avLst/>
                <a:gdLst/>
                <a:ahLst/>
                <a:cxnLst/>
                <a:rect l="l" t="t" r="r" b="b"/>
                <a:pathLst>
                  <a:path w="19225" h="18283" fill="none" extrusionOk="0">
                    <a:moveTo>
                      <a:pt x="10276" y="0"/>
                    </a:moveTo>
                    <a:lnTo>
                      <a:pt x="10276"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4044" y="18154"/>
                    </a:lnTo>
                    <a:lnTo>
                      <a:pt x="13873" y="18240"/>
                    </a:lnTo>
                    <a:lnTo>
                      <a:pt x="13659" y="18282"/>
                    </a:lnTo>
                    <a:lnTo>
                      <a:pt x="13487" y="18282"/>
                    </a:lnTo>
                    <a:lnTo>
                      <a:pt x="13487" y="18282"/>
                    </a:lnTo>
                    <a:lnTo>
                      <a:pt x="13145" y="18240"/>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536" y="15585"/>
                    </a:lnTo>
                    <a:lnTo>
                      <a:pt x="6936" y="15842"/>
                    </a:lnTo>
                    <a:lnTo>
                      <a:pt x="6251" y="16142"/>
                    </a:lnTo>
                    <a:lnTo>
                      <a:pt x="5481" y="16441"/>
                    </a:lnTo>
                    <a:lnTo>
                      <a:pt x="4753" y="16656"/>
                    </a:lnTo>
                    <a:lnTo>
                      <a:pt x="4025" y="16827"/>
                    </a:lnTo>
                    <a:lnTo>
                      <a:pt x="3683" y="16870"/>
                    </a:lnTo>
                    <a:lnTo>
                      <a:pt x="3383" y="16870"/>
                    </a:lnTo>
                    <a:lnTo>
                      <a:pt x="3383" y="16870"/>
                    </a:lnTo>
                    <a:lnTo>
                      <a:pt x="3083" y="16870"/>
                    </a:lnTo>
                    <a:lnTo>
                      <a:pt x="2826" y="16827"/>
                    </a:lnTo>
                    <a:lnTo>
                      <a:pt x="2612"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00"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257" y="5095"/>
                    </a:lnTo>
                    <a:lnTo>
                      <a:pt x="514" y="4881"/>
                    </a:lnTo>
                    <a:lnTo>
                      <a:pt x="814" y="4710"/>
                    </a:lnTo>
                    <a:lnTo>
                      <a:pt x="1199" y="4582"/>
                    </a:lnTo>
                    <a:lnTo>
                      <a:pt x="1585" y="4496"/>
                    </a:lnTo>
                    <a:lnTo>
                      <a:pt x="2056" y="4453"/>
                    </a:lnTo>
                    <a:lnTo>
                      <a:pt x="2997" y="4410"/>
                    </a:lnTo>
                    <a:lnTo>
                      <a:pt x="2997" y="4410"/>
                    </a:lnTo>
                    <a:lnTo>
                      <a:pt x="3640" y="4410"/>
                    </a:lnTo>
                    <a:lnTo>
                      <a:pt x="4239" y="4453"/>
                    </a:lnTo>
                    <a:lnTo>
                      <a:pt x="5352"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90" y="0"/>
                    </a:lnTo>
                    <a:lnTo>
                      <a:pt x="10190" y="0"/>
                    </a:lnTo>
                    <a:lnTo>
                      <a:pt x="10190" y="0"/>
                    </a:lnTo>
                    <a:lnTo>
                      <a:pt x="10233" y="0"/>
                    </a:lnTo>
                    <a:lnTo>
                      <a:pt x="10233" y="0"/>
                    </a:lnTo>
                    <a:lnTo>
                      <a:pt x="10276"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Google Shape;4267;p49">
                <a:extLst>
                  <a:ext uri="{FF2B5EF4-FFF2-40B4-BE49-F238E27FC236}">
                    <a16:creationId xmlns:a16="http://schemas.microsoft.com/office/drawing/2014/main" id="{78334FE6-84D8-642D-0E5D-FB2C8F910B0C}"/>
                  </a:ext>
                </a:extLst>
              </p:cNvPr>
              <p:cNvSpPr/>
              <p:nvPr/>
            </p:nvSpPr>
            <p:spPr>
              <a:xfrm>
                <a:off x="311152" y="743043"/>
                <a:ext cx="767840" cy="751670"/>
              </a:xfrm>
              <a:custGeom>
                <a:avLst/>
                <a:gdLst/>
                <a:ahLst/>
                <a:cxnLst/>
                <a:rect l="l" t="t" r="r" b="b"/>
                <a:pathLst>
                  <a:path w="21965" h="21023" fill="none" extrusionOk="0">
                    <a:moveTo>
                      <a:pt x="11646" y="0"/>
                    </a:moveTo>
                    <a:lnTo>
                      <a:pt x="11646" y="0"/>
                    </a:lnTo>
                    <a:lnTo>
                      <a:pt x="11603" y="0"/>
                    </a:lnTo>
                    <a:lnTo>
                      <a:pt x="11603" y="0"/>
                    </a:lnTo>
                    <a:lnTo>
                      <a:pt x="11603" y="0"/>
                    </a:lnTo>
                    <a:lnTo>
                      <a:pt x="11518" y="0"/>
                    </a:lnTo>
                    <a:lnTo>
                      <a:pt x="11518" y="0"/>
                    </a:lnTo>
                    <a:lnTo>
                      <a:pt x="11389" y="0"/>
                    </a:lnTo>
                    <a:lnTo>
                      <a:pt x="11389" y="0"/>
                    </a:lnTo>
                    <a:lnTo>
                      <a:pt x="11304" y="0"/>
                    </a:lnTo>
                    <a:lnTo>
                      <a:pt x="11304" y="0"/>
                    </a:lnTo>
                    <a:lnTo>
                      <a:pt x="11132" y="43"/>
                    </a:lnTo>
                    <a:lnTo>
                      <a:pt x="11132" y="43"/>
                    </a:lnTo>
                    <a:lnTo>
                      <a:pt x="11089" y="43"/>
                    </a:lnTo>
                    <a:lnTo>
                      <a:pt x="11089" y="43"/>
                    </a:lnTo>
                    <a:lnTo>
                      <a:pt x="10961" y="86"/>
                    </a:lnTo>
                    <a:lnTo>
                      <a:pt x="10961" y="86"/>
                    </a:lnTo>
                    <a:lnTo>
                      <a:pt x="10619" y="172"/>
                    </a:lnTo>
                    <a:lnTo>
                      <a:pt x="10319" y="300"/>
                    </a:lnTo>
                    <a:lnTo>
                      <a:pt x="10319" y="300"/>
                    </a:lnTo>
                    <a:lnTo>
                      <a:pt x="9933" y="514"/>
                    </a:lnTo>
                    <a:lnTo>
                      <a:pt x="9548" y="771"/>
                    </a:lnTo>
                    <a:lnTo>
                      <a:pt x="9163" y="1114"/>
                    </a:lnTo>
                    <a:lnTo>
                      <a:pt x="8820" y="1456"/>
                    </a:lnTo>
                    <a:lnTo>
                      <a:pt x="8478" y="1884"/>
                    </a:lnTo>
                    <a:lnTo>
                      <a:pt x="8092" y="2398"/>
                    </a:lnTo>
                    <a:lnTo>
                      <a:pt x="7793" y="2912"/>
                    </a:lnTo>
                    <a:lnTo>
                      <a:pt x="7450" y="3511"/>
                    </a:lnTo>
                    <a:lnTo>
                      <a:pt x="7450" y="3511"/>
                    </a:lnTo>
                    <a:lnTo>
                      <a:pt x="6936" y="4582"/>
                    </a:lnTo>
                    <a:lnTo>
                      <a:pt x="6936" y="4582"/>
                    </a:lnTo>
                    <a:lnTo>
                      <a:pt x="5738" y="4453"/>
                    </a:lnTo>
                    <a:lnTo>
                      <a:pt x="5053" y="4410"/>
                    </a:lnTo>
                    <a:lnTo>
                      <a:pt x="4367" y="4367"/>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214" y="6123"/>
                    </a:lnTo>
                    <a:lnTo>
                      <a:pt x="129" y="6337"/>
                    </a:lnTo>
                    <a:lnTo>
                      <a:pt x="129" y="6337"/>
                    </a:lnTo>
                    <a:lnTo>
                      <a:pt x="43" y="6851"/>
                    </a:lnTo>
                    <a:lnTo>
                      <a:pt x="0" y="7365"/>
                    </a:lnTo>
                    <a:lnTo>
                      <a:pt x="86" y="7878"/>
                    </a:lnTo>
                    <a:lnTo>
                      <a:pt x="257" y="8435"/>
                    </a:lnTo>
                    <a:lnTo>
                      <a:pt x="557" y="9034"/>
                    </a:lnTo>
                    <a:lnTo>
                      <a:pt x="899" y="9634"/>
                    </a:lnTo>
                    <a:lnTo>
                      <a:pt x="1370" y="10276"/>
                    </a:lnTo>
                    <a:lnTo>
                      <a:pt x="1970" y="10961"/>
                    </a:lnTo>
                    <a:lnTo>
                      <a:pt x="1970" y="10961"/>
                    </a:lnTo>
                    <a:lnTo>
                      <a:pt x="2612" y="11689"/>
                    </a:lnTo>
                    <a:lnTo>
                      <a:pt x="3254" y="12288"/>
                    </a:lnTo>
                    <a:lnTo>
                      <a:pt x="3254" y="12288"/>
                    </a:lnTo>
                    <a:lnTo>
                      <a:pt x="2826" y="13359"/>
                    </a:lnTo>
                    <a:lnTo>
                      <a:pt x="2569" y="13958"/>
                    </a:lnTo>
                    <a:lnTo>
                      <a:pt x="2398" y="14557"/>
                    </a:lnTo>
                    <a:lnTo>
                      <a:pt x="2227" y="15200"/>
                    </a:lnTo>
                    <a:lnTo>
                      <a:pt x="2098" y="15842"/>
                    </a:lnTo>
                    <a:lnTo>
                      <a:pt x="2013" y="16441"/>
                    </a:lnTo>
                    <a:lnTo>
                      <a:pt x="1970" y="17041"/>
                    </a:lnTo>
                    <a:lnTo>
                      <a:pt x="1970" y="17041"/>
                    </a:lnTo>
                    <a:lnTo>
                      <a:pt x="2013" y="17255"/>
                    </a:lnTo>
                    <a:lnTo>
                      <a:pt x="2013" y="17298"/>
                    </a:lnTo>
                    <a:lnTo>
                      <a:pt x="2013" y="17340"/>
                    </a:lnTo>
                    <a:lnTo>
                      <a:pt x="2013" y="17340"/>
                    </a:lnTo>
                    <a:lnTo>
                      <a:pt x="2013" y="17383"/>
                    </a:lnTo>
                    <a:lnTo>
                      <a:pt x="2013" y="17383"/>
                    </a:lnTo>
                    <a:lnTo>
                      <a:pt x="2055" y="17512"/>
                    </a:lnTo>
                    <a:lnTo>
                      <a:pt x="2055" y="17512"/>
                    </a:lnTo>
                    <a:lnTo>
                      <a:pt x="2055" y="17683"/>
                    </a:lnTo>
                    <a:lnTo>
                      <a:pt x="2055" y="17683"/>
                    </a:lnTo>
                    <a:lnTo>
                      <a:pt x="2098" y="17769"/>
                    </a:lnTo>
                    <a:lnTo>
                      <a:pt x="2098" y="17769"/>
                    </a:lnTo>
                    <a:lnTo>
                      <a:pt x="2184" y="18026"/>
                    </a:lnTo>
                    <a:lnTo>
                      <a:pt x="2184" y="18026"/>
                    </a:lnTo>
                    <a:lnTo>
                      <a:pt x="2227" y="18111"/>
                    </a:lnTo>
                    <a:lnTo>
                      <a:pt x="2227" y="18154"/>
                    </a:lnTo>
                    <a:lnTo>
                      <a:pt x="2227" y="18154"/>
                    </a:lnTo>
                    <a:lnTo>
                      <a:pt x="2227" y="18154"/>
                    </a:lnTo>
                    <a:lnTo>
                      <a:pt x="2355" y="18411"/>
                    </a:lnTo>
                    <a:lnTo>
                      <a:pt x="2484" y="18625"/>
                    </a:lnTo>
                    <a:lnTo>
                      <a:pt x="2655" y="18796"/>
                    </a:lnTo>
                    <a:lnTo>
                      <a:pt x="2826" y="18967"/>
                    </a:lnTo>
                    <a:lnTo>
                      <a:pt x="2869" y="19010"/>
                    </a:lnTo>
                    <a:lnTo>
                      <a:pt x="2869" y="19010"/>
                    </a:lnTo>
                    <a:lnTo>
                      <a:pt x="2869" y="19010"/>
                    </a:lnTo>
                    <a:lnTo>
                      <a:pt x="2955" y="19096"/>
                    </a:lnTo>
                    <a:lnTo>
                      <a:pt x="2955" y="19096"/>
                    </a:lnTo>
                    <a:lnTo>
                      <a:pt x="3340" y="19310"/>
                    </a:lnTo>
                    <a:lnTo>
                      <a:pt x="3768" y="19481"/>
                    </a:lnTo>
                    <a:lnTo>
                      <a:pt x="4239" y="19567"/>
                    </a:lnTo>
                    <a:lnTo>
                      <a:pt x="4753" y="19610"/>
                    </a:lnTo>
                    <a:lnTo>
                      <a:pt x="4753" y="19610"/>
                    </a:lnTo>
                    <a:lnTo>
                      <a:pt x="5352" y="19567"/>
                    </a:lnTo>
                    <a:lnTo>
                      <a:pt x="5994" y="19481"/>
                    </a:lnTo>
                    <a:lnTo>
                      <a:pt x="6637" y="19310"/>
                    </a:lnTo>
                    <a:lnTo>
                      <a:pt x="7322" y="19096"/>
                    </a:lnTo>
                    <a:lnTo>
                      <a:pt x="7964" y="18882"/>
                    </a:lnTo>
                    <a:lnTo>
                      <a:pt x="8563" y="18625"/>
                    </a:lnTo>
                    <a:lnTo>
                      <a:pt x="9677" y="18111"/>
                    </a:lnTo>
                    <a:lnTo>
                      <a:pt x="9677" y="18111"/>
                    </a:lnTo>
                    <a:lnTo>
                      <a:pt x="10148" y="18539"/>
                    </a:lnTo>
                    <a:lnTo>
                      <a:pt x="10704" y="19053"/>
                    </a:lnTo>
                    <a:lnTo>
                      <a:pt x="10918" y="19224"/>
                    </a:lnTo>
                    <a:lnTo>
                      <a:pt x="10918" y="19224"/>
                    </a:lnTo>
                    <a:lnTo>
                      <a:pt x="10961" y="19224"/>
                    </a:lnTo>
                    <a:lnTo>
                      <a:pt x="10961" y="19224"/>
                    </a:lnTo>
                    <a:lnTo>
                      <a:pt x="11047" y="19310"/>
                    </a:lnTo>
                    <a:lnTo>
                      <a:pt x="11047" y="19310"/>
                    </a:lnTo>
                    <a:lnTo>
                      <a:pt x="11218" y="19438"/>
                    </a:lnTo>
                    <a:lnTo>
                      <a:pt x="11218" y="19438"/>
                    </a:lnTo>
                    <a:lnTo>
                      <a:pt x="12074" y="20038"/>
                    </a:lnTo>
                    <a:lnTo>
                      <a:pt x="12502" y="20295"/>
                    </a:lnTo>
                    <a:lnTo>
                      <a:pt x="12888" y="20509"/>
                    </a:lnTo>
                    <a:lnTo>
                      <a:pt x="12888" y="20509"/>
                    </a:lnTo>
                    <a:lnTo>
                      <a:pt x="12931" y="20509"/>
                    </a:lnTo>
                    <a:lnTo>
                      <a:pt x="12973" y="20552"/>
                    </a:lnTo>
                    <a:lnTo>
                      <a:pt x="12973" y="20552"/>
                    </a:lnTo>
                    <a:lnTo>
                      <a:pt x="13230" y="20680"/>
                    </a:lnTo>
                    <a:lnTo>
                      <a:pt x="13230" y="20680"/>
                    </a:lnTo>
                    <a:lnTo>
                      <a:pt x="13359" y="20723"/>
                    </a:lnTo>
                    <a:lnTo>
                      <a:pt x="13359" y="20723"/>
                    </a:lnTo>
                    <a:lnTo>
                      <a:pt x="13616" y="20809"/>
                    </a:lnTo>
                    <a:lnTo>
                      <a:pt x="13616" y="20809"/>
                    </a:lnTo>
                    <a:lnTo>
                      <a:pt x="13830" y="20894"/>
                    </a:lnTo>
                    <a:lnTo>
                      <a:pt x="13830" y="20894"/>
                    </a:lnTo>
                    <a:lnTo>
                      <a:pt x="14343" y="20980"/>
                    </a:lnTo>
                    <a:lnTo>
                      <a:pt x="14857" y="21023"/>
                    </a:lnTo>
                    <a:lnTo>
                      <a:pt x="14857" y="21023"/>
                    </a:lnTo>
                    <a:lnTo>
                      <a:pt x="15243" y="21023"/>
                    </a:lnTo>
                    <a:lnTo>
                      <a:pt x="15628" y="20937"/>
                    </a:lnTo>
                    <a:lnTo>
                      <a:pt x="16013" y="20766"/>
                    </a:lnTo>
                    <a:lnTo>
                      <a:pt x="16356" y="20594"/>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7512" y="14087"/>
                    </a:lnTo>
                    <a:lnTo>
                      <a:pt x="18282" y="13658"/>
                    </a:lnTo>
                    <a:lnTo>
                      <a:pt x="19139" y="13145"/>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922" y="8906"/>
                    </a:lnTo>
                    <a:lnTo>
                      <a:pt x="21793" y="8521"/>
                    </a:lnTo>
                    <a:lnTo>
                      <a:pt x="21622" y="8135"/>
                    </a:lnTo>
                    <a:lnTo>
                      <a:pt x="21365" y="7793"/>
                    </a:lnTo>
                    <a:lnTo>
                      <a:pt x="21023" y="7450"/>
                    </a:lnTo>
                    <a:lnTo>
                      <a:pt x="21023" y="7450"/>
                    </a:lnTo>
                    <a:lnTo>
                      <a:pt x="20851" y="7322"/>
                    </a:lnTo>
                    <a:lnTo>
                      <a:pt x="20851" y="7322"/>
                    </a:lnTo>
                    <a:lnTo>
                      <a:pt x="20595" y="7150"/>
                    </a:lnTo>
                    <a:lnTo>
                      <a:pt x="20595" y="7150"/>
                    </a:lnTo>
                    <a:lnTo>
                      <a:pt x="20038" y="6808"/>
                    </a:lnTo>
                    <a:lnTo>
                      <a:pt x="20038" y="6808"/>
                    </a:lnTo>
                    <a:lnTo>
                      <a:pt x="19781" y="6679"/>
                    </a:lnTo>
                    <a:lnTo>
                      <a:pt x="19781" y="6679"/>
                    </a:lnTo>
                    <a:lnTo>
                      <a:pt x="19139" y="6423"/>
                    </a:lnTo>
                    <a:lnTo>
                      <a:pt x="18411" y="6209"/>
                    </a:lnTo>
                    <a:lnTo>
                      <a:pt x="18411" y="6209"/>
                    </a:lnTo>
                    <a:lnTo>
                      <a:pt x="18325" y="6166"/>
                    </a:lnTo>
                    <a:lnTo>
                      <a:pt x="18325" y="6166"/>
                    </a:lnTo>
                    <a:lnTo>
                      <a:pt x="18325" y="6166"/>
                    </a:lnTo>
                    <a:lnTo>
                      <a:pt x="18325" y="6166"/>
                    </a:lnTo>
                    <a:lnTo>
                      <a:pt x="17812" y="6037"/>
                    </a:lnTo>
                    <a:lnTo>
                      <a:pt x="17726" y="6037"/>
                    </a:lnTo>
                    <a:lnTo>
                      <a:pt x="17683" y="6037"/>
                    </a:lnTo>
                    <a:lnTo>
                      <a:pt x="17683" y="6037"/>
                    </a:lnTo>
                    <a:lnTo>
                      <a:pt x="17640" y="5994"/>
                    </a:lnTo>
                    <a:lnTo>
                      <a:pt x="17640" y="5994"/>
                    </a:lnTo>
                    <a:lnTo>
                      <a:pt x="16656" y="5823"/>
                    </a:lnTo>
                    <a:lnTo>
                      <a:pt x="15799" y="5695"/>
                    </a:lnTo>
                    <a:lnTo>
                      <a:pt x="15799" y="5695"/>
                    </a:lnTo>
                    <a:lnTo>
                      <a:pt x="15585" y="4624"/>
                    </a:lnTo>
                    <a:lnTo>
                      <a:pt x="15457" y="3982"/>
                    </a:lnTo>
                    <a:lnTo>
                      <a:pt x="15243" y="3383"/>
                    </a:lnTo>
                    <a:lnTo>
                      <a:pt x="15243" y="3383"/>
                    </a:lnTo>
                    <a:lnTo>
                      <a:pt x="15114" y="2955"/>
                    </a:lnTo>
                    <a:lnTo>
                      <a:pt x="15114" y="2955"/>
                    </a:lnTo>
                    <a:lnTo>
                      <a:pt x="14900" y="2526"/>
                    </a:lnTo>
                    <a:lnTo>
                      <a:pt x="14686" y="2098"/>
                    </a:lnTo>
                    <a:lnTo>
                      <a:pt x="14472" y="1713"/>
                    </a:lnTo>
                    <a:lnTo>
                      <a:pt x="14215" y="1370"/>
                    </a:lnTo>
                    <a:lnTo>
                      <a:pt x="13958" y="1028"/>
                    </a:lnTo>
                    <a:lnTo>
                      <a:pt x="13658" y="771"/>
                    </a:lnTo>
                    <a:lnTo>
                      <a:pt x="13359" y="557"/>
                    </a:lnTo>
                    <a:lnTo>
                      <a:pt x="13059" y="343"/>
                    </a:lnTo>
                    <a:lnTo>
                      <a:pt x="13059" y="343"/>
                    </a:lnTo>
                    <a:lnTo>
                      <a:pt x="13016" y="343"/>
                    </a:lnTo>
                    <a:lnTo>
                      <a:pt x="12973" y="300"/>
                    </a:lnTo>
                    <a:lnTo>
                      <a:pt x="12931" y="300"/>
                    </a:lnTo>
                    <a:lnTo>
                      <a:pt x="12931" y="300"/>
                    </a:lnTo>
                    <a:lnTo>
                      <a:pt x="12931" y="300"/>
                    </a:lnTo>
                    <a:lnTo>
                      <a:pt x="12845" y="257"/>
                    </a:lnTo>
                    <a:lnTo>
                      <a:pt x="12845" y="257"/>
                    </a:lnTo>
                    <a:lnTo>
                      <a:pt x="12802" y="214"/>
                    </a:lnTo>
                    <a:lnTo>
                      <a:pt x="12802" y="214"/>
                    </a:lnTo>
                    <a:lnTo>
                      <a:pt x="12417" y="86"/>
                    </a:lnTo>
                    <a:lnTo>
                      <a:pt x="12031" y="43"/>
                    </a:lnTo>
                    <a:lnTo>
                      <a:pt x="12031" y="43"/>
                    </a:lnTo>
                    <a:lnTo>
                      <a:pt x="11646"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Google Shape;4268;p49">
                <a:extLst>
                  <a:ext uri="{FF2B5EF4-FFF2-40B4-BE49-F238E27FC236}">
                    <a16:creationId xmlns:a16="http://schemas.microsoft.com/office/drawing/2014/main" id="{5B1BB1C7-7151-E435-79E6-5C416DE2CA0B}"/>
                  </a:ext>
                </a:extLst>
              </p:cNvPr>
              <p:cNvSpPr/>
              <p:nvPr/>
            </p:nvSpPr>
            <p:spPr>
              <a:xfrm>
                <a:off x="342584" y="716818"/>
                <a:ext cx="672057" cy="726832"/>
              </a:xfrm>
              <a:custGeom>
                <a:avLst/>
                <a:gdLst/>
                <a:ahLst/>
                <a:cxnLst/>
                <a:rect l="l" t="t" r="r" b="b"/>
                <a:pathLst>
                  <a:path w="19225" h="18283" extrusionOk="0">
                    <a:moveTo>
                      <a:pt x="10062" y="0"/>
                    </a:moveTo>
                    <a:lnTo>
                      <a:pt x="10019" y="43"/>
                    </a:lnTo>
                    <a:lnTo>
                      <a:pt x="9891" y="43"/>
                    </a:lnTo>
                    <a:lnTo>
                      <a:pt x="9548" y="172"/>
                    </a:lnTo>
                    <a:lnTo>
                      <a:pt x="9206" y="386"/>
                    </a:lnTo>
                    <a:lnTo>
                      <a:pt x="8863" y="643"/>
                    </a:lnTo>
                    <a:lnTo>
                      <a:pt x="8563" y="900"/>
                    </a:lnTo>
                    <a:lnTo>
                      <a:pt x="8264" y="1242"/>
                    </a:lnTo>
                    <a:lnTo>
                      <a:pt x="8007" y="1627"/>
                    </a:lnTo>
                    <a:lnTo>
                      <a:pt x="7750" y="2013"/>
                    </a:lnTo>
                    <a:lnTo>
                      <a:pt x="7279" y="2783"/>
                    </a:lnTo>
                    <a:lnTo>
                      <a:pt x="6936" y="3511"/>
                    </a:lnTo>
                    <a:lnTo>
                      <a:pt x="6680" y="4153"/>
                    </a:lnTo>
                    <a:lnTo>
                      <a:pt x="6466" y="4753"/>
                    </a:lnTo>
                    <a:lnTo>
                      <a:pt x="5566" y="4582"/>
                    </a:lnTo>
                    <a:lnTo>
                      <a:pt x="4624" y="4496"/>
                    </a:lnTo>
                    <a:lnTo>
                      <a:pt x="3554" y="4410"/>
                    </a:lnTo>
                    <a:lnTo>
                      <a:pt x="2441" y="4410"/>
                    </a:lnTo>
                    <a:lnTo>
                      <a:pt x="1927" y="4453"/>
                    </a:lnTo>
                    <a:lnTo>
                      <a:pt x="1413" y="4539"/>
                    </a:lnTo>
                    <a:lnTo>
                      <a:pt x="985" y="4667"/>
                    </a:lnTo>
                    <a:lnTo>
                      <a:pt x="600" y="4839"/>
                    </a:lnTo>
                    <a:lnTo>
                      <a:pt x="300" y="5053"/>
                    </a:lnTo>
                    <a:lnTo>
                      <a:pt x="172" y="5181"/>
                    </a:lnTo>
                    <a:lnTo>
                      <a:pt x="86" y="5352"/>
                    </a:lnTo>
                    <a:lnTo>
                      <a:pt x="86" y="5438"/>
                    </a:lnTo>
                    <a:lnTo>
                      <a:pt x="43" y="5609"/>
                    </a:lnTo>
                    <a:lnTo>
                      <a:pt x="0" y="5780"/>
                    </a:lnTo>
                    <a:lnTo>
                      <a:pt x="43" y="6166"/>
                    </a:lnTo>
                    <a:lnTo>
                      <a:pt x="172" y="6551"/>
                    </a:lnTo>
                    <a:lnTo>
                      <a:pt x="386" y="6979"/>
                    </a:lnTo>
                    <a:lnTo>
                      <a:pt x="643" y="7407"/>
                    </a:lnTo>
                    <a:lnTo>
                      <a:pt x="942" y="7836"/>
                    </a:lnTo>
                    <a:lnTo>
                      <a:pt x="1242" y="8264"/>
                    </a:lnTo>
                    <a:lnTo>
                      <a:pt x="1585" y="8692"/>
                    </a:lnTo>
                    <a:lnTo>
                      <a:pt x="2312" y="9420"/>
                    </a:lnTo>
                    <a:lnTo>
                      <a:pt x="2955" y="10019"/>
                    </a:lnTo>
                    <a:lnTo>
                      <a:pt x="3597" y="10576"/>
                    </a:lnTo>
                    <a:lnTo>
                      <a:pt x="3597" y="10619"/>
                    </a:lnTo>
                    <a:lnTo>
                      <a:pt x="3254" y="11261"/>
                    </a:lnTo>
                    <a:lnTo>
                      <a:pt x="2997" y="11860"/>
                    </a:lnTo>
                    <a:lnTo>
                      <a:pt x="2698" y="12545"/>
                    </a:lnTo>
                    <a:lnTo>
                      <a:pt x="2398" y="13316"/>
                    </a:lnTo>
                    <a:lnTo>
                      <a:pt x="2184" y="14129"/>
                    </a:lnTo>
                    <a:lnTo>
                      <a:pt x="2013" y="14900"/>
                    </a:lnTo>
                    <a:lnTo>
                      <a:pt x="2013" y="15285"/>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98" y="16741"/>
                    </a:lnTo>
                    <a:lnTo>
                      <a:pt x="2997" y="16827"/>
                    </a:lnTo>
                    <a:lnTo>
                      <a:pt x="3340" y="16870"/>
                    </a:lnTo>
                    <a:lnTo>
                      <a:pt x="3768" y="16870"/>
                    </a:lnTo>
                    <a:lnTo>
                      <a:pt x="4153" y="16784"/>
                    </a:lnTo>
                    <a:lnTo>
                      <a:pt x="4624" y="16698"/>
                    </a:lnTo>
                    <a:lnTo>
                      <a:pt x="5524" y="16399"/>
                    </a:lnTo>
                    <a:lnTo>
                      <a:pt x="6423" y="16056"/>
                    </a:lnTo>
                    <a:lnTo>
                      <a:pt x="7279" y="15714"/>
                    </a:lnTo>
                    <a:lnTo>
                      <a:pt x="8392" y="15157"/>
                    </a:lnTo>
                    <a:lnTo>
                      <a:pt x="8478" y="15114"/>
                    </a:lnTo>
                    <a:lnTo>
                      <a:pt x="8563" y="15071"/>
                    </a:lnTo>
                    <a:lnTo>
                      <a:pt x="9034" y="15542"/>
                    </a:lnTo>
                    <a:lnTo>
                      <a:pt x="9591" y="16056"/>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88" y="18282"/>
                    </a:lnTo>
                    <a:lnTo>
                      <a:pt x="13573" y="18282"/>
                    </a:lnTo>
                    <a:lnTo>
                      <a:pt x="13915" y="18240"/>
                    </a:lnTo>
                    <a:lnTo>
                      <a:pt x="14215" y="18068"/>
                    </a:lnTo>
                    <a:lnTo>
                      <a:pt x="14344" y="17940"/>
                    </a:lnTo>
                    <a:lnTo>
                      <a:pt x="14515" y="17812"/>
                    </a:lnTo>
                    <a:lnTo>
                      <a:pt x="14729" y="17469"/>
                    </a:lnTo>
                    <a:lnTo>
                      <a:pt x="14900" y="17084"/>
                    </a:lnTo>
                    <a:lnTo>
                      <a:pt x="14986" y="16613"/>
                    </a:lnTo>
                    <a:lnTo>
                      <a:pt x="15071" y="16142"/>
                    </a:lnTo>
                    <a:lnTo>
                      <a:pt x="15071" y="15628"/>
                    </a:lnTo>
                    <a:lnTo>
                      <a:pt x="15071" y="15114"/>
                    </a:lnTo>
                    <a:lnTo>
                      <a:pt x="15029" y="14600"/>
                    </a:lnTo>
                    <a:lnTo>
                      <a:pt x="14900" y="13573"/>
                    </a:lnTo>
                    <a:lnTo>
                      <a:pt x="14729" y="12759"/>
                    </a:lnTo>
                    <a:lnTo>
                      <a:pt x="14515" y="11989"/>
                    </a:lnTo>
                    <a:lnTo>
                      <a:pt x="15328" y="11603"/>
                    </a:lnTo>
                    <a:lnTo>
                      <a:pt x="16142" y="11175"/>
                    </a:lnTo>
                    <a:lnTo>
                      <a:pt x="17041" y="10619"/>
                    </a:lnTo>
                    <a:lnTo>
                      <a:pt x="17469" y="10319"/>
                    </a:lnTo>
                    <a:lnTo>
                      <a:pt x="17940" y="9976"/>
                    </a:lnTo>
                    <a:lnTo>
                      <a:pt x="18325" y="9634"/>
                    </a:lnTo>
                    <a:lnTo>
                      <a:pt x="18668" y="9291"/>
                    </a:lnTo>
                    <a:lnTo>
                      <a:pt x="18925" y="8949"/>
                    </a:lnTo>
                    <a:lnTo>
                      <a:pt x="19139" y="8563"/>
                    </a:lnTo>
                    <a:lnTo>
                      <a:pt x="19182" y="8392"/>
                    </a:lnTo>
                    <a:lnTo>
                      <a:pt x="19225" y="8221"/>
                    </a:lnTo>
                    <a:lnTo>
                      <a:pt x="19225" y="8007"/>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570" y="6123"/>
                    </a:lnTo>
                    <a:lnTo>
                      <a:pt x="16099" y="5995"/>
                    </a:lnTo>
                    <a:lnTo>
                      <a:pt x="15971" y="5995"/>
                    </a:lnTo>
                    <a:lnTo>
                      <a:pt x="14943" y="5780"/>
                    </a:lnTo>
                    <a:lnTo>
                      <a:pt x="14044" y="5652"/>
                    </a:lnTo>
                    <a:lnTo>
                      <a:pt x="13188" y="5609"/>
                    </a:lnTo>
                    <a:lnTo>
                      <a:pt x="13188" y="5524"/>
                    </a:lnTo>
                    <a:lnTo>
                      <a:pt x="13188" y="5395"/>
                    </a:lnTo>
                    <a:lnTo>
                      <a:pt x="13145" y="4881"/>
                    </a:lnTo>
                    <a:lnTo>
                      <a:pt x="13016" y="4153"/>
                    </a:lnTo>
                    <a:lnTo>
                      <a:pt x="12845" y="3340"/>
                    </a:lnTo>
                    <a:lnTo>
                      <a:pt x="12588" y="2441"/>
                    </a:lnTo>
                    <a:lnTo>
                      <a:pt x="12460" y="2098"/>
                    </a:lnTo>
                    <a:lnTo>
                      <a:pt x="12203" y="1499"/>
                    </a:lnTo>
                    <a:lnTo>
                      <a:pt x="11860" y="985"/>
                    </a:lnTo>
                    <a:lnTo>
                      <a:pt x="11689" y="728"/>
                    </a:lnTo>
                    <a:lnTo>
                      <a:pt x="11475" y="514"/>
                    </a:lnTo>
                    <a:lnTo>
                      <a:pt x="11261" y="343"/>
                    </a:lnTo>
                    <a:lnTo>
                      <a:pt x="11047" y="214"/>
                    </a:lnTo>
                    <a:lnTo>
                      <a:pt x="10961" y="172"/>
                    </a:lnTo>
                    <a:lnTo>
                      <a:pt x="10918" y="129"/>
                    </a:lnTo>
                    <a:lnTo>
                      <a:pt x="10704" y="43"/>
                    </a:lnTo>
                    <a:lnTo>
                      <a:pt x="10490" y="0"/>
                    </a:lnTo>
                    <a:close/>
                  </a:path>
                </a:pathLst>
              </a:custGeom>
              <a:solidFill>
                <a:srgbClr val="FFC51C"/>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1</a:t>
                </a:r>
                <a:endParaRPr kumimoji="0" sz="4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 name="Google Shape;4269;p49">
                <a:extLst>
                  <a:ext uri="{FF2B5EF4-FFF2-40B4-BE49-F238E27FC236}">
                    <a16:creationId xmlns:a16="http://schemas.microsoft.com/office/drawing/2014/main" id="{641FEE79-D3CF-BAF4-640A-5894FB455CE4}"/>
                  </a:ext>
                </a:extLst>
              </p:cNvPr>
              <p:cNvSpPr/>
              <p:nvPr/>
            </p:nvSpPr>
            <p:spPr>
              <a:xfrm>
                <a:off x="359044" y="792027"/>
                <a:ext cx="672057" cy="653702"/>
              </a:xfrm>
              <a:custGeom>
                <a:avLst/>
                <a:gdLst/>
                <a:ahLst/>
                <a:cxnLst/>
                <a:rect l="l" t="t" r="r" b="b"/>
                <a:pathLst>
                  <a:path w="19225" h="18283" fill="none" extrusionOk="0">
                    <a:moveTo>
                      <a:pt x="14515" y="11989"/>
                    </a:move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3915" y="18240"/>
                    </a:lnTo>
                    <a:lnTo>
                      <a:pt x="13573" y="18282"/>
                    </a:lnTo>
                    <a:lnTo>
                      <a:pt x="13188" y="18282"/>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279" y="15714"/>
                    </a:lnTo>
                    <a:lnTo>
                      <a:pt x="6423" y="16056"/>
                    </a:lnTo>
                    <a:lnTo>
                      <a:pt x="5524" y="16399"/>
                    </a:lnTo>
                    <a:lnTo>
                      <a:pt x="4624" y="16698"/>
                    </a:lnTo>
                    <a:lnTo>
                      <a:pt x="4153" y="16784"/>
                    </a:lnTo>
                    <a:lnTo>
                      <a:pt x="3768" y="16870"/>
                    </a:lnTo>
                    <a:lnTo>
                      <a:pt x="3340" y="16870"/>
                    </a:lnTo>
                    <a:lnTo>
                      <a:pt x="2997" y="16827"/>
                    </a:lnTo>
                    <a:lnTo>
                      <a:pt x="2698"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42"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172" y="5181"/>
                    </a:lnTo>
                    <a:lnTo>
                      <a:pt x="300" y="5053"/>
                    </a:lnTo>
                    <a:lnTo>
                      <a:pt x="600" y="4839"/>
                    </a:lnTo>
                    <a:lnTo>
                      <a:pt x="985" y="4667"/>
                    </a:lnTo>
                    <a:lnTo>
                      <a:pt x="1413" y="4539"/>
                    </a:lnTo>
                    <a:lnTo>
                      <a:pt x="1927" y="4453"/>
                    </a:lnTo>
                    <a:lnTo>
                      <a:pt x="2441" y="4410"/>
                    </a:lnTo>
                    <a:lnTo>
                      <a:pt x="2997" y="4410"/>
                    </a:lnTo>
                    <a:lnTo>
                      <a:pt x="3554" y="4410"/>
                    </a:lnTo>
                    <a:lnTo>
                      <a:pt x="4624" y="4496"/>
                    </a:lnTo>
                    <a:lnTo>
                      <a:pt x="5566"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48" y="0"/>
                    </a:lnTo>
                    <a:lnTo>
                      <a:pt x="10190" y="0"/>
                    </a:lnTo>
                    <a:lnTo>
                      <a:pt x="10190" y="0"/>
                    </a:lnTo>
                    <a:lnTo>
                      <a:pt x="10233" y="0"/>
                    </a:lnTo>
                    <a:lnTo>
                      <a:pt x="10233"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 name="Google Shape;4270;p49">
                <a:extLst>
                  <a:ext uri="{FF2B5EF4-FFF2-40B4-BE49-F238E27FC236}">
                    <a16:creationId xmlns:a16="http://schemas.microsoft.com/office/drawing/2014/main" id="{C0325F97-7E78-B3BA-08D2-3C1C8B05F20B}"/>
                  </a:ext>
                </a:extLst>
              </p:cNvPr>
              <p:cNvSpPr/>
              <p:nvPr/>
            </p:nvSpPr>
            <p:spPr>
              <a:xfrm>
                <a:off x="716763" y="792027"/>
                <a:ext cx="35" cy="36"/>
              </a:xfrm>
              <a:custGeom>
                <a:avLst/>
                <a:gdLst/>
                <a:ahLst/>
                <a:cxnLst/>
                <a:rect l="l" t="t" r="r" b="b"/>
                <a:pathLst>
                  <a:path w="1" h="1" extrusionOk="0">
                    <a:moveTo>
                      <a:pt x="0" y="0"/>
                    </a:moveTo>
                    <a:lnTo>
                      <a:pt x="0" y="0"/>
                    </a:lnTo>
                    <a:lnTo>
                      <a:pt x="0" y="0"/>
                    </a:lnTo>
                    <a:lnTo>
                      <a:pt x="0" y="0"/>
                    </a:lnTo>
                    <a:lnTo>
                      <a:pt x="0" y="0"/>
                    </a:lnTo>
                    <a:lnTo>
                      <a:pt x="0" y="0"/>
                    </a:lnTo>
                    <a:lnTo>
                      <a:pt x="0" y="0"/>
                    </a:lnTo>
                    <a:lnTo>
                      <a:pt x="0" y="0"/>
                    </a:lnTo>
                    <a:close/>
                  </a:path>
                </a:pathLst>
              </a:custGeom>
              <a:solidFill>
                <a:srgbClr val="FC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Google Shape;4271;p49">
                <a:extLst>
                  <a:ext uri="{FF2B5EF4-FFF2-40B4-BE49-F238E27FC236}">
                    <a16:creationId xmlns:a16="http://schemas.microsoft.com/office/drawing/2014/main" id="{9BD7C7D0-7884-FF7B-B40D-3549BBE2D266}"/>
                  </a:ext>
                </a:extLst>
              </p:cNvPr>
              <p:cNvSpPr/>
              <p:nvPr/>
            </p:nvSpPr>
            <p:spPr>
              <a:xfrm>
                <a:off x="716763" y="792027"/>
                <a:ext cx="35" cy="36"/>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Google Shape;4272;p49">
                <a:extLst>
                  <a:ext uri="{FF2B5EF4-FFF2-40B4-BE49-F238E27FC236}">
                    <a16:creationId xmlns:a16="http://schemas.microsoft.com/office/drawing/2014/main" id="{6B3EBEA2-522D-D90D-A7FC-39A912E3CDF3}"/>
                  </a:ext>
                </a:extLst>
              </p:cNvPr>
              <p:cNvSpPr/>
              <p:nvPr/>
            </p:nvSpPr>
            <p:spPr>
              <a:xfrm>
                <a:off x="715260" y="792027"/>
                <a:ext cx="1538" cy="36"/>
              </a:xfrm>
              <a:custGeom>
                <a:avLst/>
                <a:gdLst/>
                <a:ahLst/>
                <a:cxnLst/>
                <a:rect l="l" t="t" r="r" b="b"/>
                <a:pathLst>
                  <a:path w="44" h="1" extrusionOk="0">
                    <a:moveTo>
                      <a:pt x="0" y="0"/>
                    </a:moveTo>
                    <a:lnTo>
                      <a:pt x="0" y="0"/>
                    </a:lnTo>
                    <a:lnTo>
                      <a:pt x="0" y="0"/>
                    </a:lnTo>
                    <a:lnTo>
                      <a:pt x="0" y="0"/>
                    </a:lnTo>
                    <a:lnTo>
                      <a:pt x="0" y="0"/>
                    </a:lnTo>
                    <a:lnTo>
                      <a:pt x="0" y="0"/>
                    </a:lnTo>
                    <a:lnTo>
                      <a:pt x="0" y="0"/>
                    </a:lnTo>
                    <a:lnTo>
                      <a:pt x="0" y="0"/>
                    </a:lnTo>
                    <a:lnTo>
                      <a:pt x="0" y="0"/>
                    </a:lnTo>
                    <a:lnTo>
                      <a:pt x="0" y="0"/>
                    </a:lnTo>
                    <a:close/>
                    <a:moveTo>
                      <a:pt x="43" y="0"/>
                    </a:moveTo>
                    <a:lnTo>
                      <a:pt x="43" y="0"/>
                    </a:lnTo>
                    <a:lnTo>
                      <a:pt x="43" y="0"/>
                    </a:lnTo>
                    <a:lnTo>
                      <a:pt x="43" y="0"/>
                    </a:lnTo>
                    <a:lnTo>
                      <a:pt x="43" y="0"/>
                    </a:lnTo>
                    <a:lnTo>
                      <a:pt x="43" y="0"/>
                    </a:lnTo>
                    <a:close/>
                  </a:path>
                </a:pathLst>
              </a:custGeom>
              <a:solidFill>
                <a:srgbClr val="FC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 name="Google Shape;4273;p49">
                <a:extLst>
                  <a:ext uri="{FF2B5EF4-FFF2-40B4-BE49-F238E27FC236}">
                    <a16:creationId xmlns:a16="http://schemas.microsoft.com/office/drawing/2014/main" id="{FEE4D712-3FA0-DB1E-4628-107A5F239916}"/>
                  </a:ext>
                </a:extLst>
              </p:cNvPr>
              <p:cNvSpPr/>
              <p:nvPr/>
            </p:nvSpPr>
            <p:spPr>
              <a:xfrm>
                <a:off x="715260" y="792027"/>
                <a:ext cx="35" cy="36"/>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 name="Google Shape;4274;p49">
                <a:extLst>
                  <a:ext uri="{FF2B5EF4-FFF2-40B4-BE49-F238E27FC236}">
                    <a16:creationId xmlns:a16="http://schemas.microsoft.com/office/drawing/2014/main" id="{CF54EBA2-9BF6-3362-2F0B-4F428FB46CD2}"/>
                  </a:ext>
                </a:extLst>
              </p:cNvPr>
              <p:cNvSpPr/>
              <p:nvPr/>
            </p:nvSpPr>
            <p:spPr>
              <a:xfrm>
                <a:off x="716763" y="792027"/>
                <a:ext cx="35" cy="36"/>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 name="Google Shape;4275;p49">
                <a:extLst>
                  <a:ext uri="{FF2B5EF4-FFF2-40B4-BE49-F238E27FC236}">
                    <a16:creationId xmlns:a16="http://schemas.microsoft.com/office/drawing/2014/main" id="{1DCDD929-1140-3E2C-C47D-8D6EC7EEEFB9}"/>
                  </a:ext>
                </a:extLst>
              </p:cNvPr>
              <p:cNvSpPr/>
              <p:nvPr/>
            </p:nvSpPr>
            <p:spPr>
              <a:xfrm>
                <a:off x="722741" y="792027"/>
                <a:ext cx="35" cy="36"/>
              </a:xfrm>
              <a:custGeom>
                <a:avLst/>
                <a:gdLst/>
                <a:ahLst/>
                <a:cxnLst/>
                <a:rect l="l" t="t" r="r" b="b"/>
                <a:pathLst>
                  <a:path w="1" h="1" extrusionOk="0">
                    <a:moveTo>
                      <a:pt x="1" y="0"/>
                    </a:moveTo>
                    <a:lnTo>
                      <a:pt x="1" y="0"/>
                    </a:lnTo>
                    <a:lnTo>
                      <a:pt x="1" y="0"/>
                    </a:lnTo>
                    <a:lnTo>
                      <a:pt x="1" y="0"/>
                    </a:lnTo>
                    <a:lnTo>
                      <a:pt x="1" y="0"/>
                    </a:lnTo>
                    <a:close/>
                  </a:path>
                </a:pathLst>
              </a:custGeom>
              <a:solidFill>
                <a:srgbClr val="FF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 name="Google Shape;4276;p49">
                <a:extLst>
                  <a:ext uri="{FF2B5EF4-FFF2-40B4-BE49-F238E27FC236}">
                    <a16:creationId xmlns:a16="http://schemas.microsoft.com/office/drawing/2014/main" id="{E6F75683-0FA4-97E2-3248-3AF9012C083D}"/>
                  </a:ext>
                </a:extLst>
              </p:cNvPr>
              <p:cNvSpPr/>
              <p:nvPr/>
            </p:nvSpPr>
            <p:spPr>
              <a:xfrm>
                <a:off x="722741" y="792027"/>
                <a:ext cx="35" cy="36"/>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 name="Google Shape;4277;p49">
                <a:extLst>
                  <a:ext uri="{FF2B5EF4-FFF2-40B4-BE49-F238E27FC236}">
                    <a16:creationId xmlns:a16="http://schemas.microsoft.com/office/drawing/2014/main" id="{07974D97-06F6-4B03-7D79-84099B85572F}"/>
                  </a:ext>
                </a:extLst>
              </p:cNvPr>
              <p:cNvSpPr/>
              <p:nvPr/>
            </p:nvSpPr>
            <p:spPr>
              <a:xfrm>
                <a:off x="799088" y="882343"/>
                <a:ext cx="20974" cy="102616"/>
              </a:xfrm>
              <a:custGeom>
                <a:avLst/>
                <a:gdLst/>
                <a:ahLst/>
                <a:cxnLst/>
                <a:rect l="l" t="t" r="r" b="b"/>
                <a:pathLst>
                  <a:path w="600" h="2870"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close/>
                  </a:path>
                </a:pathLst>
              </a:custGeom>
              <a:solidFill>
                <a:srgbClr val="FF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 name="Google Shape;4278;p49">
                <a:extLst>
                  <a:ext uri="{FF2B5EF4-FFF2-40B4-BE49-F238E27FC236}">
                    <a16:creationId xmlns:a16="http://schemas.microsoft.com/office/drawing/2014/main" id="{D17B6793-984E-BC2A-C829-424DE445A2E4}"/>
                  </a:ext>
                </a:extLst>
              </p:cNvPr>
              <p:cNvSpPr/>
              <p:nvPr/>
            </p:nvSpPr>
            <p:spPr>
              <a:xfrm>
                <a:off x="799088" y="882343"/>
                <a:ext cx="20974" cy="102616"/>
              </a:xfrm>
              <a:custGeom>
                <a:avLst/>
                <a:gdLst/>
                <a:ahLst/>
                <a:cxnLst/>
                <a:rect l="l" t="t" r="r" b="b"/>
                <a:pathLst>
                  <a:path w="600" h="2870" fill="none"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 name="Google Shape;4279;p49">
                <a:extLst>
                  <a:ext uri="{FF2B5EF4-FFF2-40B4-BE49-F238E27FC236}">
                    <a16:creationId xmlns:a16="http://schemas.microsoft.com/office/drawing/2014/main" id="{B5A43FFB-4F16-8D51-7873-9C996C47C3DE}"/>
                  </a:ext>
                </a:extLst>
              </p:cNvPr>
              <p:cNvSpPr/>
              <p:nvPr/>
            </p:nvSpPr>
            <p:spPr>
              <a:xfrm>
                <a:off x="799088" y="879268"/>
                <a:ext cx="20974" cy="105691"/>
              </a:xfrm>
              <a:custGeom>
                <a:avLst/>
                <a:gdLst/>
                <a:ahLst/>
                <a:cxnLst/>
                <a:rect l="l" t="t" r="r" b="b"/>
                <a:pathLst>
                  <a:path w="600" h="2956" extrusionOk="0">
                    <a:moveTo>
                      <a:pt x="0" y="1"/>
                    </a:moveTo>
                    <a:lnTo>
                      <a:pt x="0" y="86"/>
                    </a:lnTo>
                    <a:lnTo>
                      <a:pt x="184" y="698"/>
                    </a:lnTo>
                    <a:lnTo>
                      <a:pt x="0" y="1"/>
                    </a:lnTo>
                    <a:close/>
                    <a:moveTo>
                      <a:pt x="184" y="698"/>
                    </a:moveTo>
                    <a:lnTo>
                      <a:pt x="214" y="814"/>
                    </a:lnTo>
                    <a:lnTo>
                      <a:pt x="279" y="1049"/>
                    </a:lnTo>
                    <a:lnTo>
                      <a:pt x="257" y="943"/>
                    </a:lnTo>
                    <a:lnTo>
                      <a:pt x="184" y="698"/>
                    </a:lnTo>
                    <a:close/>
                    <a:moveTo>
                      <a:pt x="279" y="1049"/>
                    </a:moveTo>
                    <a:lnTo>
                      <a:pt x="428" y="1756"/>
                    </a:lnTo>
                    <a:lnTo>
                      <a:pt x="482" y="2045"/>
                    </a:lnTo>
                    <a:lnTo>
                      <a:pt x="428" y="1585"/>
                    </a:lnTo>
                    <a:lnTo>
                      <a:pt x="279" y="1049"/>
                    </a:lnTo>
                    <a:close/>
                    <a:moveTo>
                      <a:pt x="482" y="2045"/>
                    </a:moveTo>
                    <a:lnTo>
                      <a:pt x="514" y="2313"/>
                    </a:lnTo>
                    <a:lnTo>
                      <a:pt x="600" y="2955"/>
                    </a:lnTo>
                    <a:lnTo>
                      <a:pt x="557" y="2441"/>
                    </a:lnTo>
                    <a:lnTo>
                      <a:pt x="482" y="2045"/>
                    </a:lnTo>
                    <a:close/>
                  </a:path>
                </a:pathLst>
              </a:custGeom>
              <a:solidFill>
                <a:srgbClr val="FC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 name="Google Shape;4280;p49">
                <a:extLst>
                  <a:ext uri="{FF2B5EF4-FFF2-40B4-BE49-F238E27FC236}">
                    <a16:creationId xmlns:a16="http://schemas.microsoft.com/office/drawing/2014/main" id="{EFFA3C16-8505-C550-3B6D-B944F65278B9}"/>
                  </a:ext>
                </a:extLst>
              </p:cNvPr>
              <p:cNvSpPr/>
              <p:nvPr/>
            </p:nvSpPr>
            <p:spPr>
              <a:xfrm>
                <a:off x="794578" y="867040"/>
                <a:ext cx="25484" cy="122495"/>
              </a:xfrm>
              <a:custGeom>
                <a:avLst/>
                <a:gdLst/>
                <a:ahLst/>
                <a:cxnLst/>
                <a:rect l="l" t="t" r="r" b="b"/>
                <a:pathLst>
                  <a:path w="729" h="3426" fill="none" extrusionOk="0">
                    <a:moveTo>
                      <a:pt x="1" y="0"/>
                    </a:moveTo>
                    <a:lnTo>
                      <a:pt x="1" y="0"/>
                    </a:lnTo>
                    <a:lnTo>
                      <a:pt x="1" y="0"/>
                    </a:lnTo>
                    <a:lnTo>
                      <a:pt x="129" y="343"/>
                    </a:lnTo>
                    <a:lnTo>
                      <a:pt x="129" y="343"/>
                    </a:lnTo>
                    <a:lnTo>
                      <a:pt x="129" y="428"/>
                    </a:lnTo>
                    <a:lnTo>
                      <a:pt x="129" y="428"/>
                    </a:lnTo>
                    <a:lnTo>
                      <a:pt x="386" y="1285"/>
                    </a:lnTo>
                    <a:lnTo>
                      <a:pt x="557" y="2098"/>
                    </a:lnTo>
                    <a:lnTo>
                      <a:pt x="686" y="2783"/>
                    </a:lnTo>
                    <a:lnTo>
                      <a:pt x="729" y="3297"/>
                    </a:lnTo>
                    <a:lnTo>
                      <a:pt x="729" y="3297"/>
                    </a:lnTo>
                    <a:lnTo>
                      <a:pt x="729" y="3297"/>
                    </a:lnTo>
                    <a:lnTo>
                      <a:pt x="729" y="3426"/>
                    </a:lnTo>
                    <a:lnTo>
                      <a:pt x="729" y="3426"/>
                    </a:lnTo>
                    <a:lnTo>
                      <a:pt x="729" y="3426"/>
                    </a:lnTo>
                    <a:lnTo>
                      <a:pt x="729" y="3426"/>
                    </a:lnTo>
                    <a:lnTo>
                      <a:pt x="729" y="3297"/>
                    </a:lnTo>
                    <a:lnTo>
                      <a:pt x="729" y="3297"/>
                    </a:lnTo>
                    <a:lnTo>
                      <a:pt x="643" y="2655"/>
                    </a:lnTo>
                    <a:lnTo>
                      <a:pt x="557" y="1927"/>
                    </a:lnTo>
                    <a:lnTo>
                      <a:pt x="343" y="1156"/>
                    </a:lnTo>
                    <a:lnTo>
                      <a:pt x="129" y="343"/>
                    </a:lnTo>
                    <a:lnTo>
                      <a:pt x="129" y="343"/>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 name="Google Shape;4281;p49">
                <a:extLst>
                  <a:ext uri="{FF2B5EF4-FFF2-40B4-BE49-F238E27FC236}">
                    <a16:creationId xmlns:a16="http://schemas.microsoft.com/office/drawing/2014/main" id="{92193774-0B50-0EBA-06F4-78E441F1BB28}"/>
                  </a:ext>
                </a:extLst>
              </p:cNvPr>
              <p:cNvSpPr/>
              <p:nvPr/>
            </p:nvSpPr>
            <p:spPr>
              <a:xfrm>
                <a:off x="989151" y="1030832"/>
                <a:ext cx="14997" cy="7687"/>
              </a:xfrm>
              <a:custGeom>
                <a:avLst/>
                <a:gdLst/>
                <a:ahLst/>
                <a:cxnLst/>
                <a:rect l="l" t="t" r="r" b="b"/>
                <a:pathLst>
                  <a:path w="429" h="215" extrusionOk="0">
                    <a:moveTo>
                      <a:pt x="1" y="1"/>
                    </a:moveTo>
                    <a:lnTo>
                      <a:pt x="1" y="1"/>
                    </a:lnTo>
                    <a:lnTo>
                      <a:pt x="429" y="215"/>
                    </a:lnTo>
                    <a:lnTo>
                      <a:pt x="429" y="215"/>
                    </a:lnTo>
                    <a:lnTo>
                      <a:pt x="1" y="1"/>
                    </a:lnTo>
                    <a:close/>
                  </a:path>
                </a:pathLst>
              </a:custGeom>
              <a:solidFill>
                <a:srgbClr val="FF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 name="Google Shape;4282;p49">
                <a:extLst>
                  <a:ext uri="{FF2B5EF4-FFF2-40B4-BE49-F238E27FC236}">
                    <a16:creationId xmlns:a16="http://schemas.microsoft.com/office/drawing/2014/main" id="{0069496D-3AF7-F086-3930-3D991BFD31D0}"/>
                  </a:ext>
                </a:extLst>
              </p:cNvPr>
              <p:cNvSpPr/>
              <p:nvPr/>
            </p:nvSpPr>
            <p:spPr>
              <a:xfrm>
                <a:off x="989151" y="1030832"/>
                <a:ext cx="14997" cy="7687"/>
              </a:xfrm>
              <a:custGeom>
                <a:avLst/>
                <a:gdLst/>
                <a:ahLst/>
                <a:cxnLst/>
                <a:rect l="l" t="t" r="r" b="b"/>
                <a:pathLst>
                  <a:path w="429" h="215" fill="none" extrusionOk="0">
                    <a:moveTo>
                      <a:pt x="1" y="1"/>
                    </a:moveTo>
                    <a:lnTo>
                      <a:pt x="1" y="1"/>
                    </a:lnTo>
                    <a:lnTo>
                      <a:pt x="429" y="215"/>
                    </a:lnTo>
                    <a:lnTo>
                      <a:pt x="429" y="215"/>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 name="Google Shape;4283;p49">
                <a:extLst>
                  <a:ext uri="{FF2B5EF4-FFF2-40B4-BE49-F238E27FC236}">
                    <a16:creationId xmlns:a16="http://schemas.microsoft.com/office/drawing/2014/main" id="{2B03165B-1D64-6499-136D-FF93A660670F}"/>
                  </a:ext>
                </a:extLst>
              </p:cNvPr>
              <p:cNvSpPr/>
              <p:nvPr/>
            </p:nvSpPr>
            <p:spPr>
              <a:xfrm>
                <a:off x="917314" y="1006340"/>
                <a:ext cx="113786" cy="75049"/>
              </a:xfrm>
              <a:custGeom>
                <a:avLst/>
                <a:gdLst/>
                <a:ahLst/>
                <a:cxnLst/>
                <a:rect l="l" t="t" r="r" b="b"/>
                <a:pathLst>
                  <a:path w="3255" h="2099" extrusionOk="0">
                    <a:moveTo>
                      <a:pt x="2655" y="1028"/>
                    </a:moveTo>
                    <a:lnTo>
                      <a:pt x="2655" y="1028"/>
                    </a:lnTo>
                    <a:lnTo>
                      <a:pt x="2655" y="1028"/>
                    </a:lnTo>
                    <a:lnTo>
                      <a:pt x="2655" y="1028"/>
                    </a:lnTo>
                    <a:lnTo>
                      <a:pt x="2784" y="1114"/>
                    </a:lnTo>
                    <a:lnTo>
                      <a:pt x="2784" y="1114"/>
                    </a:lnTo>
                    <a:lnTo>
                      <a:pt x="2955" y="1285"/>
                    </a:lnTo>
                    <a:lnTo>
                      <a:pt x="3083" y="1456"/>
                    </a:lnTo>
                    <a:lnTo>
                      <a:pt x="3169" y="1670"/>
                    </a:lnTo>
                    <a:lnTo>
                      <a:pt x="3255" y="1842"/>
                    </a:lnTo>
                    <a:lnTo>
                      <a:pt x="3255" y="1842"/>
                    </a:lnTo>
                    <a:lnTo>
                      <a:pt x="3255" y="2098"/>
                    </a:lnTo>
                    <a:lnTo>
                      <a:pt x="3255" y="2098"/>
                    </a:lnTo>
                    <a:lnTo>
                      <a:pt x="3255" y="1842"/>
                    </a:lnTo>
                    <a:lnTo>
                      <a:pt x="3255" y="1842"/>
                    </a:lnTo>
                    <a:lnTo>
                      <a:pt x="3169" y="1670"/>
                    </a:lnTo>
                    <a:lnTo>
                      <a:pt x="3083" y="1456"/>
                    </a:lnTo>
                    <a:lnTo>
                      <a:pt x="2955" y="1285"/>
                    </a:lnTo>
                    <a:lnTo>
                      <a:pt x="2784" y="1114"/>
                    </a:lnTo>
                    <a:lnTo>
                      <a:pt x="2784" y="1114"/>
                    </a:lnTo>
                    <a:lnTo>
                      <a:pt x="2655" y="1028"/>
                    </a:lnTo>
                    <a:lnTo>
                      <a:pt x="2655" y="1028"/>
                    </a:lnTo>
                    <a:close/>
                    <a:moveTo>
                      <a:pt x="686" y="172"/>
                    </a:moveTo>
                    <a:lnTo>
                      <a:pt x="686" y="172"/>
                    </a:lnTo>
                    <a:lnTo>
                      <a:pt x="686" y="172"/>
                    </a:lnTo>
                    <a:lnTo>
                      <a:pt x="686" y="172"/>
                    </a:lnTo>
                    <a:lnTo>
                      <a:pt x="1328" y="343"/>
                    </a:lnTo>
                    <a:lnTo>
                      <a:pt x="1884" y="557"/>
                    </a:lnTo>
                    <a:lnTo>
                      <a:pt x="1884" y="557"/>
                    </a:lnTo>
                    <a:lnTo>
                      <a:pt x="2056" y="686"/>
                    </a:lnTo>
                    <a:lnTo>
                      <a:pt x="2056" y="686"/>
                    </a:lnTo>
                    <a:lnTo>
                      <a:pt x="2056" y="686"/>
                    </a:lnTo>
                    <a:lnTo>
                      <a:pt x="2484" y="900"/>
                    </a:lnTo>
                    <a:lnTo>
                      <a:pt x="2484" y="900"/>
                    </a:lnTo>
                    <a:lnTo>
                      <a:pt x="2484" y="900"/>
                    </a:lnTo>
                    <a:lnTo>
                      <a:pt x="2484" y="900"/>
                    </a:lnTo>
                    <a:lnTo>
                      <a:pt x="2484" y="900"/>
                    </a:lnTo>
                    <a:lnTo>
                      <a:pt x="2484" y="900"/>
                    </a:lnTo>
                    <a:lnTo>
                      <a:pt x="2056" y="686"/>
                    </a:lnTo>
                    <a:lnTo>
                      <a:pt x="2056" y="686"/>
                    </a:lnTo>
                    <a:lnTo>
                      <a:pt x="1884" y="557"/>
                    </a:lnTo>
                    <a:lnTo>
                      <a:pt x="1884" y="557"/>
                    </a:lnTo>
                    <a:lnTo>
                      <a:pt x="1328" y="343"/>
                    </a:lnTo>
                    <a:lnTo>
                      <a:pt x="686" y="172"/>
                    </a:lnTo>
                    <a:lnTo>
                      <a:pt x="686" y="172"/>
                    </a:lnTo>
                    <a:close/>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close/>
                  </a:path>
                </a:pathLst>
              </a:custGeom>
              <a:solidFill>
                <a:srgbClr val="FC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 name="Google Shape;4284;p49">
                <a:extLst>
                  <a:ext uri="{FF2B5EF4-FFF2-40B4-BE49-F238E27FC236}">
                    <a16:creationId xmlns:a16="http://schemas.microsoft.com/office/drawing/2014/main" id="{36A6CAED-79C2-640B-4984-985E70E759FA}"/>
                  </a:ext>
                </a:extLst>
              </p:cNvPr>
              <p:cNvSpPr/>
              <p:nvPr/>
            </p:nvSpPr>
            <p:spPr>
              <a:xfrm>
                <a:off x="1010126" y="1043096"/>
                <a:ext cx="20974" cy="38293"/>
              </a:xfrm>
              <a:custGeom>
                <a:avLst/>
                <a:gdLst/>
                <a:ahLst/>
                <a:cxnLst/>
                <a:rect l="l" t="t" r="r" b="b"/>
                <a:pathLst>
                  <a:path w="600" h="1071" fill="none" extrusionOk="0">
                    <a:moveTo>
                      <a:pt x="0" y="0"/>
                    </a:moveTo>
                    <a:lnTo>
                      <a:pt x="0" y="0"/>
                    </a:lnTo>
                    <a:lnTo>
                      <a:pt x="0" y="0"/>
                    </a:lnTo>
                    <a:lnTo>
                      <a:pt x="0" y="0"/>
                    </a:lnTo>
                    <a:lnTo>
                      <a:pt x="129" y="86"/>
                    </a:lnTo>
                    <a:lnTo>
                      <a:pt x="129" y="86"/>
                    </a:lnTo>
                    <a:lnTo>
                      <a:pt x="300" y="257"/>
                    </a:lnTo>
                    <a:lnTo>
                      <a:pt x="428" y="428"/>
                    </a:lnTo>
                    <a:lnTo>
                      <a:pt x="514" y="642"/>
                    </a:lnTo>
                    <a:lnTo>
                      <a:pt x="600" y="814"/>
                    </a:lnTo>
                    <a:lnTo>
                      <a:pt x="600" y="814"/>
                    </a:lnTo>
                    <a:lnTo>
                      <a:pt x="600" y="1070"/>
                    </a:lnTo>
                    <a:lnTo>
                      <a:pt x="600" y="1070"/>
                    </a:lnTo>
                    <a:lnTo>
                      <a:pt x="600" y="814"/>
                    </a:lnTo>
                    <a:lnTo>
                      <a:pt x="600" y="814"/>
                    </a:lnTo>
                    <a:lnTo>
                      <a:pt x="514" y="642"/>
                    </a:lnTo>
                    <a:lnTo>
                      <a:pt x="428" y="428"/>
                    </a:lnTo>
                    <a:lnTo>
                      <a:pt x="300" y="257"/>
                    </a:lnTo>
                    <a:lnTo>
                      <a:pt x="129" y="86"/>
                    </a:lnTo>
                    <a:lnTo>
                      <a:pt x="129" y="86"/>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 name="Google Shape;4285;p49">
                <a:extLst>
                  <a:ext uri="{FF2B5EF4-FFF2-40B4-BE49-F238E27FC236}">
                    <a16:creationId xmlns:a16="http://schemas.microsoft.com/office/drawing/2014/main" id="{1656CF2C-708F-15EC-63B9-FEF5A3AE991A}"/>
                  </a:ext>
                </a:extLst>
              </p:cNvPr>
              <p:cNvSpPr/>
              <p:nvPr/>
            </p:nvSpPr>
            <p:spPr>
              <a:xfrm>
                <a:off x="941260" y="1012454"/>
                <a:ext cx="62888" cy="26065"/>
              </a:xfrm>
              <a:custGeom>
                <a:avLst/>
                <a:gdLst/>
                <a:ahLst/>
                <a:cxnLst/>
                <a:rect l="l" t="t" r="r" b="b"/>
                <a:pathLst>
                  <a:path w="1799" h="729" fill="none" extrusionOk="0">
                    <a:moveTo>
                      <a:pt x="1" y="1"/>
                    </a:moveTo>
                    <a:lnTo>
                      <a:pt x="1" y="1"/>
                    </a:lnTo>
                    <a:lnTo>
                      <a:pt x="1" y="1"/>
                    </a:lnTo>
                    <a:lnTo>
                      <a:pt x="1" y="1"/>
                    </a:lnTo>
                    <a:lnTo>
                      <a:pt x="643" y="172"/>
                    </a:lnTo>
                    <a:lnTo>
                      <a:pt x="1199" y="386"/>
                    </a:lnTo>
                    <a:lnTo>
                      <a:pt x="1199" y="386"/>
                    </a:lnTo>
                    <a:lnTo>
                      <a:pt x="1371" y="515"/>
                    </a:lnTo>
                    <a:lnTo>
                      <a:pt x="1371" y="515"/>
                    </a:lnTo>
                    <a:lnTo>
                      <a:pt x="1371" y="515"/>
                    </a:lnTo>
                    <a:lnTo>
                      <a:pt x="1799" y="729"/>
                    </a:lnTo>
                    <a:lnTo>
                      <a:pt x="1799" y="729"/>
                    </a:lnTo>
                    <a:lnTo>
                      <a:pt x="1799" y="729"/>
                    </a:lnTo>
                    <a:lnTo>
                      <a:pt x="1799" y="729"/>
                    </a:lnTo>
                    <a:lnTo>
                      <a:pt x="1799" y="729"/>
                    </a:lnTo>
                    <a:lnTo>
                      <a:pt x="1799" y="729"/>
                    </a:lnTo>
                    <a:lnTo>
                      <a:pt x="1371" y="515"/>
                    </a:lnTo>
                    <a:lnTo>
                      <a:pt x="1371" y="515"/>
                    </a:lnTo>
                    <a:lnTo>
                      <a:pt x="1199" y="386"/>
                    </a:lnTo>
                    <a:lnTo>
                      <a:pt x="1199" y="386"/>
                    </a:lnTo>
                    <a:lnTo>
                      <a:pt x="643" y="172"/>
                    </a:ln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 name="Google Shape;4286;p49">
                <a:extLst>
                  <a:ext uri="{FF2B5EF4-FFF2-40B4-BE49-F238E27FC236}">
                    <a16:creationId xmlns:a16="http://schemas.microsoft.com/office/drawing/2014/main" id="{DDFDB4F2-BAF8-43D9-8735-DC0AEE891BB7}"/>
                  </a:ext>
                </a:extLst>
              </p:cNvPr>
              <p:cNvSpPr/>
              <p:nvPr/>
            </p:nvSpPr>
            <p:spPr>
              <a:xfrm>
                <a:off x="917314" y="1006340"/>
                <a:ext cx="22478" cy="4612"/>
              </a:xfrm>
              <a:custGeom>
                <a:avLst/>
                <a:gdLst/>
                <a:ahLst/>
                <a:cxnLst/>
                <a:rect l="l" t="t" r="r" b="b"/>
                <a:pathLst>
                  <a:path w="643" h="129" fill="none" extrusionOk="0">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 name="Google Shape;4287;p49">
                <a:extLst>
                  <a:ext uri="{FF2B5EF4-FFF2-40B4-BE49-F238E27FC236}">
                    <a16:creationId xmlns:a16="http://schemas.microsoft.com/office/drawing/2014/main" id="{6C97CE6C-95CE-1BB6-F811-44013EB10A1E}"/>
                  </a:ext>
                </a:extLst>
              </p:cNvPr>
              <p:cNvSpPr/>
              <p:nvPr/>
            </p:nvSpPr>
            <p:spPr>
              <a:xfrm>
                <a:off x="655378" y="1330885"/>
                <a:ext cx="3041" cy="1573"/>
              </a:xfrm>
              <a:custGeom>
                <a:avLst/>
                <a:gdLst/>
                <a:ahLst/>
                <a:cxnLst/>
                <a:rect l="l" t="t" r="r" b="b"/>
                <a:pathLst>
                  <a:path w="87" h="44" extrusionOk="0">
                    <a:moveTo>
                      <a:pt x="86" y="0"/>
                    </a:moveTo>
                    <a:lnTo>
                      <a:pt x="86" y="0"/>
                    </a:lnTo>
                    <a:lnTo>
                      <a:pt x="1" y="43"/>
                    </a:lnTo>
                    <a:lnTo>
                      <a:pt x="1" y="43"/>
                    </a:lnTo>
                    <a:lnTo>
                      <a:pt x="86" y="0"/>
                    </a:lnTo>
                    <a:lnTo>
                      <a:pt x="86" y="0"/>
                    </a:lnTo>
                    <a:lnTo>
                      <a:pt x="86" y="0"/>
                    </a:lnTo>
                    <a:close/>
                  </a:path>
                </a:pathLst>
              </a:custGeom>
              <a:solidFill>
                <a:srgbClr val="FC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 name="Google Shape;4288;p49">
                <a:extLst>
                  <a:ext uri="{FF2B5EF4-FFF2-40B4-BE49-F238E27FC236}">
                    <a16:creationId xmlns:a16="http://schemas.microsoft.com/office/drawing/2014/main" id="{3738B093-9DE8-ECB4-7535-7EB350B2BBAA}"/>
                  </a:ext>
                </a:extLst>
              </p:cNvPr>
              <p:cNvSpPr/>
              <p:nvPr/>
            </p:nvSpPr>
            <p:spPr>
              <a:xfrm>
                <a:off x="655378" y="1330885"/>
                <a:ext cx="3041" cy="1573"/>
              </a:xfrm>
              <a:custGeom>
                <a:avLst/>
                <a:gdLst/>
                <a:ahLst/>
                <a:cxnLst/>
                <a:rect l="l" t="t" r="r" b="b"/>
                <a:pathLst>
                  <a:path w="87" h="44" fill="none" extrusionOk="0">
                    <a:moveTo>
                      <a:pt x="86" y="0"/>
                    </a:moveTo>
                    <a:lnTo>
                      <a:pt x="86" y="0"/>
                    </a:lnTo>
                    <a:lnTo>
                      <a:pt x="1" y="43"/>
                    </a:lnTo>
                    <a:lnTo>
                      <a:pt x="1" y="43"/>
                    </a:lnTo>
                    <a:lnTo>
                      <a:pt x="86" y="0"/>
                    </a:lnTo>
                    <a:lnTo>
                      <a:pt x="86" y="0"/>
                    </a:lnTo>
                    <a:lnTo>
                      <a:pt x="86"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 name="Google Shape;4289;p49">
                <a:extLst>
                  <a:ext uri="{FF2B5EF4-FFF2-40B4-BE49-F238E27FC236}">
                    <a16:creationId xmlns:a16="http://schemas.microsoft.com/office/drawing/2014/main" id="{9D7546AA-E6E0-AB36-80FF-9070BED7A32B}"/>
                  </a:ext>
                </a:extLst>
              </p:cNvPr>
              <p:cNvSpPr/>
              <p:nvPr/>
            </p:nvSpPr>
            <p:spPr>
              <a:xfrm>
                <a:off x="854460" y="1438042"/>
                <a:ext cx="35" cy="1573"/>
              </a:xfrm>
              <a:custGeom>
                <a:avLst/>
                <a:gdLst/>
                <a:ahLst/>
                <a:cxnLst/>
                <a:rect l="l" t="t" r="r" b="b"/>
                <a:pathLst>
                  <a:path w="1" h="44" extrusionOk="0">
                    <a:moveTo>
                      <a:pt x="0" y="43"/>
                    </a:moveTo>
                    <a:lnTo>
                      <a:pt x="0" y="43"/>
                    </a:lnTo>
                    <a:lnTo>
                      <a:pt x="0" y="43"/>
                    </a:lnTo>
                    <a:lnTo>
                      <a:pt x="0" y="43"/>
                    </a:lnTo>
                    <a:lnTo>
                      <a:pt x="0" y="43"/>
                    </a:lnTo>
                    <a:lnTo>
                      <a:pt x="0" y="43"/>
                    </a:lnTo>
                    <a:lnTo>
                      <a:pt x="0" y="43"/>
                    </a:lnTo>
                    <a:close/>
                    <a:moveTo>
                      <a:pt x="0" y="0"/>
                    </a:moveTo>
                    <a:lnTo>
                      <a:pt x="0" y="0"/>
                    </a:lnTo>
                    <a:lnTo>
                      <a:pt x="0" y="43"/>
                    </a:lnTo>
                    <a:lnTo>
                      <a:pt x="0" y="43"/>
                    </a:lnTo>
                    <a:lnTo>
                      <a:pt x="0" y="0"/>
                    </a:lnTo>
                    <a:close/>
                  </a:path>
                </a:pathLst>
              </a:custGeom>
              <a:solidFill>
                <a:srgbClr val="FF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 name="Google Shape;4290;p49">
                <a:extLst>
                  <a:ext uri="{FF2B5EF4-FFF2-40B4-BE49-F238E27FC236}">
                    <a16:creationId xmlns:a16="http://schemas.microsoft.com/office/drawing/2014/main" id="{D0FA70BC-239B-2CFD-2EC6-E3C91D2BBBFB}"/>
                  </a:ext>
                </a:extLst>
              </p:cNvPr>
              <p:cNvSpPr/>
              <p:nvPr/>
            </p:nvSpPr>
            <p:spPr>
              <a:xfrm>
                <a:off x="854460" y="1439579"/>
                <a:ext cx="35" cy="36"/>
              </a:xfrm>
              <a:custGeom>
                <a:avLst/>
                <a:gdLst/>
                <a:ahLst/>
                <a:cxnLst/>
                <a:rect l="l" t="t" r="r" b="b"/>
                <a:pathLst>
                  <a:path w="1" h="1" fill="none" extrusionOk="0">
                    <a:moveTo>
                      <a:pt x="0" y="0"/>
                    </a:move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 name="Google Shape;4291;p49">
                <a:extLst>
                  <a:ext uri="{FF2B5EF4-FFF2-40B4-BE49-F238E27FC236}">
                    <a16:creationId xmlns:a16="http://schemas.microsoft.com/office/drawing/2014/main" id="{6C0CEACE-77E6-C3E0-977B-3DC7CEBACDB9}"/>
                  </a:ext>
                </a:extLst>
              </p:cNvPr>
              <p:cNvSpPr/>
              <p:nvPr/>
            </p:nvSpPr>
            <p:spPr>
              <a:xfrm>
                <a:off x="854460" y="1438042"/>
                <a:ext cx="35" cy="1573"/>
              </a:xfrm>
              <a:custGeom>
                <a:avLst/>
                <a:gdLst/>
                <a:ahLst/>
                <a:cxnLst/>
                <a:rect l="l" t="t" r="r" b="b"/>
                <a:pathLst>
                  <a:path w="1" h="44" fill="none" extrusionOk="0">
                    <a:moveTo>
                      <a:pt x="0" y="0"/>
                    </a:moveTo>
                    <a:lnTo>
                      <a:pt x="0" y="0"/>
                    </a:lnTo>
                    <a:lnTo>
                      <a:pt x="0" y="43"/>
                    </a:lnTo>
                    <a:lnTo>
                      <a:pt x="0" y="43"/>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 name="Google Shape;4292;p49">
                <a:extLst>
                  <a:ext uri="{FF2B5EF4-FFF2-40B4-BE49-F238E27FC236}">
                    <a16:creationId xmlns:a16="http://schemas.microsoft.com/office/drawing/2014/main" id="{BB3B9794-91C5-5608-4643-BC505FEE28BA}"/>
                  </a:ext>
                </a:extLst>
              </p:cNvPr>
              <p:cNvSpPr/>
              <p:nvPr/>
            </p:nvSpPr>
            <p:spPr>
              <a:xfrm>
                <a:off x="808072" y="1439579"/>
                <a:ext cx="46423" cy="6150"/>
              </a:xfrm>
              <a:custGeom>
                <a:avLst/>
                <a:gdLst/>
                <a:ahLst/>
                <a:cxnLst/>
                <a:rect l="l" t="t" r="r" b="b"/>
                <a:pathLst>
                  <a:path w="1328" h="172" extrusionOk="0">
                    <a:moveTo>
                      <a:pt x="599" y="171"/>
                    </a:moveTo>
                    <a:lnTo>
                      <a:pt x="599" y="171"/>
                    </a:lnTo>
                    <a:lnTo>
                      <a:pt x="642" y="171"/>
                    </a:lnTo>
                    <a:lnTo>
                      <a:pt x="642" y="171"/>
                    </a:lnTo>
                    <a:lnTo>
                      <a:pt x="642" y="171"/>
                    </a:lnTo>
                    <a:lnTo>
                      <a:pt x="599" y="171"/>
                    </a:lnTo>
                    <a:close/>
                    <a:moveTo>
                      <a:pt x="0" y="86"/>
                    </a:moveTo>
                    <a:lnTo>
                      <a:pt x="0" y="86"/>
                    </a:lnTo>
                    <a:lnTo>
                      <a:pt x="0" y="86"/>
                    </a:lnTo>
                    <a:lnTo>
                      <a:pt x="0" y="86"/>
                    </a:lnTo>
                    <a:lnTo>
                      <a:pt x="0" y="86"/>
                    </a:lnTo>
                    <a:close/>
                    <a:moveTo>
                      <a:pt x="1327" y="0"/>
                    </a:moveTo>
                    <a:lnTo>
                      <a:pt x="1327" y="0"/>
                    </a:lnTo>
                    <a:lnTo>
                      <a:pt x="1327" y="0"/>
                    </a:lnTo>
                    <a:lnTo>
                      <a:pt x="1327" y="0"/>
                    </a:lnTo>
                    <a:lnTo>
                      <a:pt x="1156" y="86"/>
                    </a:lnTo>
                    <a:lnTo>
                      <a:pt x="985" y="129"/>
                    </a:lnTo>
                    <a:lnTo>
                      <a:pt x="642" y="171"/>
                    </a:lnTo>
                    <a:lnTo>
                      <a:pt x="642" y="171"/>
                    </a:lnTo>
                    <a:lnTo>
                      <a:pt x="985" y="129"/>
                    </a:lnTo>
                    <a:lnTo>
                      <a:pt x="1156" y="86"/>
                    </a:lnTo>
                    <a:lnTo>
                      <a:pt x="1327" y="0"/>
                    </a:lnTo>
                    <a:close/>
                  </a:path>
                </a:pathLst>
              </a:custGeom>
              <a:solidFill>
                <a:srgbClr val="FC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 name="Google Shape;4293;p49">
                <a:extLst>
                  <a:ext uri="{FF2B5EF4-FFF2-40B4-BE49-F238E27FC236}">
                    <a16:creationId xmlns:a16="http://schemas.microsoft.com/office/drawing/2014/main" id="{2DB4681C-796E-7008-5AF3-09BB53838274}"/>
                  </a:ext>
                </a:extLst>
              </p:cNvPr>
              <p:cNvSpPr/>
              <p:nvPr/>
            </p:nvSpPr>
            <p:spPr>
              <a:xfrm>
                <a:off x="829011" y="1445693"/>
                <a:ext cx="1538" cy="36"/>
              </a:xfrm>
              <a:custGeom>
                <a:avLst/>
                <a:gdLst/>
                <a:ahLst/>
                <a:cxnLst/>
                <a:rect l="l" t="t" r="r" b="b"/>
                <a:pathLst>
                  <a:path w="44" h="1" fill="none" extrusionOk="0">
                    <a:moveTo>
                      <a:pt x="0" y="0"/>
                    </a:moveTo>
                    <a:lnTo>
                      <a:pt x="0" y="0"/>
                    </a:lnTo>
                    <a:lnTo>
                      <a:pt x="43" y="0"/>
                    </a:lnTo>
                    <a:lnTo>
                      <a:pt x="43" y="0"/>
                    </a:lnTo>
                    <a:lnTo>
                      <a:pt x="43"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 name="Google Shape;4294;p49">
                <a:extLst>
                  <a:ext uri="{FF2B5EF4-FFF2-40B4-BE49-F238E27FC236}">
                    <a16:creationId xmlns:a16="http://schemas.microsoft.com/office/drawing/2014/main" id="{C41B4C40-8F55-3FDA-E334-DAF9735FE2CC}"/>
                  </a:ext>
                </a:extLst>
              </p:cNvPr>
              <p:cNvSpPr/>
              <p:nvPr/>
            </p:nvSpPr>
            <p:spPr>
              <a:xfrm>
                <a:off x="808072" y="1442618"/>
                <a:ext cx="35" cy="36"/>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 name="Google Shape;4295;p49">
                <a:extLst>
                  <a:ext uri="{FF2B5EF4-FFF2-40B4-BE49-F238E27FC236}">
                    <a16:creationId xmlns:a16="http://schemas.microsoft.com/office/drawing/2014/main" id="{DD8D1BF7-34DB-EB13-F209-BA48BE73356C}"/>
                  </a:ext>
                </a:extLst>
              </p:cNvPr>
              <p:cNvSpPr/>
              <p:nvPr/>
            </p:nvSpPr>
            <p:spPr>
              <a:xfrm>
                <a:off x="830515" y="1439579"/>
                <a:ext cx="23981" cy="6150"/>
              </a:xfrm>
              <a:custGeom>
                <a:avLst/>
                <a:gdLst/>
                <a:ahLst/>
                <a:cxnLst/>
                <a:rect l="l" t="t" r="r" b="b"/>
                <a:pathLst>
                  <a:path w="686" h="172" fill="none" extrusionOk="0">
                    <a:moveTo>
                      <a:pt x="685" y="0"/>
                    </a:moveTo>
                    <a:lnTo>
                      <a:pt x="685" y="0"/>
                    </a:lnTo>
                    <a:lnTo>
                      <a:pt x="685" y="0"/>
                    </a:lnTo>
                    <a:lnTo>
                      <a:pt x="685" y="0"/>
                    </a:lnTo>
                    <a:lnTo>
                      <a:pt x="514" y="86"/>
                    </a:lnTo>
                    <a:lnTo>
                      <a:pt x="343" y="129"/>
                    </a:lnTo>
                    <a:lnTo>
                      <a:pt x="0" y="171"/>
                    </a:lnTo>
                    <a:lnTo>
                      <a:pt x="0" y="171"/>
                    </a:lnTo>
                    <a:lnTo>
                      <a:pt x="343" y="129"/>
                    </a:lnTo>
                    <a:lnTo>
                      <a:pt x="514" y="86"/>
                    </a:lnTo>
                    <a:lnTo>
                      <a:pt x="68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 name="Google Shape;4296;p49">
                <a:extLst>
                  <a:ext uri="{FF2B5EF4-FFF2-40B4-BE49-F238E27FC236}">
                    <a16:creationId xmlns:a16="http://schemas.microsoft.com/office/drawing/2014/main" id="{F5A11EE1-9B5A-C6F0-A0D4-2AA2D6D12E9C}"/>
                  </a:ext>
                </a:extLst>
              </p:cNvPr>
              <p:cNvSpPr/>
              <p:nvPr/>
            </p:nvSpPr>
            <p:spPr>
              <a:xfrm>
                <a:off x="359044" y="792027"/>
                <a:ext cx="672057" cy="653702"/>
              </a:xfrm>
              <a:custGeom>
                <a:avLst/>
                <a:gdLst/>
                <a:ahLst/>
                <a:cxnLst/>
                <a:rect l="l" t="t" r="r" b="b"/>
                <a:pathLst>
                  <a:path w="19225" h="18283" extrusionOk="0">
                    <a:moveTo>
                      <a:pt x="10062" y="0"/>
                    </a:moveTo>
                    <a:lnTo>
                      <a:pt x="10019" y="43"/>
                    </a:lnTo>
                    <a:lnTo>
                      <a:pt x="9891" y="43"/>
                    </a:lnTo>
                    <a:lnTo>
                      <a:pt x="9548" y="172"/>
                    </a:lnTo>
                    <a:lnTo>
                      <a:pt x="9591" y="172"/>
                    </a:lnTo>
                    <a:lnTo>
                      <a:pt x="9848" y="214"/>
                    </a:lnTo>
                    <a:lnTo>
                      <a:pt x="10062" y="257"/>
                    </a:lnTo>
                    <a:lnTo>
                      <a:pt x="10276" y="300"/>
                    </a:lnTo>
                    <a:lnTo>
                      <a:pt x="10490" y="386"/>
                    </a:lnTo>
                    <a:lnTo>
                      <a:pt x="10833" y="685"/>
                    </a:lnTo>
                    <a:lnTo>
                      <a:pt x="11132" y="985"/>
                    </a:lnTo>
                    <a:lnTo>
                      <a:pt x="11432" y="1413"/>
                    </a:lnTo>
                    <a:lnTo>
                      <a:pt x="11646" y="1841"/>
                    </a:lnTo>
                    <a:lnTo>
                      <a:pt x="11860" y="2312"/>
                    </a:lnTo>
                    <a:lnTo>
                      <a:pt x="12032" y="2826"/>
                    </a:lnTo>
                    <a:lnTo>
                      <a:pt x="12331" y="3811"/>
                    </a:lnTo>
                    <a:lnTo>
                      <a:pt x="12588" y="4667"/>
                    </a:lnTo>
                    <a:lnTo>
                      <a:pt x="12717" y="5010"/>
                    </a:lnTo>
                    <a:lnTo>
                      <a:pt x="12888" y="5309"/>
                    </a:lnTo>
                    <a:lnTo>
                      <a:pt x="13016" y="5481"/>
                    </a:lnTo>
                    <a:lnTo>
                      <a:pt x="13102" y="5566"/>
                    </a:lnTo>
                    <a:lnTo>
                      <a:pt x="13188" y="5566"/>
                    </a:lnTo>
                    <a:lnTo>
                      <a:pt x="13188" y="5524"/>
                    </a:lnTo>
                    <a:lnTo>
                      <a:pt x="13188" y="5395"/>
                    </a:lnTo>
                    <a:lnTo>
                      <a:pt x="13145" y="4881"/>
                    </a:lnTo>
                    <a:lnTo>
                      <a:pt x="13016" y="4196"/>
                    </a:lnTo>
                    <a:lnTo>
                      <a:pt x="12845" y="3383"/>
                    </a:lnTo>
                    <a:lnTo>
                      <a:pt x="12588" y="2526"/>
                    </a:lnTo>
                    <a:lnTo>
                      <a:pt x="12588" y="2441"/>
                    </a:lnTo>
                    <a:lnTo>
                      <a:pt x="12460" y="2098"/>
                    </a:lnTo>
                    <a:lnTo>
                      <a:pt x="12160" y="1499"/>
                    </a:lnTo>
                    <a:lnTo>
                      <a:pt x="11860" y="942"/>
                    </a:lnTo>
                    <a:lnTo>
                      <a:pt x="11689" y="728"/>
                    </a:lnTo>
                    <a:lnTo>
                      <a:pt x="11475" y="514"/>
                    </a:lnTo>
                    <a:lnTo>
                      <a:pt x="11261" y="343"/>
                    </a:lnTo>
                    <a:lnTo>
                      <a:pt x="11047" y="214"/>
                    </a:lnTo>
                    <a:lnTo>
                      <a:pt x="10961" y="172"/>
                    </a:lnTo>
                    <a:lnTo>
                      <a:pt x="10918" y="129"/>
                    </a:lnTo>
                    <a:lnTo>
                      <a:pt x="10704" y="43"/>
                    </a:lnTo>
                    <a:lnTo>
                      <a:pt x="10490" y="0"/>
                    </a:lnTo>
                    <a:close/>
                    <a:moveTo>
                      <a:pt x="86" y="5352"/>
                    </a:moveTo>
                    <a:lnTo>
                      <a:pt x="86" y="5438"/>
                    </a:lnTo>
                    <a:lnTo>
                      <a:pt x="43" y="5609"/>
                    </a:lnTo>
                    <a:lnTo>
                      <a:pt x="0" y="5823"/>
                    </a:lnTo>
                    <a:lnTo>
                      <a:pt x="43" y="6166"/>
                    </a:lnTo>
                    <a:lnTo>
                      <a:pt x="172" y="6551"/>
                    </a:lnTo>
                    <a:lnTo>
                      <a:pt x="343" y="6936"/>
                    </a:lnTo>
                    <a:lnTo>
                      <a:pt x="557" y="7322"/>
                    </a:lnTo>
                    <a:lnTo>
                      <a:pt x="857" y="7750"/>
                    </a:lnTo>
                    <a:lnTo>
                      <a:pt x="1156" y="8135"/>
                    </a:lnTo>
                    <a:lnTo>
                      <a:pt x="1799" y="8906"/>
                    </a:lnTo>
                    <a:lnTo>
                      <a:pt x="2441" y="9548"/>
                    </a:lnTo>
                    <a:lnTo>
                      <a:pt x="3040" y="10105"/>
                    </a:lnTo>
                    <a:lnTo>
                      <a:pt x="3597" y="10576"/>
                    </a:lnTo>
                    <a:lnTo>
                      <a:pt x="3597" y="10619"/>
                    </a:lnTo>
                    <a:lnTo>
                      <a:pt x="3683" y="10490"/>
                    </a:lnTo>
                    <a:lnTo>
                      <a:pt x="3768" y="10319"/>
                    </a:lnTo>
                    <a:lnTo>
                      <a:pt x="3768" y="10148"/>
                    </a:lnTo>
                    <a:lnTo>
                      <a:pt x="3683" y="9976"/>
                    </a:lnTo>
                    <a:lnTo>
                      <a:pt x="3426" y="9719"/>
                    </a:lnTo>
                    <a:lnTo>
                      <a:pt x="3083" y="9377"/>
                    </a:lnTo>
                    <a:lnTo>
                      <a:pt x="2612" y="8949"/>
                    </a:lnTo>
                    <a:lnTo>
                      <a:pt x="2098" y="8435"/>
                    </a:lnTo>
                    <a:lnTo>
                      <a:pt x="1585" y="7836"/>
                    </a:lnTo>
                    <a:lnTo>
                      <a:pt x="1071" y="7151"/>
                    </a:lnTo>
                    <a:lnTo>
                      <a:pt x="814" y="6765"/>
                    </a:lnTo>
                    <a:lnTo>
                      <a:pt x="600" y="6380"/>
                    </a:lnTo>
                    <a:lnTo>
                      <a:pt x="386" y="5909"/>
                    </a:lnTo>
                    <a:lnTo>
                      <a:pt x="214" y="5481"/>
                    </a:lnTo>
                    <a:lnTo>
                      <a:pt x="172" y="5395"/>
                    </a:lnTo>
                    <a:lnTo>
                      <a:pt x="86" y="5352"/>
                    </a:lnTo>
                    <a:close/>
                    <a:moveTo>
                      <a:pt x="7493" y="14643"/>
                    </a:moveTo>
                    <a:lnTo>
                      <a:pt x="7236" y="14686"/>
                    </a:lnTo>
                    <a:lnTo>
                      <a:pt x="6680" y="14857"/>
                    </a:lnTo>
                    <a:lnTo>
                      <a:pt x="6080" y="15114"/>
                    </a:lnTo>
                    <a:lnTo>
                      <a:pt x="5438" y="15371"/>
                    </a:lnTo>
                    <a:lnTo>
                      <a:pt x="4796" y="15671"/>
                    </a:lnTo>
                    <a:lnTo>
                      <a:pt x="4153" y="15885"/>
                    </a:lnTo>
                    <a:lnTo>
                      <a:pt x="3554" y="16056"/>
                    </a:lnTo>
                    <a:lnTo>
                      <a:pt x="3254" y="16099"/>
                    </a:lnTo>
                    <a:lnTo>
                      <a:pt x="2997" y="16142"/>
                    </a:lnTo>
                    <a:lnTo>
                      <a:pt x="2698" y="16099"/>
                    </a:lnTo>
                    <a:lnTo>
                      <a:pt x="2441" y="16013"/>
                    </a:lnTo>
                    <a:lnTo>
                      <a:pt x="2184" y="15842"/>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12" y="16741"/>
                    </a:lnTo>
                    <a:lnTo>
                      <a:pt x="2826" y="16784"/>
                    </a:lnTo>
                    <a:lnTo>
                      <a:pt x="3040" y="16827"/>
                    </a:lnTo>
                    <a:lnTo>
                      <a:pt x="3340" y="16870"/>
                    </a:lnTo>
                    <a:lnTo>
                      <a:pt x="3939" y="16784"/>
                    </a:lnTo>
                    <a:lnTo>
                      <a:pt x="4624" y="16656"/>
                    </a:lnTo>
                    <a:lnTo>
                      <a:pt x="5310" y="16441"/>
                    </a:lnTo>
                    <a:lnTo>
                      <a:pt x="6037" y="16185"/>
                    </a:lnTo>
                    <a:lnTo>
                      <a:pt x="7365" y="15628"/>
                    </a:lnTo>
                    <a:lnTo>
                      <a:pt x="8392" y="15157"/>
                    </a:lnTo>
                    <a:lnTo>
                      <a:pt x="8478" y="15114"/>
                    </a:lnTo>
                    <a:lnTo>
                      <a:pt x="8563" y="15071"/>
                    </a:lnTo>
                    <a:lnTo>
                      <a:pt x="8435" y="14857"/>
                    </a:lnTo>
                    <a:lnTo>
                      <a:pt x="8221" y="14729"/>
                    </a:lnTo>
                    <a:lnTo>
                      <a:pt x="8007" y="14643"/>
                    </a:lnTo>
                    <a:close/>
                    <a:moveTo>
                      <a:pt x="15971" y="5995"/>
                    </a:moveTo>
                    <a:lnTo>
                      <a:pt x="16570" y="6251"/>
                    </a:lnTo>
                    <a:lnTo>
                      <a:pt x="17212" y="6637"/>
                    </a:lnTo>
                    <a:lnTo>
                      <a:pt x="17512" y="6851"/>
                    </a:lnTo>
                    <a:lnTo>
                      <a:pt x="17769" y="7065"/>
                    </a:lnTo>
                    <a:lnTo>
                      <a:pt x="17940" y="7236"/>
                    </a:lnTo>
                    <a:lnTo>
                      <a:pt x="18026" y="7450"/>
                    </a:lnTo>
                    <a:lnTo>
                      <a:pt x="18111" y="7878"/>
                    </a:lnTo>
                    <a:lnTo>
                      <a:pt x="18069" y="8221"/>
                    </a:lnTo>
                    <a:lnTo>
                      <a:pt x="17983" y="8563"/>
                    </a:lnTo>
                    <a:lnTo>
                      <a:pt x="17812" y="8820"/>
                    </a:lnTo>
                    <a:lnTo>
                      <a:pt x="17555" y="9077"/>
                    </a:lnTo>
                    <a:lnTo>
                      <a:pt x="17255" y="9291"/>
                    </a:lnTo>
                    <a:lnTo>
                      <a:pt x="16955" y="9463"/>
                    </a:lnTo>
                    <a:lnTo>
                      <a:pt x="16570" y="9634"/>
                    </a:lnTo>
                    <a:lnTo>
                      <a:pt x="15799" y="9976"/>
                    </a:lnTo>
                    <a:lnTo>
                      <a:pt x="15071" y="10362"/>
                    </a:lnTo>
                    <a:lnTo>
                      <a:pt x="14729" y="10576"/>
                    </a:lnTo>
                    <a:lnTo>
                      <a:pt x="14429" y="10833"/>
                    </a:lnTo>
                    <a:lnTo>
                      <a:pt x="14172" y="11090"/>
                    </a:lnTo>
                    <a:lnTo>
                      <a:pt x="13958" y="11432"/>
                    </a:lnTo>
                    <a:lnTo>
                      <a:pt x="13830" y="11817"/>
                    </a:lnTo>
                    <a:lnTo>
                      <a:pt x="13744" y="12203"/>
                    </a:lnTo>
                    <a:lnTo>
                      <a:pt x="13744" y="12588"/>
                    </a:lnTo>
                    <a:lnTo>
                      <a:pt x="13744" y="13016"/>
                    </a:lnTo>
                    <a:lnTo>
                      <a:pt x="13787" y="13830"/>
                    </a:lnTo>
                    <a:lnTo>
                      <a:pt x="13915" y="14686"/>
                    </a:lnTo>
                    <a:lnTo>
                      <a:pt x="14001" y="15500"/>
                    </a:lnTo>
                    <a:lnTo>
                      <a:pt x="14001" y="15885"/>
                    </a:lnTo>
                    <a:lnTo>
                      <a:pt x="13958" y="16227"/>
                    </a:lnTo>
                    <a:lnTo>
                      <a:pt x="13873" y="16570"/>
                    </a:lnTo>
                    <a:lnTo>
                      <a:pt x="13701" y="16870"/>
                    </a:lnTo>
                    <a:lnTo>
                      <a:pt x="13487" y="17126"/>
                    </a:lnTo>
                    <a:lnTo>
                      <a:pt x="13230" y="17341"/>
                    </a:lnTo>
                    <a:lnTo>
                      <a:pt x="13016" y="17426"/>
                    </a:lnTo>
                    <a:lnTo>
                      <a:pt x="12802" y="17469"/>
                    </a:lnTo>
                    <a:lnTo>
                      <a:pt x="12503" y="17426"/>
                    </a:lnTo>
                    <a:lnTo>
                      <a:pt x="12160" y="17383"/>
                    </a:lnTo>
                    <a:lnTo>
                      <a:pt x="11475" y="17169"/>
                    </a:lnTo>
                    <a:lnTo>
                      <a:pt x="10790" y="16870"/>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45" y="18282"/>
                    </a:lnTo>
                    <a:lnTo>
                      <a:pt x="13487" y="18282"/>
                    </a:lnTo>
                    <a:lnTo>
                      <a:pt x="13830" y="18240"/>
                    </a:lnTo>
                    <a:lnTo>
                      <a:pt x="14001" y="18197"/>
                    </a:lnTo>
                    <a:lnTo>
                      <a:pt x="14172" y="18111"/>
                    </a:lnTo>
                    <a:lnTo>
                      <a:pt x="14172" y="18068"/>
                    </a:lnTo>
                    <a:lnTo>
                      <a:pt x="14215" y="18068"/>
                    </a:lnTo>
                    <a:lnTo>
                      <a:pt x="14429" y="17897"/>
                    </a:lnTo>
                    <a:lnTo>
                      <a:pt x="14600" y="17640"/>
                    </a:lnTo>
                    <a:lnTo>
                      <a:pt x="14772" y="17383"/>
                    </a:lnTo>
                    <a:lnTo>
                      <a:pt x="14900" y="17041"/>
                    </a:lnTo>
                    <a:lnTo>
                      <a:pt x="14986" y="16741"/>
                    </a:lnTo>
                    <a:lnTo>
                      <a:pt x="15029" y="16356"/>
                    </a:lnTo>
                    <a:lnTo>
                      <a:pt x="15071" y="15585"/>
                    </a:lnTo>
                    <a:lnTo>
                      <a:pt x="15071" y="14943"/>
                    </a:lnTo>
                    <a:lnTo>
                      <a:pt x="14986" y="14301"/>
                    </a:lnTo>
                    <a:lnTo>
                      <a:pt x="14815" y="13145"/>
                    </a:lnTo>
                    <a:lnTo>
                      <a:pt x="14600" y="12288"/>
                    </a:lnTo>
                    <a:lnTo>
                      <a:pt x="14515" y="11989"/>
                    </a:lnTo>
                    <a:lnTo>
                      <a:pt x="15243" y="11603"/>
                    </a:lnTo>
                    <a:lnTo>
                      <a:pt x="16013" y="11218"/>
                    </a:lnTo>
                    <a:lnTo>
                      <a:pt x="16870" y="10704"/>
                    </a:lnTo>
                    <a:lnTo>
                      <a:pt x="17726" y="10148"/>
                    </a:lnTo>
                    <a:lnTo>
                      <a:pt x="18154" y="9805"/>
                    </a:lnTo>
                    <a:lnTo>
                      <a:pt x="18497" y="9463"/>
                    </a:lnTo>
                    <a:lnTo>
                      <a:pt x="18796" y="9120"/>
                    </a:lnTo>
                    <a:lnTo>
                      <a:pt x="19053" y="8778"/>
                    </a:lnTo>
                    <a:lnTo>
                      <a:pt x="19182" y="8435"/>
                    </a:lnTo>
                    <a:lnTo>
                      <a:pt x="19225" y="8264"/>
                    </a:lnTo>
                    <a:lnTo>
                      <a:pt x="19225" y="8092"/>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613" y="6123"/>
                    </a:lnTo>
                    <a:lnTo>
                      <a:pt x="16570" y="6123"/>
                    </a:lnTo>
                    <a:lnTo>
                      <a:pt x="16099" y="5995"/>
                    </a:lnTo>
                    <a:close/>
                  </a:path>
                </a:pathLst>
              </a:custGeom>
              <a:solidFill>
                <a:srgbClr val="FF980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 name="Google Shape;4297;p49">
                <a:extLst>
                  <a:ext uri="{FF2B5EF4-FFF2-40B4-BE49-F238E27FC236}">
                    <a16:creationId xmlns:a16="http://schemas.microsoft.com/office/drawing/2014/main" id="{EC14AFF3-1BFF-93B6-7F69-60E0EBED26CA}"/>
                  </a:ext>
                </a:extLst>
              </p:cNvPr>
              <p:cNvSpPr/>
              <p:nvPr/>
            </p:nvSpPr>
            <p:spPr>
              <a:xfrm>
                <a:off x="429378" y="1315582"/>
                <a:ext cx="229041" cy="79626"/>
              </a:xfrm>
              <a:custGeom>
                <a:avLst/>
                <a:gdLst/>
                <a:ahLst/>
                <a:cxnLst/>
                <a:rect l="l" t="t" r="r" b="b"/>
                <a:pathLst>
                  <a:path w="6552" h="2227" fill="none" extrusionOk="0">
                    <a:moveTo>
                      <a:pt x="5738" y="0"/>
                    </a:moveTo>
                    <a:lnTo>
                      <a:pt x="5738" y="0"/>
                    </a:lnTo>
                    <a:lnTo>
                      <a:pt x="5481" y="0"/>
                    </a:lnTo>
                    <a:lnTo>
                      <a:pt x="5224" y="43"/>
                    </a:lnTo>
                    <a:lnTo>
                      <a:pt x="4668" y="214"/>
                    </a:lnTo>
                    <a:lnTo>
                      <a:pt x="4068" y="471"/>
                    </a:lnTo>
                    <a:lnTo>
                      <a:pt x="3426" y="728"/>
                    </a:lnTo>
                    <a:lnTo>
                      <a:pt x="3426" y="728"/>
                    </a:lnTo>
                    <a:lnTo>
                      <a:pt x="2784" y="1028"/>
                    </a:lnTo>
                    <a:lnTo>
                      <a:pt x="2141" y="1242"/>
                    </a:lnTo>
                    <a:lnTo>
                      <a:pt x="1542" y="1413"/>
                    </a:lnTo>
                    <a:lnTo>
                      <a:pt x="1242" y="1456"/>
                    </a:lnTo>
                    <a:lnTo>
                      <a:pt x="985" y="1499"/>
                    </a:lnTo>
                    <a:lnTo>
                      <a:pt x="985" y="1499"/>
                    </a:lnTo>
                    <a:lnTo>
                      <a:pt x="686" y="1456"/>
                    </a:lnTo>
                    <a:lnTo>
                      <a:pt x="429" y="1370"/>
                    </a:lnTo>
                    <a:lnTo>
                      <a:pt x="172" y="1199"/>
                    </a:lnTo>
                    <a:lnTo>
                      <a:pt x="1" y="942"/>
                    </a:lnTo>
                    <a:lnTo>
                      <a:pt x="1" y="942"/>
                    </a:lnTo>
                    <a:lnTo>
                      <a:pt x="1" y="1113"/>
                    </a:lnTo>
                    <a:lnTo>
                      <a:pt x="1" y="1113"/>
                    </a:lnTo>
                    <a:lnTo>
                      <a:pt x="1" y="1199"/>
                    </a:lnTo>
                    <a:lnTo>
                      <a:pt x="1" y="1199"/>
                    </a:lnTo>
                    <a:lnTo>
                      <a:pt x="1" y="1242"/>
                    </a:lnTo>
                    <a:lnTo>
                      <a:pt x="1" y="1242"/>
                    </a:lnTo>
                    <a:lnTo>
                      <a:pt x="44" y="1327"/>
                    </a:lnTo>
                    <a:lnTo>
                      <a:pt x="44" y="1327"/>
                    </a:lnTo>
                    <a:lnTo>
                      <a:pt x="44" y="1413"/>
                    </a:lnTo>
                    <a:lnTo>
                      <a:pt x="44" y="1413"/>
                    </a:lnTo>
                    <a:lnTo>
                      <a:pt x="86" y="1542"/>
                    </a:lnTo>
                    <a:lnTo>
                      <a:pt x="86" y="1542"/>
                    </a:lnTo>
                    <a:lnTo>
                      <a:pt x="129" y="1584"/>
                    </a:lnTo>
                    <a:lnTo>
                      <a:pt x="129" y="1584"/>
                    </a:lnTo>
                    <a:lnTo>
                      <a:pt x="215" y="1798"/>
                    </a:lnTo>
                    <a:lnTo>
                      <a:pt x="343" y="1927"/>
                    </a:lnTo>
                    <a:lnTo>
                      <a:pt x="343" y="1927"/>
                    </a:lnTo>
                    <a:lnTo>
                      <a:pt x="429" y="1970"/>
                    </a:lnTo>
                    <a:lnTo>
                      <a:pt x="429" y="1970"/>
                    </a:lnTo>
                    <a:lnTo>
                      <a:pt x="600" y="2098"/>
                    </a:lnTo>
                    <a:lnTo>
                      <a:pt x="814" y="2141"/>
                    </a:lnTo>
                    <a:lnTo>
                      <a:pt x="1028" y="2184"/>
                    </a:lnTo>
                    <a:lnTo>
                      <a:pt x="1328" y="2227"/>
                    </a:lnTo>
                    <a:lnTo>
                      <a:pt x="1328" y="2227"/>
                    </a:lnTo>
                    <a:lnTo>
                      <a:pt x="1927" y="2141"/>
                    </a:lnTo>
                    <a:lnTo>
                      <a:pt x="2612" y="2013"/>
                    </a:lnTo>
                    <a:lnTo>
                      <a:pt x="3298" y="1798"/>
                    </a:lnTo>
                    <a:lnTo>
                      <a:pt x="4025" y="1542"/>
                    </a:lnTo>
                    <a:lnTo>
                      <a:pt x="5353" y="985"/>
                    </a:lnTo>
                    <a:lnTo>
                      <a:pt x="6380" y="514"/>
                    </a:lnTo>
                    <a:lnTo>
                      <a:pt x="6380" y="514"/>
                    </a:lnTo>
                    <a:lnTo>
                      <a:pt x="6466" y="471"/>
                    </a:lnTo>
                    <a:lnTo>
                      <a:pt x="6466" y="471"/>
                    </a:lnTo>
                    <a:lnTo>
                      <a:pt x="6466" y="471"/>
                    </a:lnTo>
                    <a:lnTo>
                      <a:pt x="6551" y="428"/>
                    </a:lnTo>
                    <a:lnTo>
                      <a:pt x="6551" y="428"/>
                    </a:lnTo>
                    <a:lnTo>
                      <a:pt x="6551" y="428"/>
                    </a:lnTo>
                    <a:lnTo>
                      <a:pt x="6423" y="214"/>
                    </a:lnTo>
                    <a:lnTo>
                      <a:pt x="6209" y="86"/>
                    </a:lnTo>
                    <a:lnTo>
                      <a:pt x="5995" y="0"/>
                    </a:lnTo>
                    <a:lnTo>
                      <a:pt x="5738"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 name="Google Shape;4298;p49">
                <a:extLst>
                  <a:ext uri="{FF2B5EF4-FFF2-40B4-BE49-F238E27FC236}">
                    <a16:creationId xmlns:a16="http://schemas.microsoft.com/office/drawing/2014/main" id="{B79C3404-E2B2-9C38-4268-EE3A7BDCCE05}"/>
                  </a:ext>
                </a:extLst>
              </p:cNvPr>
              <p:cNvSpPr/>
              <p:nvPr/>
            </p:nvSpPr>
            <p:spPr>
              <a:xfrm>
                <a:off x="716763" y="1006340"/>
                <a:ext cx="314337" cy="439389"/>
              </a:xfrm>
              <a:custGeom>
                <a:avLst/>
                <a:gdLst/>
                <a:ahLst/>
                <a:cxnLst/>
                <a:rect l="l" t="t" r="r" b="b"/>
                <a:pathLst>
                  <a:path w="8992" h="12289" fill="none" extrusionOk="0">
                    <a:moveTo>
                      <a:pt x="5738" y="1"/>
                    </a:moveTo>
                    <a:lnTo>
                      <a:pt x="5738" y="1"/>
                    </a:lnTo>
                    <a:lnTo>
                      <a:pt x="6337" y="257"/>
                    </a:lnTo>
                    <a:lnTo>
                      <a:pt x="6979" y="643"/>
                    </a:lnTo>
                    <a:lnTo>
                      <a:pt x="7279" y="857"/>
                    </a:lnTo>
                    <a:lnTo>
                      <a:pt x="7536" y="1071"/>
                    </a:lnTo>
                    <a:lnTo>
                      <a:pt x="7707" y="1242"/>
                    </a:lnTo>
                    <a:lnTo>
                      <a:pt x="7793" y="1456"/>
                    </a:lnTo>
                    <a:lnTo>
                      <a:pt x="7793" y="1456"/>
                    </a:lnTo>
                    <a:lnTo>
                      <a:pt x="7878" y="1884"/>
                    </a:lnTo>
                    <a:lnTo>
                      <a:pt x="7836" y="2227"/>
                    </a:lnTo>
                    <a:lnTo>
                      <a:pt x="7750" y="2569"/>
                    </a:lnTo>
                    <a:lnTo>
                      <a:pt x="7579" y="2826"/>
                    </a:lnTo>
                    <a:lnTo>
                      <a:pt x="7322" y="3083"/>
                    </a:lnTo>
                    <a:lnTo>
                      <a:pt x="7022" y="3297"/>
                    </a:lnTo>
                    <a:lnTo>
                      <a:pt x="6722" y="3469"/>
                    </a:lnTo>
                    <a:lnTo>
                      <a:pt x="6337" y="3640"/>
                    </a:lnTo>
                    <a:lnTo>
                      <a:pt x="5566" y="3982"/>
                    </a:lnTo>
                    <a:lnTo>
                      <a:pt x="4838" y="4368"/>
                    </a:lnTo>
                    <a:lnTo>
                      <a:pt x="4496" y="4582"/>
                    </a:lnTo>
                    <a:lnTo>
                      <a:pt x="4196" y="4839"/>
                    </a:lnTo>
                    <a:lnTo>
                      <a:pt x="3939" y="5096"/>
                    </a:lnTo>
                    <a:lnTo>
                      <a:pt x="3725" y="5438"/>
                    </a:lnTo>
                    <a:lnTo>
                      <a:pt x="3725" y="5438"/>
                    </a:lnTo>
                    <a:lnTo>
                      <a:pt x="3597" y="5823"/>
                    </a:lnTo>
                    <a:lnTo>
                      <a:pt x="3511" y="6209"/>
                    </a:lnTo>
                    <a:lnTo>
                      <a:pt x="3511" y="6594"/>
                    </a:lnTo>
                    <a:lnTo>
                      <a:pt x="3511" y="7022"/>
                    </a:lnTo>
                    <a:lnTo>
                      <a:pt x="3554" y="7836"/>
                    </a:lnTo>
                    <a:lnTo>
                      <a:pt x="3682" y="8692"/>
                    </a:lnTo>
                    <a:lnTo>
                      <a:pt x="3768" y="9506"/>
                    </a:lnTo>
                    <a:lnTo>
                      <a:pt x="3768" y="9891"/>
                    </a:lnTo>
                    <a:lnTo>
                      <a:pt x="3725" y="10233"/>
                    </a:lnTo>
                    <a:lnTo>
                      <a:pt x="3640" y="10576"/>
                    </a:lnTo>
                    <a:lnTo>
                      <a:pt x="3468" y="10876"/>
                    </a:lnTo>
                    <a:lnTo>
                      <a:pt x="3254" y="11132"/>
                    </a:lnTo>
                    <a:lnTo>
                      <a:pt x="2997" y="11347"/>
                    </a:lnTo>
                    <a:lnTo>
                      <a:pt x="2997" y="11347"/>
                    </a:lnTo>
                    <a:lnTo>
                      <a:pt x="2783" y="11432"/>
                    </a:lnTo>
                    <a:lnTo>
                      <a:pt x="2569" y="11475"/>
                    </a:lnTo>
                    <a:lnTo>
                      <a:pt x="2569" y="11475"/>
                    </a:lnTo>
                    <a:lnTo>
                      <a:pt x="2270" y="11432"/>
                    </a:lnTo>
                    <a:lnTo>
                      <a:pt x="1927" y="11389"/>
                    </a:lnTo>
                    <a:lnTo>
                      <a:pt x="1242" y="11175"/>
                    </a:lnTo>
                    <a:lnTo>
                      <a:pt x="557" y="10876"/>
                    </a:lnTo>
                    <a:lnTo>
                      <a:pt x="0" y="10619"/>
                    </a:lnTo>
                    <a:lnTo>
                      <a:pt x="0" y="10619"/>
                    </a:lnTo>
                    <a:lnTo>
                      <a:pt x="86" y="10704"/>
                    </a:lnTo>
                    <a:lnTo>
                      <a:pt x="86" y="10704"/>
                    </a:lnTo>
                    <a:lnTo>
                      <a:pt x="214" y="10790"/>
                    </a:lnTo>
                    <a:lnTo>
                      <a:pt x="214" y="10790"/>
                    </a:lnTo>
                    <a:lnTo>
                      <a:pt x="300" y="10876"/>
                    </a:lnTo>
                    <a:lnTo>
                      <a:pt x="300" y="10876"/>
                    </a:lnTo>
                    <a:lnTo>
                      <a:pt x="428" y="10961"/>
                    </a:lnTo>
                    <a:lnTo>
                      <a:pt x="428" y="10961"/>
                    </a:lnTo>
                    <a:lnTo>
                      <a:pt x="1156" y="11475"/>
                    </a:lnTo>
                    <a:lnTo>
                      <a:pt x="1542" y="11732"/>
                    </a:lnTo>
                    <a:lnTo>
                      <a:pt x="1884" y="11903"/>
                    </a:lnTo>
                    <a:lnTo>
                      <a:pt x="1884" y="11903"/>
                    </a:lnTo>
                    <a:lnTo>
                      <a:pt x="1970" y="11946"/>
                    </a:lnTo>
                    <a:lnTo>
                      <a:pt x="1970" y="11946"/>
                    </a:lnTo>
                    <a:lnTo>
                      <a:pt x="2141" y="12032"/>
                    </a:lnTo>
                    <a:lnTo>
                      <a:pt x="2141" y="12032"/>
                    </a:lnTo>
                    <a:lnTo>
                      <a:pt x="2270" y="12074"/>
                    </a:lnTo>
                    <a:lnTo>
                      <a:pt x="2270" y="12074"/>
                    </a:lnTo>
                    <a:lnTo>
                      <a:pt x="2484" y="12160"/>
                    </a:lnTo>
                    <a:lnTo>
                      <a:pt x="2484" y="12160"/>
                    </a:lnTo>
                    <a:lnTo>
                      <a:pt x="2612" y="12203"/>
                    </a:lnTo>
                    <a:lnTo>
                      <a:pt x="2612" y="12203"/>
                    </a:lnTo>
                    <a:lnTo>
                      <a:pt x="2612" y="12203"/>
                    </a:lnTo>
                    <a:lnTo>
                      <a:pt x="2612" y="12203"/>
                    </a:lnTo>
                    <a:lnTo>
                      <a:pt x="2612" y="12203"/>
                    </a:lnTo>
                    <a:lnTo>
                      <a:pt x="2912" y="12288"/>
                    </a:lnTo>
                    <a:lnTo>
                      <a:pt x="3211" y="12288"/>
                    </a:lnTo>
                    <a:lnTo>
                      <a:pt x="3211" y="12288"/>
                    </a:lnTo>
                    <a:lnTo>
                      <a:pt x="3254" y="12288"/>
                    </a:lnTo>
                    <a:lnTo>
                      <a:pt x="3254" y="12288"/>
                    </a:lnTo>
                    <a:lnTo>
                      <a:pt x="3254" y="12288"/>
                    </a:lnTo>
                    <a:lnTo>
                      <a:pt x="3254" y="12288"/>
                    </a:lnTo>
                    <a:lnTo>
                      <a:pt x="3597" y="12246"/>
                    </a:lnTo>
                    <a:lnTo>
                      <a:pt x="3768" y="12203"/>
                    </a:lnTo>
                    <a:lnTo>
                      <a:pt x="3939" y="12117"/>
                    </a:lnTo>
                    <a:lnTo>
                      <a:pt x="3939" y="12117"/>
                    </a:lnTo>
                    <a:lnTo>
                      <a:pt x="3939" y="12117"/>
                    </a:lnTo>
                    <a:lnTo>
                      <a:pt x="3939" y="12117"/>
                    </a:lnTo>
                    <a:lnTo>
                      <a:pt x="3939" y="12117"/>
                    </a:lnTo>
                    <a:lnTo>
                      <a:pt x="3939" y="12117"/>
                    </a:lnTo>
                    <a:lnTo>
                      <a:pt x="3939" y="12074"/>
                    </a:lnTo>
                    <a:lnTo>
                      <a:pt x="3939" y="12074"/>
                    </a:lnTo>
                    <a:lnTo>
                      <a:pt x="3982" y="12074"/>
                    </a:lnTo>
                    <a:lnTo>
                      <a:pt x="3982" y="12074"/>
                    </a:lnTo>
                    <a:lnTo>
                      <a:pt x="4196" y="11903"/>
                    </a:lnTo>
                    <a:lnTo>
                      <a:pt x="4367" y="11646"/>
                    </a:lnTo>
                    <a:lnTo>
                      <a:pt x="4539" y="11389"/>
                    </a:lnTo>
                    <a:lnTo>
                      <a:pt x="4667" y="11047"/>
                    </a:lnTo>
                    <a:lnTo>
                      <a:pt x="4753" y="10747"/>
                    </a:lnTo>
                    <a:lnTo>
                      <a:pt x="4796" y="10362"/>
                    </a:lnTo>
                    <a:lnTo>
                      <a:pt x="4838" y="9591"/>
                    </a:lnTo>
                    <a:lnTo>
                      <a:pt x="4838" y="9591"/>
                    </a:lnTo>
                    <a:lnTo>
                      <a:pt x="4838" y="8949"/>
                    </a:lnTo>
                    <a:lnTo>
                      <a:pt x="4753" y="8307"/>
                    </a:lnTo>
                    <a:lnTo>
                      <a:pt x="4582" y="7151"/>
                    </a:lnTo>
                    <a:lnTo>
                      <a:pt x="4367" y="6294"/>
                    </a:lnTo>
                    <a:lnTo>
                      <a:pt x="4282" y="5995"/>
                    </a:lnTo>
                    <a:lnTo>
                      <a:pt x="4282" y="5995"/>
                    </a:lnTo>
                    <a:lnTo>
                      <a:pt x="4282" y="5995"/>
                    </a:lnTo>
                    <a:lnTo>
                      <a:pt x="4282" y="5995"/>
                    </a:lnTo>
                    <a:lnTo>
                      <a:pt x="4282" y="5995"/>
                    </a:lnTo>
                    <a:lnTo>
                      <a:pt x="5010" y="5609"/>
                    </a:lnTo>
                    <a:lnTo>
                      <a:pt x="5780" y="5224"/>
                    </a:lnTo>
                    <a:lnTo>
                      <a:pt x="6637" y="4710"/>
                    </a:lnTo>
                    <a:lnTo>
                      <a:pt x="7493" y="4154"/>
                    </a:lnTo>
                    <a:lnTo>
                      <a:pt x="7921" y="3811"/>
                    </a:lnTo>
                    <a:lnTo>
                      <a:pt x="8264" y="3469"/>
                    </a:lnTo>
                    <a:lnTo>
                      <a:pt x="8563" y="3126"/>
                    </a:lnTo>
                    <a:lnTo>
                      <a:pt x="8820" y="2784"/>
                    </a:lnTo>
                    <a:lnTo>
                      <a:pt x="8949" y="2441"/>
                    </a:lnTo>
                    <a:lnTo>
                      <a:pt x="8992" y="2270"/>
                    </a:lnTo>
                    <a:lnTo>
                      <a:pt x="8992" y="2098"/>
                    </a:lnTo>
                    <a:lnTo>
                      <a:pt x="8992" y="2098"/>
                    </a:lnTo>
                    <a:lnTo>
                      <a:pt x="8992" y="1842"/>
                    </a:lnTo>
                    <a:lnTo>
                      <a:pt x="8992" y="1842"/>
                    </a:lnTo>
                    <a:lnTo>
                      <a:pt x="8906" y="1670"/>
                    </a:lnTo>
                    <a:lnTo>
                      <a:pt x="8820" y="1456"/>
                    </a:lnTo>
                    <a:lnTo>
                      <a:pt x="8692" y="1285"/>
                    </a:lnTo>
                    <a:lnTo>
                      <a:pt x="8521" y="1114"/>
                    </a:lnTo>
                    <a:lnTo>
                      <a:pt x="8521" y="1114"/>
                    </a:lnTo>
                    <a:lnTo>
                      <a:pt x="8392" y="1028"/>
                    </a:lnTo>
                    <a:lnTo>
                      <a:pt x="8392" y="1028"/>
                    </a:lnTo>
                    <a:lnTo>
                      <a:pt x="8392" y="1028"/>
                    </a:lnTo>
                    <a:lnTo>
                      <a:pt x="8221" y="900"/>
                    </a:lnTo>
                    <a:lnTo>
                      <a:pt x="8221" y="900"/>
                    </a:lnTo>
                    <a:lnTo>
                      <a:pt x="8221" y="900"/>
                    </a:lnTo>
                    <a:lnTo>
                      <a:pt x="8221" y="900"/>
                    </a:lnTo>
                    <a:lnTo>
                      <a:pt x="7793" y="686"/>
                    </a:lnTo>
                    <a:lnTo>
                      <a:pt x="7793" y="686"/>
                    </a:lnTo>
                    <a:lnTo>
                      <a:pt x="7793" y="686"/>
                    </a:lnTo>
                    <a:lnTo>
                      <a:pt x="7621" y="557"/>
                    </a:lnTo>
                    <a:lnTo>
                      <a:pt x="7621" y="557"/>
                    </a:lnTo>
                    <a:lnTo>
                      <a:pt x="7065" y="343"/>
                    </a:lnTo>
                    <a:lnTo>
                      <a:pt x="6423" y="172"/>
                    </a:lnTo>
                    <a:lnTo>
                      <a:pt x="6423" y="172"/>
                    </a:lnTo>
                    <a:lnTo>
                      <a:pt x="6423" y="172"/>
                    </a:lnTo>
                    <a:lnTo>
                      <a:pt x="6380" y="129"/>
                    </a:lnTo>
                    <a:lnTo>
                      <a:pt x="6380" y="129"/>
                    </a:lnTo>
                    <a:lnTo>
                      <a:pt x="6337" y="129"/>
                    </a:lnTo>
                    <a:lnTo>
                      <a:pt x="6337" y="129"/>
                    </a:lnTo>
                    <a:lnTo>
                      <a:pt x="5866" y="1"/>
                    </a:lnTo>
                    <a:lnTo>
                      <a:pt x="5866" y="1"/>
                    </a:lnTo>
                    <a:lnTo>
                      <a:pt x="5738"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 name="Google Shape;4299;p49">
                <a:extLst>
                  <a:ext uri="{FF2B5EF4-FFF2-40B4-BE49-F238E27FC236}">
                    <a16:creationId xmlns:a16="http://schemas.microsoft.com/office/drawing/2014/main" id="{C8DD74BC-D9B1-907E-8BDB-CC6E18C92DED}"/>
                  </a:ext>
                </a:extLst>
              </p:cNvPr>
              <p:cNvSpPr/>
              <p:nvPr/>
            </p:nvSpPr>
            <p:spPr>
              <a:xfrm>
                <a:off x="359044" y="983386"/>
                <a:ext cx="131755" cy="188320"/>
              </a:xfrm>
              <a:custGeom>
                <a:avLst/>
                <a:gdLst/>
                <a:ahLst/>
                <a:cxnLst/>
                <a:rect l="l" t="t" r="r" b="b"/>
                <a:pathLst>
                  <a:path w="3769" h="5267" fill="none" extrusionOk="0">
                    <a:moveTo>
                      <a:pt x="86" y="0"/>
                    </a:moveTo>
                    <a:lnTo>
                      <a:pt x="86" y="0"/>
                    </a:lnTo>
                    <a:lnTo>
                      <a:pt x="86" y="0"/>
                    </a:lnTo>
                    <a:lnTo>
                      <a:pt x="86" y="86"/>
                    </a:lnTo>
                    <a:lnTo>
                      <a:pt x="86" y="86"/>
                    </a:lnTo>
                    <a:lnTo>
                      <a:pt x="43" y="257"/>
                    </a:lnTo>
                    <a:lnTo>
                      <a:pt x="0" y="471"/>
                    </a:lnTo>
                    <a:lnTo>
                      <a:pt x="0" y="471"/>
                    </a:lnTo>
                    <a:lnTo>
                      <a:pt x="43" y="814"/>
                    </a:lnTo>
                    <a:lnTo>
                      <a:pt x="172" y="1199"/>
                    </a:lnTo>
                    <a:lnTo>
                      <a:pt x="343" y="1584"/>
                    </a:lnTo>
                    <a:lnTo>
                      <a:pt x="557" y="1970"/>
                    </a:lnTo>
                    <a:lnTo>
                      <a:pt x="857" y="2398"/>
                    </a:lnTo>
                    <a:lnTo>
                      <a:pt x="1156" y="2783"/>
                    </a:lnTo>
                    <a:lnTo>
                      <a:pt x="1799" y="3554"/>
                    </a:lnTo>
                    <a:lnTo>
                      <a:pt x="2441" y="4196"/>
                    </a:lnTo>
                    <a:lnTo>
                      <a:pt x="3040" y="4753"/>
                    </a:lnTo>
                    <a:lnTo>
                      <a:pt x="3597" y="5224"/>
                    </a:lnTo>
                    <a:lnTo>
                      <a:pt x="3597" y="5224"/>
                    </a:lnTo>
                    <a:lnTo>
                      <a:pt x="3597" y="5224"/>
                    </a:lnTo>
                    <a:lnTo>
                      <a:pt x="3597" y="5267"/>
                    </a:lnTo>
                    <a:lnTo>
                      <a:pt x="3597" y="5267"/>
                    </a:lnTo>
                    <a:lnTo>
                      <a:pt x="3683" y="5138"/>
                    </a:lnTo>
                    <a:lnTo>
                      <a:pt x="3768" y="4967"/>
                    </a:lnTo>
                    <a:lnTo>
                      <a:pt x="3768" y="4796"/>
                    </a:lnTo>
                    <a:lnTo>
                      <a:pt x="3683" y="4624"/>
                    </a:lnTo>
                    <a:lnTo>
                      <a:pt x="3683" y="4624"/>
                    </a:lnTo>
                    <a:lnTo>
                      <a:pt x="3426" y="4367"/>
                    </a:lnTo>
                    <a:lnTo>
                      <a:pt x="3083" y="4025"/>
                    </a:lnTo>
                    <a:lnTo>
                      <a:pt x="2612" y="3597"/>
                    </a:lnTo>
                    <a:lnTo>
                      <a:pt x="2098" y="3083"/>
                    </a:lnTo>
                    <a:lnTo>
                      <a:pt x="1585" y="2484"/>
                    </a:lnTo>
                    <a:lnTo>
                      <a:pt x="1071" y="1799"/>
                    </a:lnTo>
                    <a:lnTo>
                      <a:pt x="814" y="1413"/>
                    </a:lnTo>
                    <a:lnTo>
                      <a:pt x="600" y="1028"/>
                    </a:lnTo>
                    <a:lnTo>
                      <a:pt x="386" y="557"/>
                    </a:lnTo>
                    <a:lnTo>
                      <a:pt x="214" y="129"/>
                    </a:lnTo>
                    <a:lnTo>
                      <a:pt x="214" y="129"/>
                    </a:lnTo>
                    <a:lnTo>
                      <a:pt x="172" y="43"/>
                    </a:lnTo>
                    <a:lnTo>
                      <a:pt x="86"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 name="Google Shape;4300;p49">
                <a:extLst>
                  <a:ext uri="{FF2B5EF4-FFF2-40B4-BE49-F238E27FC236}">
                    <a16:creationId xmlns:a16="http://schemas.microsoft.com/office/drawing/2014/main" id="{B9A8B374-98B0-03B2-B7E3-F6F0E9080141}"/>
                  </a:ext>
                </a:extLst>
              </p:cNvPr>
              <p:cNvSpPr/>
              <p:nvPr/>
            </p:nvSpPr>
            <p:spPr>
              <a:xfrm>
                <a:off x="692817" y="792027"/>
                <a:ext cx="127245" cy="199046"/>
              </a:xfrm>
              <a:custGeom>
                <a:avLst/>
                <a:gdLst/>
                <a:ahLst/>
                <a:cxnLst/>
                <a:rect l="l" t="t" r="r" b="b"/>
                <a:pathLst>
                  <a:path w="3640" h="5567" fill="none" extrusionOk="0">
                    <a:moveTo>
                      <a:pt x="728" y="0"/>
                    </a:moveTo>
                    <a:lnTo>
                      <a:pt x="728" y="0"/>
                    </a:lnTo>
                    <a:lnTo>
                      <a:pt x="728" y="0"/>
                    </a:lnTo>
                    <a:lnTo>
                      <a:pt x="728" y="0"/>
                    </a:lnTo>
                    <a:lnTo>
                      <a:pt x="728" y="0"/>
                    </a:lnTo>
                    <a:lnTo>
                      <a:pt x="728"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42" y="0"/>
                    </a:lnTo>
                    <a:lnTo>
                      <a:pt x="642" y="0"/>
                    </a:lnTo>
                    <a:lnTo>
                      <a:pt x="642" y="0"/>
                    </a:lnTo>
                    <a:lnTo>
                      <a:pt x="642" y="0"/>
                    </a:lnTo>
                    <a:lnTo>
                      <a:pt x="642" y="0"/>
                    </a:lnTo>
                    <a:lnTo>
                      <a:pt x="642" y="0"/>
                    </a:lnTo>
                    <a:lnTo>
                      <a:pt x="642" y="0"/>
                    </a:lnTo>
                    <a:lnTo>
                      <a:pt x="642" y="0"/>
                    </a:lnTo>
                    <a:lnTo>
                      <a:pt x="642" y="0"/>
                    </a:lnTo>
                    <a:lnTo>
                      <a:pt x="642" y="0"/>
                    </a:lnTo>
                    <a:lnTo>
                      <a:pt x="600" y="0"/>
                    </a:lnTo>
                    <a:lnTo>
                      <a:pt x="600" y="0"/>
                    </a:lnTo>
                    <a:lnTo>
                      <a:pt x="600" y="0"/>
                    </a:lnTo>
                    <a:lnTo>
                      <a:pt x="514" y="0"/>
                    </a:lnTo>
                    <a:lnTo>
                      <a:pt x="514" y="0"/>
                    </a:lnTo>
                    <a:lnTo>
                      <a:pt x="471" y="43"/>
                    </a:lnTo>
                    <a:lnTo>
                      <a:pt x="428" y="43"/>
                    </a:lnTo>
                    <a:lnTo>
                      <a:pt x="428" y="43"/>
                    </a:lnTo>
                    <a:lnTo>
                      <a:pt x="343" y="43"/>
                    </a:lnTo>
                    <a:lnTo>
                      <a:pt x="343" y="43"/>
                    </a:lnTo>
                    <a:lnTo>
                      <a:pt x="343" y="43"/>
                    </a:lnTo>
                    <a:lnTo>
                      <a:pt x="343" y="43"/>
                    </a:lnTo>
                    <a:lnTo>
                      <a:pt x="0" y="172"/>
                    </a:lnTo>
                    <a:lnTo>
                      <a:pt x="0" y="172"/>
                    </a:lnTo>
                    <a:lnTo>
                      <a:pt x="43" y="172"/>
                    </a:lnTo>
                    <a:lnTo>
                      <a:pt x="43" y="172"/>
                    </a:lnTo>
                    <a:lnTo>
                      <a:pt x="300" y="214"/>
                    </a:lnTo>
                    <a:lnTo>
                      <a:pt x="514" y="257"/>
                    </a:lnTo>
                    <a:lnTo>
                      <a:pt x="728" y="300"/>
                    </a:lnTo>
                    <a:lnTo>
                      <a:pt x="942" y="386"/>
                    </a:lnTo>
                    <a:lnTo>
                      <a:pt x="1285" y="685"/>
                    </a:lnTo>
                    <a:lnTo>
                      <a:pt x="1584" y="985"/>
                    </a:lnTo>
                    <a:lnTo>
                      <a:pt x="1884" y="1413"/>
                    </a:lnTo>
                    <a:lnTo>
                      <a:pt x="2098" y="1841"/>
                    </a:lnTo>
                    <a:lnTo>
                      <a:pt x="2312" y="2312"/>
                    </a:lnTo>
                    <a:lnTo>
                      <a:pt x="2484" y="2826"/>
                    </a:lnTo>
                    <a:lnTo>
                      <a:pt x="2783" y="3811"/>
                    </a:lnTo>
                    <a:lnTo>
                      <a:pt x="3040" y="4667"/>
                    </a:lnTo>
                    <a:lnTo>
                      <a:pt x="3169" y="5010"/>
                    </a:lnTo>
                    <a:lnTo>
                      <a:pt x="3340" y="5309"/>
                    </a:lnTo>
                    <a:lnTo>
                      <a:pt x="3468" y="5481"/>
                    </a:lnTo>
                    <a:lnTo>
                      <a:pt x="3554" y="5566"/>
                    </a:lnTo>
                    <a:lnTo>
                      <a:pt x="3640" y="5566"/>
                    </a:lnTo>
                    <a:lnTo>
                      <a:pt x="3640" y="5566"/>
                    </a:lnTo>
                    <a:lnTo>
                      <a:pt x="3640" y="5524"/>
                    </a:lnTo>
                    <a:lnTo>
                      <a:pt x="3640" y="5524"/>
                    </a:lnTo>
                    <a:lnTo>
                      <a:pt x="3640" y="5524"/>
                    </a:lnTo>
                    <a:lnTo>
                      <a:pt x="3640" y="5395"/>
                    </a:lnTo>
                    <a:lnTo>
                      <a:pt x="3640" y="5395"/>
                    </a:lnTo>
                    <a:lnTo>
                      <a:pt x="3640" y="5395"/>
                    </a:lnTo>
                    <a:lnTo>
                      <a:pt x="3597" y="4881"/>
                    </a:lnTo>
                    <a:lnTo>
                      <a:pt x="3468" y="4196"/>
                    </a:lnTo>
                    <a:lnTo>
                      <a:pt x="3297" y="3383"/>
                    </a:lnTo>
                    <a:lnTo>
                      <a:pt x="3040" y="2526"/>
                    </a:lnTo>
                    <a:lnTo>
                      <a:pt x="3040" y="2526"/>
                    </a:lnTo>
                    <a:lnTo>
                      <a:pt x="3040" y="2441"/>
                    </a:lnTo>
                    <a:lnTo>
                      <a:pt x="3040" y="2441"/>
                    </a:lnTo>
                    <a:lnTo>
                      <a:pt x="2912" y="2098"/>
                    </a:lnTo>
                    <a:lnTo>
                      <a:pt x="2912" y="2098"/>
                    </a:lnTo>
                    <a:lnTo>
                      <a:pt x="2912" y="2098"/>
                    </a:lnTo>
                    <a:lnTo>
                      <a:pt x="2612" y="1499"/>
                    </a:lnTo>
                    <a:lnTo>
                      <a:pt x="2312" y="942"/>
                    </a:lnTo>
                    <a:lnTo>
                      <a:pt x="2141" y="728"/>
                    </a:lnTo>
                    <a:lnTo>
                      <a:pt x="1927" y="514"/>
                    </a:lnTo>
                    <a:lnTo>
                      <a:pt x="1713" y="343"/>
                    </a:lnTo>
                    <a:lnTo>
                      <a:pt x="1499" y="214"/>
                    </a:lnTo>
                    <a:lnTo>
                      <a:pt x="1499" y="214"/>
                    </a:lnTo>
                    <a:lnTo>
                      <a:pt x="1499" y="214"/>
                    </a:lnTo>
                    <a:lnTo>
                      <a:pt x="1413" y="172"/>
                    </a:lnTo>
                    <a:lnTo>
                      <a:pt x="1413" y="172"/>
                    </a:lnTo>
                    <a:lnTo>
                      <a:pt x="1370" y="129"/>
                    </a:lnTo>
                    <a:lnTo>
                      <a:pt x="1370" y="129"/>
                    </a:lnTo>
                    <a:lnTo>
                      <a:pt x="1370" y="129"/>
                    </a:lnTo>
                    <a:lnTo>
                      <a:pt x="1156" y="43"/>
                    </a:lnTo>
                    <a:lnTo>
                      <a:pt x="1156" y="43"/>
                    </a:lnTo>
                    <a:lnTo>
                      <a:pt x="942" y="0"/>
                    </a:lnTo>
                    <a:lnTo>
                      <a:pt x="942" y="0"/>
                    </a:lnTo>
                    <a:lnTo>
                      <a:pt x="942" y="0"/>
                    </a:lnTo>
                    <a:lnTo>
                      <a:pt x="899" y="0"/>
                    </a:lnTo>
                    <a:lnTo>
                      <a:pt x="899" y="0"/>
                    </a:lnTo>
                    <a:lnTo>
                      <a:pt x="857" y="0"/>
                    </a:lnTo>
                    <a:lnTo>
                      <a:pt x="857" y="0"/>
                    </a:lnTo>
                    <a:lnTo>
                      <a:pt x="857" y="0"/>
                    </a:lnTo>
                    <a:lnTo>
                      <a:pt x="857" y="0"/>
                    </a:lnTo>
                    <a:lnTo>
                      <a:pt x="728" y="0"/>
                    </a:lnTo>
                    <a:lnTo>
                      <a:pt x="728" y="0"/>
                    </a:lnTo>
                    <a:lnTo>
                      <a:pt x="728"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 name="Google Shape;4301;p49">
                <a:extLst>
                  <a:ext uri="{FF2B5EF4-FFF2-40B4-BE49-F238E27FC236}">
                    <a16:creationId xmlns:a16="http://schemas.microsoft.com/office/drawing/2014/main" id="{2E871FFC-6652-CDAC-B4F5-2B6535EDE6C4}"/>
                  </a:ext>
                </a:extLst>
              </p:cNvPr>
              <p:cNvSpPr/>
              <p:nvPr/>
            </p:nvSpPr>
            <p:spPr>
              <a:xfrm>
                <a:off x="387464" y="819594"/>
                <a:ext cx="312869" cy="454692"/>
              </a:xfrm>
              <a:custGeom>
                <a:avLst/>
                <a:gdLst/>
                <a:ahLst/>
                <a:cxnLst/>
                <a:rect l="l" t="t" r="r" b="b"/>
                <a:pathLst>
                  <a:path w="8950" h="12717" extrusionOk="0">
                    <a:moveTo>
                      <a:pt x="8564" y="0"/>
                    </a:moveTo>
                    <a:lnTo>
                      <a:pt x="8393" y="86"/>
                    </a:lnTo>
                    <a:lnTo>
                      <a:pt x="8136" y="214"/>
                    </a:lnTo>
                    <a:lnTo>
                      <a:pt x="7965" y="385"/>
                    </a:lnTo>
                    <a:lnTo>
                      <a:pt x="7750" y="557"/>
                    </a:lnTo>
                    <a:lnTo>
                      <a:pt x="7579" y="814"/>
                    </a:lnTo>
                    <a:lnTo>
                      <a:pt x="7280" y="1285"/>
                    </a:lnTo>
                    <a:lnTo>
                      <a:pt x="7023" y="1755"/>
                    </a:lnTo>
                    <a:lnTo>
                      <a:pt x="6809" y="2184"/>
                    </a:lnTo>
                    <a:lnTo>
                      <a:pt x="6680" y="2655"/>
                    </a:lnTo>
                    <a:lnTo>
                      <a:pt x="6680" y="2869"/>
                    </a:lnTo>
                    <a:lnTo>
                      <a:pt x="6680" y="3083"/>
                    </a:lnTo>
                    <a:lnTo>
                      <a:pt x="6723" y="3340"/>
                    </a:lnTo>
                    <a:lnTo>
                      <a:pt x="6809" y="3554"/>
                    </a:lnTo>
                    <a:lnTo>
                      <a:pt x="6894" y="3639"/>
                    </a:lnTo>
                    <a:lnTo>
                      <a:pt x="6980" y="3682"/>
                    </a:lnTo>
                    <a:lnTo>
                      <a:pt x="7108" y="3639"/>
                    </a:lnTo>
                    <a:lnTo>
                      <a:pt x="7194" y="3597"/>
                    </a:lnTo>
                    <a:lnTo>
                      <a:pt x="7194" y="3511"/>
                    </a:lnTo>
                    <a:lnTo>
                      <a:pt x="7322" y="3126"/>
                    </a:lnTo>
                    <a:lnTo>
                      <a:pt x="7451" y="2740"/>
                    </a:lnTo>
                    <a:lnTo>
                      <a:pt x="7622" y="2355"/>
                    </a:lnTo>
                    <a:lnTo>
                      <a:pt x="7793" y="2012"/>
                    </a:lnTo>
                    <a:lnTo>
                      <a:pt x="8093" y="1670"/>
                    </a:lnTo>
                    <a:lnTo>
                      <a:pt x="8393" y="1327"/>
                    </a:lnTo>
                    <a:lnTo>
                      <a:pt x="8650" y="985"/>
                    </a:lnTo>
                    <a:lnTo>
                      <a:pt x="8906" y="599"/>
                    </a:lnTo>
                    <a:lnTo>
                      <a:pt x="8949" y="514"/>
                    </a:lnTo>
                    <a:lnTo>
                      <a:pt x="8949" y="385"/>
                    </a:lnTo>
                    <a:lnTo>
                      <a:pt x="8906" y="214"/>
                    </a:lnTo>
                    <a:lnTo>
                      <a:pt x="8735" y="86"/>
                    </a:lnTo>
                    <a:lnTo>
                      <a:pt x="8650" y="43"/>
                    </a:lnTo>
                    <a:lnTo>
                      <a:pt x="8564" y="0"/>
                    </a:lnTo>
                    <a:close/>
                    <a:moveTo>
                      <a:pt x="1243" y="3853"/>
                    </a:moveTo>
                    <a:lnTo>
                      <a:pt x="857" y="3896"/>
                    </a:lnTo>
                    <a:lnTo>
                      <a:pt x="515" y="4025"/>
                    </a:lnTo>
                    <a:lnTo>
                      <a:pt x="172" y="4196"/>
                    </a:lnTo>
                    <a:lnTo>
                      <a:pt x="87" y="4282"/>
                    </a:lnTo>
                    <a:lnTo>
                      <a:pt x="44" y="4367"/>
                    </a:lnTo>
                    <a:lnTo>
                      <a:pt x="1" y="4538"/>
                    </a:lnTo>
                    <a:lnTo>
                      <a:pt x="44" y="4624"/>
                    </a:lnTo>
                    <a:lnTo>
                      <a:pt x="87" y="4710"/>
                    </a:lnTo>
                    <a:lnTo>
                      <a:pt x="129" y="4795"/>
                    </a:lnTo>
                    <a:lnTo>
                      <a:pt x="258" y="4838"/>
                    </a:lnTo>
                    <a:lnTo>
                      <a:pt x="686" y="4924"/>
                    </a:lnTo>
                    <a:lnTo>
                      <a:pt x="2227" y="4924"/>
                    </a:lnTo>
                    <a:lnTo>
                      <a:pt x="2741" y="5009"/>
                    </a:lnTo>
                    <a:lnTo>
                      <a:pt x="3298" y="5138"/>
                    </a:lnTo>
                    <a:lnTo>
                      <a:pt x="3811" y="5224"/>
                    </a:lnTo>
                    <a:lnTo>
                      <a:pt x="4325" y="5352"/>
                    </a:lnTo>
                    <a:lnTo>
                      <a:pt x="4368" y="5352"/>
                    </a:lnTo>
                    <a:lnTo>
                      <a:pt x="4497" y="5309"/>
                    </a:lnTo>
                    <a:lnTo>
                      <a:pt x="4625" y="5266"/>
                    </a:lnTo>
                    <a:lnTo>
                      <a:pt x="4711" y="5181"/>
                    </a:lnTo>
                    <a:lnTo>
                      <a:pt x="4796" y="5095"/>
                    </a:lnTo>
                    <a:lnTo>
                      <a:pt x="4839" y="5009"/>
                    </a:lnTo>
                    <a:lnTo>
                      <a:pt x="4882" y="4924"/>
                    </a:lnTo>
                    <a:lnTo>
                      <a:pt x="4925" y="4795"/>
                    </a:lnTo>
                    <a:lnTo>
                      <a:pt x="4925" y="4710"/>
                    </a:lnTo>
                    <a:lnTo>
                      <a:pt x="4882" y="4624"/>
                    </a:lnTo>
                    <a:lnTo>
                      <a:pt x="4711" y="4410"/>
                    </a:lnTo>
                    <a:lnTo>
                      <a:pt x="4539" y="4324"/>
                    </a:lnTo>
                    <a:lnTo>
                      <a:pt x="4325" y="4239"/>
                    </a:lnTo>
                    <a:lnTo>
                      <a:pt x="4111" y="4196"/>
                    </a:lnTo>
                    <a:lnTo>
                      <a:pt x="3469" y="4068"/>
                    </a:lnTo>
                    <a:lnTo>
                      <a:pt x="2827" y="3939"/>
                    </a:lnTo>
                    <a:lnTo>
                      <a:pt x="2270" y="3853"/>
                    </a:lnTo>
                    <a:close/>
                    <a:moveTo>
                      <a:pt x="3255" y="10490"/>
                    </a:moveTo>
                    <a:lnTo>
                      <a:pt x="3169" y="10533"/>
                    </a:lnTo>
                    <a:lnTo>
                      <a:pt x="2955" y="10618"/>
                    </a:lnTo>
                    <a:lnTo>
                      <a:pt x="2698" y="10790"/>
                    </a:lnTo>
                    <a:lnTo>
                      <a:pt x="2484" y="11046"/>
                    </a:lnTo>
                    <a:lnTo>
                      <a:pt x="2313" y="11303"/>
                    </a:lnTo>
                    <a:lnTo>
                      <a:pt x="2184" y="11646"/>
                    </a:lnTo>
                    <a:lnTo>
                      <a:pt x="2099" y="11946"/>
                    </a:lnTo>
                    <a:lnTo>
                      <a:pt x="2099" y="12245"/>
                    </a:lnTo>
                    <a:lnTo>
                      <a:pt x="2099" y="12502"/>
                    </a:lnTo>
                    <a:lnTo>
                      <a:pt x="2142" y="12588"/>
                    </a:lnTo>
                    <a:lnTo>
                      <a:pt x="2227" y="12673"/>
                    </a:lnTo>
                    <a:lnTo>
                      <a:pt x="2313" y="12716"/>
                    </a:lnTo>
                    <a:lnTo>
                      <a:pt x="2527" y="12716"/>
                    </a:lnTo>
                    <a:lnTo>
                      <a:pt x="2613" y="12631"/>
                    </a:lnTo>
                    <a:lnTo>
                      <a:pt x="2784" y="12459"/>
                    </a:lnTo>
                    <a:lnTo>
                      <a:pt x="2870" y="12202"/>
                    </a:lnTo>
                    <a:lnTo>
                      <a:pt x="3084" y="11731"/>
                    </a:lnTo>
                    <a:lnTo>
                      <a:pt x="3298" y="11303"/>
                    </a:lnTo>
                    <a:lnTo>
                      <a:pt x="3426" y="11089"/>
                    </a:lnTo>
                    <a:lnTo>
                      <a:pt x="3512" y="10832"/>
                    </a:lnTo>
                    <a:lnTo>
                      <a:pt x="3512" y="10704"/>
                    </a:lnTo>
                    <a:lnTo>
                      <a:pt x="3469" y="10618"/>
                    </a:lnTo>
                    <a:lnTo>
                      <a:pt x="3383" y="10533"/>
                    </a:lnTo>
                    <a:lnTo>
                      <a:pt x="3255" y="10490"/>
                    </a:lnTo>
                    <a:close/>
                  </a:path>
                </a:pathLst>
              </a:custGeom>
              <a:solidFill>
                <a:srgbClr val="FFF2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 name="Google Shape;4302;p49">
                <a:extLst>
                  <a:ext uri="{FF2B5EF4-FFF2-40B4-BE49-F238E27FC236}">
                    <a16:creationId xmlns:a16="http://schemas.microsoft.com/office/drawing/2014/main" id="{1AEB57AA-A06D-A687-FDED-EC3AD55F828B}"/>
                  </a:ext>
                </a:extLst>
              </p:cNvPr>
              <p:cNvSpPr/>
              <p:nvPr/>
            </p:nvSpPr>
            <p:spPr>
              <a:xfrm>
                <a:off x="460805" y="1194624"/>
                <a:ext cx="49430" cy="79661"/>
              </a:xfrm>
              <a:custGeom>
                <a:avLst/>
                <a:gdLst/>
                <a:ahLst/>
                <a:cxnLst/>
                <a:rect l="l" t="t" r="r" b="b"/>
                <a:pathLst>
                  <a:path w="1414" h="2228" fill="none" extrusionOk="0">
                    <a:moveTo>
                      <a:pt x="1157" y="1"/>
                    </a:moveTo>
                    <a:lnTo>
                      <a:pt x="1157" y="1"/>
                    </a:lnTo>
                    <a:lnTo>
                      <a:pt x="1071" y="44"/>
                    </a:lnTo>
                    <a:lnTo>
                      <a:pt x="1071" y="44"/>
                    </a:lnTo>
                    <a:lnTo>
                      <a:pt x="857" y="129"/>
                    </a:lnTo>
                    <a:lnTo>
                      <a:pt x="600" y="301"/>
                    </a:lnTo>
                    <a:lnTo>
                      <a:pt x="386" y="557"/>
                    </a:lnTo>
                    <a:lnTo>
                      <a:pt x="215" y="814"/>
                    </a:lnTo>
                    <a:lnTo>
                      <a:pt x="86" y="1157"/>
                    </a:lnTo>
                    <a:lnTo>
                      <a:pt x="1" y="1457"/>
                    </a:lnTo>
                    <a:lnTo>
                      <a:pt x="1" y="1756"/>
                    </a:lnTo>
                    <a:lnTo>
                      <a:pt x="1" y="2013"/>
                    </a:lnTo>
                    <a:lnTo>
                      <a:pt x="1" y="2013"/>
                    </a:lnTo>
                    <a:lnTo>
                      <a:pt x="44" y="2099"/>
                    </a:lnTo>
                    <a:lnTo>
                      <a:pt x="129" y="2184"/>
                    </a:lnTo>
                    <a:lnTo>
                      <a:pt x="215" y="2227"/>
                    </a:lnTo>
                    <a:lnTo>
                      <a:pt x="301" y="2227"/>
                    </a:lnTo>
                    <a:lnTo>
                      <a:pt x="301" y="2227"/>
                    </a:lnTo>
                    <a:lnTo>
                      <a:pt x="429" y="2227"/>
                    </a:lnTo>
                    <a:lnTo>
                      <a:pt x="515" y="2142"/>
                    </a:lnTo>
                    <a:lnTo>
                      <a:pt x="515" y="2142"/>
                    </a:lnTo>
                    <a:lnTo>
                      <a:pt x="686" y="1970"/>
                    </a:lnTo>
                    <a:lnTo>
                      <a:pt x="772" y="1713"/>
                    </a:lnTo>
                    <a:lnTo>
                      <a:pt x="986" y="1242"/>
                    </a:lnTo>
                    <a:lnTo>
                      <a:pt x="986" y="1242"/>
                    </a:lnTo>
                    <a:lnTo>
                      <a:pt x="1200" y="814"/>
                    </a:lnTo>
                    <a:lnTo>
                      <a:pt x="1328" y="600"/>
                    </a:lnTo>
                    <a:lnTo>
                      <a:pt x="1414" y="343"/>
                    </a:lnTo>
                    <a:lnTo>
                      <a:pt x="1414" y="343"/>
                    </a:lnTo>
                    <a:lnTo>
                      <a:pt x="1414" y="215"/>
                    </a:lnTo>
                    <a:lnTo>
                      <a:pt x="1371" y="129"/>
                    </a:lnTo>
                    <a:lnTo>
                      <a:pt x="1285" y="44"/>
                    </a:lnTo>
                    <a:lnTo>
                      <a:pt x="1157"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 name="Google Shape;4303;p49">
                <a:extLst>
                  <a:ext uri="{FF2B5EF4-FFF2-40B4-BE49-F238E27FC236}">
                    <a16:creationId xmlns:a16="http://schemas.microsoft.com/office/drawing/2014/main" id="{2DBACBC9-4EE3-637D-E377-18B53E8FF137}"/>
                  </a:ext>
                </a:extLst>
              </p:cNvPr>
              <p:cNvSpPr/>
              <p:nvPr/>
            </p:nvSpPr>
            <p:spPr>
              <a:xfrm>
                <a:off x="387464" y="957356"/>
                <a:ext cx="172165" cy="53596"/>
              </a:xfrm>
              <a:custGeom>
                <a:avLst/>
                <a:gdLst/>
                <a:ahLst/>
                <a:cxnLst/>
                <a:rect l="l" t="t" r="r" b="b"/>
                <a:pathLst>
                  <a:path w="4925" h="1499" fill="none" extrusionOk="0">
                    <a:moveTo>
                      <a:pt x="1671" y="0"/>
                    </a:moveTo>
                    <a:lnTo>
                      <a:pt x="1671" y="0"/>
                    </a:lnTo>
                    <a:lnTo>
                      <a:pt x="1243" y="0"/>
                    </a:lnTo>
                    <a:lnTo>
                      <a:pt x="857" y="43"/>
                    </a:lnTo>
                    <a:lnTo>
                      <a:pt x="515" y="172"/>
                    </a:lnTo>
                    <a:lnTo>
                      <a:pt x="172" y="343"/>
                    </a:lnTo>
                    <a:lnTo>
                      <a:pt x="172" y="343"/>
                    </a:lnTo>
                    <a:lnTo>
                      <a:pt x="87" y="429"/>
                    </a:lnTo>
                    <a:lnTo>
                      <a:pt x="44" y="514"/>
                    </a:lnTo>
                    <a:lnTo>
                      <a:pt x="1" y="685"/>
                    </a:lnTo>
                    <a:lnTo>
                      <a:pt x="44" y="771"/>
                    </a:lnTo>
                    <a:lnTo>
                      <a:pt x="87" y="857"/>
                    </a:lnTo>
                    <a:lnTo>
                      <a:pt x="129" y="942"/>
                    </a:lnTo>
                    <a:lnTo>
                      <a:pt x="258" y="985"/>
                    </a:lnTo>
                    <a:lnTo>
                      <a:pt x="258" y="985"/>
                    </a:lnTo>
                    <a:lnTo>
                      <a:pt x="686" y="1071"/>
                    </a:lnTo>
                    <a:lnTo>
                      <a:pt x="1157" y="1071"/>
                    </a:lnTo>
                    <a:lnTo>
                      <a:pt x="1157" y="1071"/>
                    </a:lnTo>
                    <a:lnTo>
                      <a:pt x="1499" y="1071"/>
                    </a:lnTo>
                    <a:lnTo>
                      <a:pt x="1499" y="1071"/>
                    </a:lnTo>
                    <a:lnTo>
                      <a:pt x="1842" y="1071"/>
                    </a:lnTo>
                    <a:lnTo>
                      <a:pt x="1842" y="1071"/>
                    </a:lnTo>
                    <a:lnTo>
                      <a:pt x="2227" y="1071"/>
                    </a:lnTo>
                    <a:lnTo>
                      <a:pt x="2227" y="1071"/>
                    </a:lnTo>
                    <a:lnTo>
                      <a:pt x="2741" y="1156"/>
                    </a:lnTo>
                    <a:lnTo>
                      <a:pt x="3298" y="1285"/>
                    </a:lnTo>
                    <a:lnTo>
                      <a:pt x="3811" y="1371"/>
                    </a:lnTo>
                    <a:lnTo>
                      <a:pt x="4325" y="1499"/>
                    </a:lnTo>
                    <a:lnTo>
                      <a:pt x="4325" y="1499"/>
                    </a:lnTo>
                    <a:lnTo>
                      <a:pt x="4368" y="1499"/>
                    </a:lnTo>
                    <a:lnTo>
                      <a:pt x="4368" y="1499"/>
                    </a:lnTo>
                    <a:lnTo>
                      <a:pt x="4497" y="1456"/>
                    </a:lnTo>
                    <a:lnTo>
                      <a:pt x="4625" y="1413"/>
                    </a:lnTo>
                    <a:lnTo>
                      <a:pt x="4711" y="1328"/>
                    </a:lnTo>
                    <a:lnTo>
                      <a:pt x="4796" y="1242"/>
                    </a:lnTo>
                    <a:lnTo>
                      <a:pt x="4796" y="1242"/>
                    </a:lnTo>
                    <a:lnTo>
                      <a:pt x="4839" y="1156"/>
                    </a:lnTo>
                    <a:lnTo>
                      <a:pt x="4839" y="1156"/>
                    </a:lnTo>
                    <a:lnTo>
                      <a:pt x="4882" y="1071"/>
                    </a:lnTo>
                    <a:lnTo>
                      <a:pt x="4925" y="942"/>
                    </a:lnTo>
                    <a:lnTo>
                      <a:pt x="4925" y="857"/>
                    </a:lnTo>
                    <a:lnTo>
                      <a:pt x="4882" y="771"/>
                    </a:lnTo>
                    <a:lnTo>
                      <a:pt x="4882" y="771"/>
                    </a:lnTo>
                    <a:lnTo>
                      <a:pt x="4711" y="557"/>
                    </a:lnTo>
                    <a:lnTo>
                      <a:pt x="4539" y="471"/>
                    </a:lnTo>
                    <a:lnTo>
                      <a:pt x="4325" y="386"/>
                    </a:lnTo>
                    <a:lnTo>
                      <a:pt x="4111" y="343"/>
                    </a:lnTo>
                    <a:lnTo>
                      <a:pt x="4111" y="343"/>
                    </a:lnTo>
                    <a:lnTo>
                      <a:pt x="3469" y="215"/>
                    </a:lnTo>
                    <a:lnTo>
                      <a:pt x="2827" y="86"/>
                    </a:lnTo>
                    <a:lnTo>
                      <a:pt x="2827" y="86"/>
                    </a:lnTo>
                    <a:lnTo>
                      <a:pt x="2270" y="0"/>
                    </a:lnTo>
                    <a:lnTo>
                      <a:pt x="167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 name="Google Shape;4304;p49">
                <a:extLst>
                  <a:ext uri="{FF2B5EF4-FFF2-40B4-BE49-F238E27FC236}">
                    <a16:creationId xmlns:a16="http://schemas.microsoft.com/office/drawing/2014/main" id="{2312A32C-04A9-62FF-F904-A5E4E263A4A5}"/>
                  </a:ext>
                </a:extLst>
              </p:cNvPr>
              <p:cNvSpPr/>
              <p:nvPr/>
            </p:nvSpPr>
            <p:spPr>
              <a:xfrm>
                <a:off x="620980" y="819594"/>
                <a:ext cx="79353" cy="131684"/>
              </a:xfrm>
              <a:custGeom>
                <a:avLst/>
                <a:gdLst/>
                <a:ahLst/>
                <a:cxnLst/>
                <a:rect l="l" t="t" r="r" b="b"/>
                <a:pathLst>
                  <a:path w="2270" h="3683" fill="none" extrusionOk="0">
                    <a:moveTo>
                      <a:pt x="1884" y="0"/>
                    </a:moveTo>
                    <a:lnTo>
                      <a:pt x="1884" y="0"/>
                    </a:lnTo>
                    <a:lnTo>
                      <a:pt x="1713" y="86"/>
                    </a:lnTo>
                    <a:lnTo>
                      <a:pt x="1713" y="86"/>
                    </a:lnTo>
                    <a:lnTo>
                      <a:pt x="1456" y="214"/>
                    </a:lnTo>
                    <a:lnTo>
                      <a:pt x="1285" y="385"/>
                    </a:lnTo>
                    <a:lnTo>
                      <a:pt x="1070" y="557"/>
                    </a:lnTo>
                    <a:lnTo>
                      <a:pt x="899" y="814"/>
                    </a:lnTo>
                    <a:lnTo>
                      <a:pt x="600" y="1285"/>
                    </a:lnTo>
                    <a:lnTo>
                      <a:pt x="343" y="1755"/>
                    </a:lnTo>
                    <a:lnTo>
                      <a:pt x="343" y="1755"/>
                    </a:lnTo>
                    <a:lnTo>
                      <a:pt x="129" y="2184"/>
                    </a:lnTo>
                    <a:lnTo>
                      <a:pt x="0" y="2655"/>
                    </a:lnTo>
                    <a:lnTo>
                      <a:pt x="0" y="2869"/>
                    </a:lnTo>
                    <a:lnTo>
                      <a:pt x="0" y="3083"/>
                    </a:lnTo>
                    <a:lnTo>
                      <a:pt x="43" y="3340"/>
                    </a:lnTo>
                    <a:lnTo>
                      <a:pt x="129" y="3554"/>
                    </a:lnTo>
                    <a:lnTo>
                      <a:pt x="129" y="3554"/>
                    </a:lnTo>
                    <a:lnTo>
                      <a:pt x="214" y="3639"/>
                    </a:lnTo>
                    <a:lnTo>
                      <a:pt x="300" y="3682"/>
                    </a:lnTo>
                    <a:lnTo>
                      <a:pt x="300" y="3682"/>
                    </a:lnTo>
                    <a:lnTo>
                      <a:pt x="428" y="3639"/>
                    </a:lnTo>
                    <a:lnTo>
                      <a:pt x="514" y="3597"/>
                    </a:lnTo>
                    <a:lnTo>
                      <a:pt x="514" y="3511"/>
                    </a:lnTo>
                    <a:lnTo>
                      <a:pt x="514" y="3511"/>
                    </a:lnTo>
                    <a:lnTo>
                      <a:pt x="642" y="3126"/>
                    </a:lnTo>
                    <a:lnTo>
                      <a:pt x="771" y="2740"/>
                    </a:lnTo>
                    <a:lnTo>
                      <a:pt x="942" y="2355"/>
                    </a:lnTo>
                    <a:lnTo>
                      <a:pt x="1113" y="2012"/>
                    </a:lnTo>
                    <a:lnTo>
                      <a:pt x="1113" y="2012"/>
                    </a:lnTo>
                    <a:lnTo>
                      <a:pt x="1413" y="1670"/>
                    </a:lnTo>
                    <a:lnTo>
                      <a:pt x="1713" y="1327"/>
                    </a:lnTo>
                    <a:lnTo>
                      <a:pt x="1970" y="985"/>
                    </a:lnTo>
                    <a:lnTo>
                      <a:pt x="2226" y="599"/>
                    </a:lnTo>
                    <a:lnTo>
                      <a:pt x="2226" y="599"/>
                    </a:lnTo>
                    <a:lnTo>
                      <a:pt x="2269" y="514"/>
                    </a:lnTo>
                    <a:lnTo>
                      <a:pt x="2269" y="385"/>
                    </a:lnTo>
                    <a:lnTo>
                      <a:pt x="2226" y="214"/>
                    </a:lnTo>
                    <a:lnTo>
                      <a:pt x="2055" y="86"/>
                    </a:lnTo>
                    <a:lnTo>
                      <a:pt x="1970" y="43"/>
                    </a:lnTo>
                    <a:lnTo>
                      <a:pt x="1884"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pic>
        <p:nvPicPr>
          <p:cNvPr id="56" name="Picture 55">
            <a:extLst>
              <a:ext uri="{FF2B5EF4-FFF2-40B4-BE49-F238E27FC236}">
                <a16:creationId xmlns:a16="http://schemas.microsoft.com/office/drawing/2014/main" id="{0F348334-CCB8-6284-BD9E-4321682A68EE}"/>
              </a:ext>
            </a:extLst>
          </p:cNvPr>
          <p:cNvPicPr>
            <a:picLocks noChangeAspect="1"/>
          </p:cNvPicPr>
          <p:nvPr/>
        </p:nvPicPr>
        <p:blipFill>
          <a:blip r:embed="rId3"/>
          <a:stretch>
            <a:fillRect/>
          </a:stretch>
        </p:blipFill>
        <p:spPr>
          <a:xfrm>
            <a:off x="8375698" y="3334989"/>
            <a:ext cx="4131817" cy="3308589"/>
          </a:xfrm>
          <a:prstGeom prst="rect">
            <a:avLst/>
          </a:prstGeom>
        </p:spPr>
      </p:pic>
      <p:grpSp>
        <p:nvGrpSpPr>
          <p:cNvPr id="57" name="Group 56">
            <a:extLst>
              <a:ext uri="{FF2B5EF4-FFF2-40B4-BE49-F238E27FC236}">
                <a16:creationId xmlns:a16="http://schemas.microsoft.com/office/drawing/2014/main" id="{13E9189F-8878-A94A-47F8-87988ED0CE90}"/>
              </a:ext>
            </a:extLst>
          </p:cNvPr>
          <p:cNvGrpSpPr/>
          <p:nvPr/>
        </p:nvGrpSpPr>
        <p:grpSpPr>
          <a:xfrm>
            <a:off x="6418522" y="3768530"/>
            <a:ext cx="2768207" cy="2591815"/>
            <a:chOff x="5256104" y="2358136"/>
            <a:chExt cx="3516764" cy="2589921"/>
          </a:xfrm>
        </p:grpSpPr>
        <p:pic>
          <p:nvPicPr>
            <p:cNvPr id="58" name="Google Shape;272;p32">
              <a:extLst>
                <a:ext uri="{FF2B5EF4-FFF2-40B4-BE49-F238E27FC236}">
                  <a16:creationId xmlns:a16="http://schemas.microsoft.com/office/drawing/2014/main" id="{4C8894A0-1602-F831-AE6E-1FCCFEB826DB}"/>
                </a:ext>
              </a:extLst>
            </p:cNvPr>
            <p:cNvPicPr preferRelativeResize="0"/>
            <p:nvPr/>
          </p:nvPicPr>
          <p:blipFill>
            <a:blip r:embed="rId4">
              <a:alphaModFix/>
            </a:blip>
            <a:stretch>
              <a:fillRect/>
            </a:stretch>
          </p:blipFill>
          <p:spPr>
            <a:xfrm rot="684797">
              <a:off x="6310152" y="2358136"/>
              <a:ext cx="2462716" cy="2170262"/>
            </a:xfrm>
            <a:prstGeom prst="rect">
              <a:avLst/>
            </a:prstGeom>
            <a:noFill/>
            <a:ln>
              <a:noFill/>
            </a:ln>
          </p:spPr>
        </p:pic>
        <p:pic>
          <p:nvPicPr>
            <p:cNvPr id="59" name="Google Shape;272;p32">
              <a:extLst>
                <a:ext uri="{FF2B5EF4-FFF2-40B4-BE49-F238E27FC236}">
                  <a16:creationId xmlns:a16="http://schemas.microsoft.com/office/drawing/2014/main" id="{B6D5E3B3-CDD7-2617-76D4-4EF9592DD749}"/>
                </a:ext>
              </a:extLst>
            </p:cNvPr>
            <p:cNvPicPr preferRelativeResize="0"/>
            <p:nvPr/>
          </p:nvPicPr>
          <p:blipFill>
            <a:blip r:embed="rId4">
              <a:alphaModFix/>
            </a:blip>
            <a:stretch>
              <a:fillRect/>
            </a:stretch>
          </p:blipFill>
          <p:spPr>
            <a:xfrm rot="21386350">
              <a:off x="5256104" y="3219033"/>
              <a:ext cx="1607949" cy="1661036"/>
            </a:xfrm>
            <a:prstGeom prst="rect">
              <a:avLst/>
            </a:prstGeom>
            <a:noFill/>
            <a:ln>
              <a:noFill/>
            </a:ln>
          </p:spPr>
        </p:pic>
        <p:pic>
          <p:nvPicPr>
            <p:cNvPr id="60" name="Google Shape;272;p32">
              <a:hlinkClick r:id="" action="ppaction://noaction"/>
              <a:extLst>
                <a:ext uri="{FF2B5EF4-FFF2-40B4-BE49-F238E27FC236}">
                  <a16:creationId xmlns:a16="http://schemas.microsoft.com/office/drawing/2014/main" id="{8F23DE4B-59FB-D829-91D0-3CB24B534276}"/>
                </a:ext>
              </a:extLst>
            </p:cNvPr>
            <p:cNvPicPr preferRelativeResize="0"/>
            <p:nvPr/>
          </p:nvPicPr>
          <p:blipFill>
            <a:blip r:embed="rId4">
              <a:alphaModFix/>
            </a:blip>
            <a:stretch>
              <a:fillRect/>
            </a:stretch>
          </p:blipFill>
          <p:spPr>
            <a:xfrm rot="190940">
              <a:off x="6168845" y="3568913"/>
              <a:ext cx="1690306" cy="1379144"/>
            </a:xfrm>
            <a:prstGeom prst="rect">
              <a:avLst/>
            </a:prstGeom>
            <a:noFill/>
            <a:ln>
              <a:noFill/>
            </a:ln>
          </p:spPr>
        </p:pic>
      </p:grpSp>
    </p:spTree>
    <p:extLst>
      <p:ext uri="{BB962C8B-B14F-4D97-AF65-F5344CB8AC3E}">
        <p14:creationId xmlns:p14="http://schemas.microsoft.com/office/powerpoint/2010/main" val="3805081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par>
                                <p:cTn id="12" presetID="14" presetClass="entr" presetSubtype="1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nodeType="clickEffect">
                                  <p:stCondLst>
                                    <p:cond delay="0"/>
                                  </p:stCondLst>
                                  <p:childTnLst>
                                    <p:anim calcmode="lin" valueType="num">
                                      <p:cBhvr>
                                        <p:cTn id="18" dur="500"/>
                                        <p:tgtEl>
                                          <p:spTgt spid="2"/>
                                        </p:tgtEl>
                                        <p:attrNameLst>
                                          <p:attrName>ppt_w</p:attrName>
                                        </p:attrNameLst>
                                      </p:cBhvr>
                                      <p:tavLst>
                                        <p:tav tm="0">
                                          <p:val>
                                            <p:strVal val="ppt_w"/>
                                          </p:val>
                                        </p:tav>
                                        <p:tav tm="100000">
                                          <p:val>
                                            <p:fltVal val="0"/>
                                          </p:val>
                                        </p:tav>
                                      </p:tavLst>
                                    </p:anim>
                                    <p:anim calcmode="lin" valueType="num">
                                      <p:cBhvr>
                                        <p:cTn id="19" dur="500"/>
                                        <p:tgtEl>
                                          <p:spTgt spid="2"/>
                                        </p:tgtEl>
                                        <p:attrNameLst>
                                          <p:attrName>ppt_h</p:attrName>
                                        </p:attrNameLst>
                                      </p:cBhvr>
                                      <p:tavLst>
                                        <p:tav tm="0">
                                          <p:val>
                                            <p:strVal val="ppt_h"/>
                                          </p:val>
                                        </p:tav>
                                        <p:tav tm="100000">
                                          <p:val>
                                            <p:fltVal val="0"/>
                                          </p:val>
                                        </p:tav>
                                      </p:tavLst>
                                    </p:anim>
                                    <p:animEffect transition="out" filter="fade">
                                      <p:cBhvr>
                                        <p:cTn id="20" dur="500"/>
                                        <p:tgtEl>
                                          <p:spTgt spid="2"/>
                                        </p:tgtEl>
                                      </p:cBhvr>
                                    </p:animEffect>
                                    <p:set>
                                      <p:cBhvr>
                                        <p:cTn id="21" dur="1" fill="hold">
                                          <p:stCondLst>
                                            <p:cond delay="499"/>
                                          </p:stCondLst>
                                        </p:cTn>
                                        <p:tgtEl>
                                          <p:spTgt spid="2"/>
                                        </p:tgtEl>
                                        <p:attrNameLst>
                                          <p:attrName>style.visibility</p:attrName>
                                        </p:attrNameLst>
                                      </p:cBhvr>
                                      <p:to>
                                        <p:strVal val="hidden"/>
                                      </p:to>
                                    </p:set>
                                  </p:childTnLst>
                                </p:cTn>
                              </p:par>
                            </p:childTnLst>
                          </p:cTn>
                        </p:par>
                        <p:par>
                          <p:cTn id="22" fill="hold">
                            <p:stCondLst>
                              <p:cond delay="500"/>
                            </p:stCondLst>
                            <p:childTnLst>
                              <p:par>
                                <p:cTn id="23" presetID="42" presetClass="entr" presetSubtype="0" fill="hold" nodeType="after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1000"/>
                                        <p:tgtEl>
                                          <p:spTgt spid="57"/>
                                        </p:tgtEl>
                                      </p:cBhvr>
                                    </p:animEffect>
                                    <p:anim calcmode="lin" valueType="num">
                                      <p:cBhvr>
                                        <p:cTn id="26" dur="1000" fill="hold"/>
                                        <p:tgtEl>
                                          <p:spTgt spid="57"/>
                                        </p:tgtEl>
                                        <p:attrNameLst>
                                          <p:attrName>ppt_x</p:attrName>
                                        </p:attrNameLst>
                                      </p:cBhvr>
                                      <p:tavLst>
                                        <p:tav tm="0">
                                          <p:val>
                                            <p:strVal val="#ppt_x"/>
                                          </p:val>
                                        </p:tav>
                                        <p:tav tm="100000">
                                          <p:val>
                                            <p:strVal val="#ppt_x"/>
                                          </p:val>
                                        </p:tav>
                                      </p:tavLst>
                                    </p:anim>
                                    <p:anim calcmode="lin" valueType="num">
                                      <p:cBhvr>
                                        <p:cTn id="27" dur="1000" fill="hold"/>
                                        <p:tgtEl>
                                          <p:spTgt spid="5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9956F9-EEF1-B759-EDF1-F4F67CDC0BE5}"/>
              </a:ext>
            </a:extLst>
          </p:cNvPr>
          <p:cNvPicPr>
            <a:picLocks noChangeAspect="1"/>
          </p:cNvPicPr>
          <p:nvPr/>
        </p:nvPicPr>
        <p:blipFill>
          <a:blip r:embed="rId3"/>
          <a:stretch>
            <a:fillRect/>
          </a:stretch>
        </p:blipFill>
        <p:spPr>
          <a:xfrm>
            <a:off x="443398" y="1889535"/>
            <a:ext cx="2755311" cy="2090443"/>
          </a:xfrm>
          <a:prstGeom prst="rect">
            <a:avLst/>
          </a:prstGeom>
        </p:spPr>
      </p:pic>
      <p:grpSp>
        <p:nvGrpSpPr>
          <p:cNvPr id="3" name="Group 2">
            <a:extLst>
              <a:ext uri="{FF2B5EF4-FFF2-40B4-BE49-F238E27FC236}">
                <a16:creationId xmlns:a16="http://schemas.microsoft.com/office/drawing/2014/main" id="{2D06FFDE-8606-91B9-891B-6B2CC9C066F5}"/>
              </a:ext>
            </a:extLst>
          </p:cNvPr>
          <p:cNvGrpSpPr/>
          <p:nvPr/>
        </p:nvGrpSpPr>
        <p:grpSpPr>
          <a:xfrm>
            <a:off x="931162" y="272055"/>
            <a:ext cx="8380654" cy="1656242"/>
            <a:chOff x="156430" y="124114"/>
            <a:chExt cx="8380654" cy="1656242"/>
          </a:xfrm>
        </p:grpSpPr>
        <p:sp>
          <p:nvSpPr>
            <p:cNvPr id="4" name="Rectangle: Rounded Corners 88">
              <a:extLst>
                <a:ext uri="{FF2B5EF4-FFF2-40B4-BE49-F238E27FC236}">
                  <a16:creationId xmlns:a16="http://schemas.microsoft.com/office/drawing/2014/main" id="{8E66668B-07DC-D334-FE08-3AE63FAE86D9}"/>
                </a:ext>
              </a:extLst>
            </p:cNvPr>
            <p:cNvSpPr/>
            <p:nvPr/>
          </p:nvSpPr>
          <p:spPr>
            <a:xfrm>
              <a:off x="850740" y="353432"/>
              <a:ext cx="7686344" cy="1426924"/>
            </a:xfrm>
            <a:prstGeom prst="roundRect">
              <a:avLst/>
            </a:prstGeom>
            <a:solidFill>
              <a:srgbClr val="FFCCFF"/>
            </a:solid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CFF"/>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3820EC57-FF3D-0B15-7DD6-E33A92E20AA7}"/>
                </a:ext>
              </a:extLst>
            </p:cNvPr>
            <p:cNvSpPr txBox="1"/>
            <p:nvPr/>
          </p:nvSpPr>
          <p:spPr>
            <a:xfrm>
              <a:off x="931514" y="578494"/>
              <a:ext cx="6812922" cy="1151469"/>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nl-NL" sz="6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20 : 2 = ?</a:t>
              </a:r>
              <a:endParaRPr kumimoji="0" lang="en-US" sz="6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grpSp>
          <p:nvGrpSpPr>
            <p:cNvPr id="6" name="Google Shape;4264;p49">
              <a:extLst>
                <a:ext uri="{FF2B5EF4-FFF2-40B4-BE49-F238E27FC236}">
                  <a16:creationId xmlns:a16="http://schemas.microsoft.com/office/drawing/2014/main" id="{18A62E3A-84BD-EC55-DED6-1733FBFE8FA0}"/>
                </a:ext>
              </a:extLst>
            </p:cNvPr>
            <p:cNvGrpSpPr/>
            <p:nvPr/>
          </p:nvGrpSpPr>
          <p:grpSpPr>
            <a:xfrm>
              <a:off x="156430" y="124114"/>
              <a:ext cx="1656583" cy="1440889"/>
              <a:chOff x="4359100" y="1077450"/>
              <a:chExt cx="549125" cy="525575"/>
            </a:xfrm>
          </p:grpSpPr>
          <p:sp>
            <p:nvSpPr>
              <p:cNvPr id="7" name="Google Shape;4265;p49">
                <a:extLst>
                  <a:ext uri="{FF2B5EF4-FFF2-40B4-BE49-F238E27FC236}">
                    <a16:creationId xmlns:a16="http://schemas.microsoft.com/office/drawing/2014/main" id="{D5A258C8-C1BC-C81D-E565-C38F3EF16CCC}"/>
                  </a:ext>
                </a:extLst>
              </p:cNvPr>
              <p:cNvSpPr/>
              <p:nvPr/>
            </p:nvSpPr>
            <p:spPr>
              <a:xfrm>
                <a:off x="4359100" y="1077450"/>
                <a:ext cx="549125" cy="525575"/>
              </a:xfrm>
              <a:custGeom>
                <a:avLst/>
                <a:gdLst/>
                <a:ahLst/>
                <a:cxnLst/>
                <a:rect l="l" t="t" r="r" b="b"/>
                <a:pathLst>
                  <a:path w="21965" h="21023" extrusionOk="0">
                    <a:moveTo>
                      <a:pt x="11860" y="1370"/>
                    </a:moveTo>
                    <a:lnTo>
                      <a:pt x="12074" y="1413"/>
                    </a:lnTo>
                    <a:lnTo>
                      <a:pt x="12288" y="1499"/>
                    </a:lnTo>
                    <a:lnTo>
                      <a:pt x="12331" y="1542"/>
                    </a:lnTo>
                    <a:lnTo>
                      <a:pt x="12417" y="1584"/>
                    </a:lnTo>
                    <a:lnTo>
                      <a:pt x="12631" y="1713"/>
                    </a:lnTo>
                    <a:lnTo>
                      <a:pt x="12845" y="1884"/>
                    </a:lnTo>
                    <a:lnTo>
                      <a:pt x="13059" y="2098"/>
                    </a:lnTo>
                    <a:lnTo>
                      <a:pt x="13230" y="2355"/>
                    </a:lnTo>
                    <a:lnTo>
                      <a:pt x="13573" y="2869"/>
                    </a:lnTo>
                    <a:lnTo>
                      <a:pt x="13830" y="3468"/>
                    </a:lnTo>
                    <a:lnTo>
                      <a:pt x="13958" y="3811"/>
                    </a:lnTo>
                    <a:lnTo>
                      <a:pt x="14215" y="4710"/>
                    </a:lnTo>
                    <a:lnTo>
                      <a:pt x="14386" y="5523"/>
                    </a:lnTo>
                    <a:lnTo>
                      <a:pt x="14515" y="6251"/>
                    </a:lnTo>
                    <a:lnTo>
                      <a:pt x="14558" y="6765"/>
                    </a:lnTo>
                    <a:lnTo>
                      <a:pt x="14558" y="6894"/>
                    </a:lnTo>
                    <a:lnTo>
                      <a:pt x="14558" y="6979"/>
                    </a:lnTo>
                    <a:lnTo>
                      <a:pt x="15414" y="7022"/>
                    </a:lnTo>
                    <a:lnTo>
                      <a:pt x="16313" y="7150"/>
                    </a:lnTo>
                    <a:lnTo>
                      <a:pt x="17341" y="7365"/>
                    </a:lnTo>
                    <a:lnTo>
                      <a:pt x="17469" y="7365"/>
                    </a:lnTo>
                    <a:lnTo>
                      <a:pt x="17940" y="7493"/>
                    </a:lnTo>
                    <a:lnTo>
                      <a:pt x="18026" y="7536"/>
                    </a:lnTo>
                    <a:lnTo>
                      <a:pt x="18668" y="7707"/>
                    </a:lnTo>
                    <a:lnTo>
                      <a:pt x="19224" y="7921"/>
                    </a:lnTo>
                    <a:lnTo>
                      <a:pt x="19396" y="8050"/>
                    </a:lnTo>
                    <a:lnTo>
                      <a:pt x="19824" y="8264"/>
                    </a:lnTo>
                    <a:lnTo>
                      <a:pt x="19995" y="8392"/>
                    </a:lnTo>
                    <a:lnTo>
                      <a:pt x="20124" y="8478"/>
                    </a:lnTo>
                    <a:lnTo>
                      <a:pt x="20295" y="8649"/>
                    </a:lnTo>
                    <a:lnTo>
                      <a:pt x="20423" y="8820"/>
                    </a:lnTo>
                    <a:lnTo>
                      <a:pt x="20509" y="9034"/>
                    </a:lnTo>
                    <a:lnTo>
                      <a:pt x="20595" y="9206"/>
                    </a:lnTo>
                    <a:lnTo>
                      <a:pt x="20595" y="9377"/>
                    </a:lnTo>
                    <a:lnTo>
                      <a:pt x="20595" y="9591"/>
                    </a:lnTo>
                    <a:lnTo>
                      <a:pt x="20552" y="9762"/>
                    </a:lnTo>
                    <a:lnTo>
                      <a:pt x="20509" y="9933"/>
                    </a:lnTo>
                    <a:lnTo>
                      <a:pt x="20295" y="10319"/>
                    </a:lnTo>
                    <a:lnTo>
                      <a:pt x="20038" y="10661"/>
                    </a:lnTo>
                    <a:lnTo>
                      <a:pt x="19695" y="11004"/>
                    </a:lnTo>
                    <a:lnTo>
                      <a:pt x="19310" y="11346"/>
                    </a:lnTo>
                    <a:lnTo>
                      <a:pt x="18839" y="11689"/>
                    </a:lnTo>
                    <a:lnTo>
                      <a:pt x="18411" y="11989"/>
                    </a:lnTo>
                    <a:lnTo>
                      <a:pt x="17512" y="12545"/>
                    </a:lnTo>
                    <a:lnTo>
                      <a:pt x="16698" y="12973"/>
                    </a:lnTo>
                    <a:lnTo>
                      <a:pt x="15885" y="13359"/>
                    </a:lnTo>
                    <a:lnTo>
                      <a:pt x="16099" y="14129"/>
                    </a:lnTo>
                    <a:lnTo>
                      <a:pt x="16270" y="14943"/>
                    </a:lnTo>
                    <a:lnTo>
                      <a:pt x="16399" y="15970"/>
                    </a:lnTo>
                    <a:lnTo>
                      <a:pt x="16441" y="16484"/>
                    </a:lnTo>
                    <a:lnTo>
                      <a:pt x="16441" y="16998"/>
                    </a:lnTo>
                    <a:lnTo>
                      <a:pt x="16441" y="17512"/>
                    </a:lnTo>
                    <a:lnTo>
                      <a:pt x="16356" y="17983"/>
                    </a:lnTo>
                    <a:lnTo>
                      <a:pt x="16270" y="18454"/>
                    </a:lnTo>
                    <a:lnTo>
                      <a:pt x="16099" y="18839"/>
                    </a:lnTo>
                    <a:lnTo>
                      <a:pt x="15885" y="19182"/>
                    </a:lnTo>
                    <a:lnTo>
                      <a:pt x="15714" y="19310"/>
                    </a:lnTo>
                    <a:lnTo>
                      <a:pt x="15585" y="19438"/>
                    </a:lnTo>
                    <a:lnTo>
                      <a:pt x="15414" y="19524"/>
                    </a:lnTo>
                    <a:lnTo>
                      <a:pt x="15243" y="19610"/>
                    </a:lnTo>
                    <a:lnTo>
                      <a:pt x="15029" y="19652"/>
                    </a:lnTo>
                    <a:lnTo>
                      <a:pt x="14857" y="19652"/>
                    </a:lnTo>
                    <a:lnTo>
                      <a:pt x="14515" y="19610"/>
                    </a:lnTo>
                    <a:lnTo>
                      <a:pt x="14215" y="19567"/>
                    </a:lnTo>
                    <a:lnTo>
                      <a:pt x="14087" y="19524"/>
                    </a:lnTo>
                    <a:lnTo>
                      <a:pt x="13873" y="19438"/>
                    </a:lnTo>
                    <a:lnTo>
                      <a:pt x="13744" y="19396"/>
                    </a:lnTo>
                    <a:lnTo>
                      <a:pt x="13573" y="19310"/>
                    </a:lnTo>
                    <a:lnTo>
                      <a:pt x="13487" y="19267"/>
                    </a:lnTo>
                    <a:lnTo>
                      <a:pt x="13145" y="19096"/>
                    </a:lnTo>
                    <a:lnTo>
                      <a:pt x="12759" y="18839"/>
                    </a:lnTo>
                    <a:lnTo>
                      <a:pt x="12031" y="18325"/>
                    </a:lnTo>
                    <a:lnTo>
                      <a:pt x="11903" y="18240"/>
                    </a:lnTo>
                    <a:lnTo>
                      <a:pt x="11817" y="18154"/>
                    </a:lnTo>
                    <a:lnTo>
                      <a:pt x="11689" y="18068"/>
                    </a:lnTo>
                    <a:lnTo>
                      <a:pt x="11603" y="17983"/>
                    </a:lnTo>
                    <a:lnTo>
                      <a:pt x="10961" y="17426"/>
                    </a:lnTo>
                    <a:lnTo>
                      <a:pt x="10404" y="16912"/>
                    </a:lnTo>
                    <a:lnTo>
                      <a:pt x="9933" y="16441"/>
                    </a:lnTo>
                    <a:lnTo>
                      <a:pt x="9848" y="16484"/>
                    </a:lnTo>
                    <a:lnTo>
                      <a:pt x="9762" y="16527"/>
                    </a:lnTo>
                    <a:lnTo>
                      <a:pt x="8906" y="16955"/>
                    </a:lnTo>
                    <a:lnTo>
                      <a:pt x="8306" y="17212"/>
                    </a:lnTo>
                    <a:lnTo>
                      <a:pt x="7621" y="17512"/>
                    </a:lnTo>
                    <a:lnTo>
                      <a:pt x="6851" y="17811"/>
                    </a:lnTo>
                    <a:lnTo>
                      <a:pt x="6123" y="18026"/>
                    </a:lnTo>
                    <a:lnTo>
                      <a:pt x="5395" y="18197"/>
                    </a:lnTo>
                    <a:lnTo>
                      <a:pt x="5053" y="18240"/>
                    </a:lnTo>
                    <a:lnTo>
                      <a:pt x="4453" y="18240"/>
                    </a:lnTo>
                    <a:lnTo>
                      <a:pt x="4196" y="18197"/>
                    </a:lnTo>
                    <a:lnTo>
                      <a:pt x="3982" y="18111"/>
                    </a:lnTo>
                    <a:lnTo>
                      <a:pt x="3811" y="17983"/>
                    </a:lnTo>
                    <a:lnTo>
                      <a:pt x="3725" y="17940"/>
                    </a:lnTo>
                    <a:lnTo>
                      <a:pt x="3597" y="17811"/>
                    </a:lnTo>
                    <a:lnTo>
                      <a:pt x="3511" y="17597"/>
                    </a:lnTo>
                    <a:lnTo>
                      <a:pt x="3468" y="17555"/>
                    </a:lnTo>
                    <a:lnTo>
                      <a:pt x="3426" y="17426"/>
                    </a:lnTo>
                    <a:lnTo>
                      <a:pt x="3426" y="17340"/>
                    </a:lnTo>
                    <a:lnTo>
                      <a:pt x="3383" y="17255"/>
                    </a:lnTo>
                    <a:lnTo>
                      <a:pt x="3383" y="17212"/>
                    </a:lnTo>
                    <a:lnTo>
                      <a:pt x="3383" y="17126"/>
                    </a:lnTo>
                    <a:lnTo>
                      <a:pt x="3383" y="16955"/>
                    </a:lnTo>
                    <a:lnTo>
                      <a:pt x="3383" y="16655"/>
                    </a:lnTo>
                    <a:lnTo>
                      <a:pt x="3383" y="16270"/>
                    </a:lnTo>
                    <a:lnTo>
                      <a:pt x="3554" y="15499"/>
                    </a:lnTo>
                    <a:lnTo>
                      <a:pt x="3768" y="14686"/>
                    </a:lnTo>
                    <a:lnTo>
                      <a:pt x="4068" y="13915"/>
                    </a:lnTo>
                    <a:lnTo>
                      <a:pt x="4367" y="13230"/>
                    </a:lnTo>
                    <a:lnTo>
                      <a:pt x="4624" y="12631"/>
                    </a:lnTo>
                    <a:lnTo>
                      <a:pt x="4967" y="11989"/>
                    </a:lnTo>
                    <a:lnTo>
                      <a:pt x="4967" y="11946"/>
                    </a:lnTo>
                    <a:lnTo>
                      <a:pt x="4325" y="11389"/>
                    </a:lnTo>
                    <a:lnTo>
                      <a:pt x="3682" y="10790"/>
                    </a:lnTo>
                    <a:lnTo>
                      <a:pt x="2955" y="10062"/>
                    </a:lnTo>
                    <a:lnTo>
                      <a:pt x="2612" y="9634"/>
                    </a:lnTo>
                    <a:lnTo>
                      <a:pt x="2270" y="9206"/>
                    </a:lnTo>
                    <a:lnTo>
                      <a:pt x="2013" y="8777"/>
                    </a:lnTo>
                    <a:lnTo>
                      <a:pt x="1756" y="8349"/>
                    </a:lnTo>
                    <a:lnTo>
                      <a:pt x="1542" y="7921"/>
                    </a:lnTo>
                    <a:lnTo>
                      <a:pt x="1413" y="7536"/>
                    </a:lnTo>
                    <a:lnTo>
                      <a:pt x="1370" y="7150"/>
                    </a:lnTo>
                    <a:lnTo>
                      <a:pt x="1413" y="6979"/>
                    </a:lnTo>
                    <a:lnTo>
                      <a:pt x="1456" y="6808"/>
                    </a:lnTo>
                    <a:lnTo>
                      <a:pt x="1456" y="6722"/>
                    </a:lnTo>
                    <a:lnTo>
                      <a:pt x="1627" y="6465"/>
                    </a:lnTo>
                    <a:lnTo>
                      <a:pt x="1884" y="6251"/>
                    </a:lnTo>
                    <a:lnTo>
                      <a:pt x="2184" y="6080"/>
                    </a:lnTo>
                    <a:lnTo>
                      <a:pt x="2569" y="5952"/>
                    </a:lnTo>
                    <a:lnTo>
                      <a:pt x="2955" y="5866"/>
                    </a:lnTo>
                    <a:lnTo>
                      <a:pt x="3426" y="5823"/>
                    </a:lnTo>
                    <a:lnTo>
                      <a:pt x="4367" y="5780"/>
                    </a:lnTo>
                    <a:lnTo>
                      <a:pt x="5010" y="5780"/>
                    </a:lnTo>
                    <a:lnTo>
                      <a:pt x="5609" y="5823"/>
                    </a:lnTo>
                    <a:lnTo>
                      <a:pt x="6722" y="5952"/>
                    </a:lnTo>
                    <a:lnTo>
                      <a:pt x="7836" y="6123"/>
                    </a:lnTo>
                    <a:lnTo>
                      <a:pt x="8050" y="5523"/>
                    </a:lnTo>
                    <a:lnTo>
                      <a:pt x="8306" y="4881"/>
                    </a:lnTo>
                    <a:lnTo>
                      <a:pt x="8649" y="4153"/>
                    </a:lnTo>
                    <a:lnTo>
                      <a:pt x="9120" y="3383"/>
                    </a:lnTo>
                    <a:lnTo>
                      <a:pt x="9377" y="2997"/>
                    </a:lnTo>
                    <a:lnTo>
                      <a:pt x="9634" y="2612"/>
                    </a:lnTo>
                    <a:lnTo>
                      <a:pt x="9933" y="2270"/>
                    </a:lnTo>
                    <a:lnTo>
                      <a:pt x="10233" y="2013"/>
                    </a:lnTo>
                    <a:lnTo>
                      <a:pt x="10576" y="1756"/>
                    </a:lnTo>
                    <a:lnTo>
                      <a:pt x="10918" y="1542"/>
                    </a:lnTo>
                    <a:lnTo>
                      <a:pt x="11261" y="1413"/>
                    </a:lnTo>
                    <a:lnTo>
                      <a:pt x="11389" y="1413"/>
                    </a:lnTo>
                    <a:lnTo>
                      <a:pt x="11432" y="1370"/>
                    </a:lnTo>
                    <a:close/>
                    <a:moveTo>
                      <a:pt x="11304" y="0"/>
                    </a:moveTo>
                    <a:lnTo>
                      <a:pt x="11132" y="43"/>
                    </a:lnTo>
                    <a:lnTo>
                      <a:pt x="11089" y="43"/>
                    </a:lnTo>
                    <a:lnTo>
                      <a:pt x="10961" y="86"/>
                    </a:lnTo>
                    <a:lnTo>
                      <a:pt x="10619" y="172"/>
                    </a:lnTo>
                    <a:lnTo>
                      <a:pt x="10319" y="300"/>
                    </a:lnTo>
                    <a:lnTo>
                      <a:pt x="9933" y="514"/>
                    </a:lnTo>
                    <a:lnTo>
                      <a:pt x="9548" y="771"/>
                    </a:lnTo>
                    <a:lnTo>
                      <a:pt x="9163" y="1114"/>
                    </a:lnTo>
                    <a:lnTo>
                      <a:pt x="8820" y="1456"/>
                    </a:lnTo>
                    <a:lnTo>
                      <a:pt x="8478" y="1884"/>
                    </a:lnTo>
                    <a:lnTo>
                      <a:pt x="8092" y="2398"/>
                    </a:lnTo>
                    <a:lnTo>
                      <a:pt x="7793" y="2912"/>
                    </a:lnTo>
                    <a:lnTo>
                      <a:pt x="7450" y="3511"/>
                    </a:lnTo>
                    <a:lnTo>
                      <a:pt x="6936" y="4582"/>
                    </a:lnTo>
                    <a:lnTo>
                      <a:pt x="5738" y="4453"/>
                    </a:lnTo>
                    <a:lnTo>
                      <a:pt x="5053" y="4410"/>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129" y="6337"/>
                    </a:lnTo>
                    <a:lnTo>
                      <a:pt x="43" y="6851"/>
                    </a:lnTo>
                    <a:lnTo>
                      <a:pt x="0" y="7365"/>
                    </a:lnTo>
                    <a:lnTo>
                      <a:pt x="86" y="7878"/>
                    </a:lnTo>
                    <a:lnTo>
                      <a:pt x="257" y="8435"/>
                    </a:lnTo>
                    <a:lnTo>
                      <a:pt x="557" y="9034"/>
                    </a:lnTo>
                    <a:lnTo>
                      <a:pt x="899" y="9634"/>
                    </a:lnTo>
                    <a:lnTo>
                      <a:pt x="1370" y="10276"/>
                    </a:lnTo>
                    <a:lnTo>
                      <a:pt x="1970" y="10961"/>
                    </a:lnTo>
                    <a:lnTo>
                      <a:pt x="2612" y="11689"/>
                    </a:lnTo>
                    <a:lnTo>
                      <a:pt x="3254" y="12288"/>
                    </a:lnTo>
                    <a:lnTo>
                      <a:pt x="2826" y="13359"/>
                    </a:lnTo>
                    <a:lnTo>
                      <a:pt x="2569" y="13958"/>
                    </a:lnTo>
                    <a:lnTo>
                      <a:pt x="2398" y="14557"/>
                    </a:lnTo>
                    <a:lnTo>
                      <a:pt x="2227" y="15200"/>
                    </a:lnTo>
                    <a:lnTo>
                      <a:pt x="2098" y="15842"/>
                    </a:lnTo>
                    <a:lnTo>
                      <a:pt x="2013" y="16441"/>
                    </a:lnTo>
                    <a:lnTo>
                      <a:pt x="1970" y="17041"/>
                    </a:lnTo>
                    <a:lnTo>
                      <a:pt x="2013" y="17255"/>
                    </a:lnTo>
                    <a:lnTo>
                      <a:pt x="2013" y="17298"/>
                    </a:lnTo>
                    <a:lnTo>
                      <a:pt x="2013" y="17340"/>
                    </a:lnTo>
                    <a:lnTo>
                      <a:pt x="2013" y="17383"/>
                    </a:lnTo>
                    <a:lnTo>
                      <a:pt x="2055" y="17512"/>
                    </a:lnTo>
                    <a:lnTo>
                      <a:pt x="2055" y="17683"/>
                    </a:lnTo>
                    <a:lnTo>
                      <a:pt x="2098" y="17769"/>
                    </a:lnTo>
                    <a:lnTo>
                      <a:pt x="2184" y="18026"/>
                    </a:lnTo>
                    <a:lnTo>
                      <a:pt x="2227" y="18111"/>
                    </a:lnTo>
                    <a:lnTo>
                      <a:pt x="2227" y="18154"/>
                    </a:lnTo>
                    <a:lnTo>
                      <a:pt x="2355" y="18411"/>
                    </a:lnTo>
                    <a:lnTo>
                      <a:pt x="2484" y="18625"/>
                    </a:lnTo>
                    <a:lnTo>
                      <a:pt x="2655" y="18796"/>
                    </a:lnTo>
                    <a:lnTo>
                      <a:pt x="2826" y="18967"/>
                    </a:lnTo>
                    <a:lnTo>
                      <a:pt x="2869" y="19010"/>
                    </a:lnTo>
                    <a:lnTo>
                      <a:pt x="2955" y="19096"/>
                    </a:lnTo>
                    <a:lnTo>
                      <a:pt x="3340" y="19310"/>
                    </a:lnTo>
                    <a:lnTo>
                      <a:pt x="3768" y="19481"/>
                    </a:lnTo>
                    <a:lnTo>
                      <a:pt x="4239" y="19567"/>
                    </a:lnTo>
                    <a:lnTo>
                      <a:pt x="4753" y="19610"/>
                    </a:lnTo>
                    <a:lnTo>
                      <a:pt x="5352" y="19567"/>
                    </a:lnTo>
                    <a:lnTo>
                      <a:pt x="5994" y="19481"/>
                    </a:lnTo>
                    <a:lnTo>
                      <a:pt x="6637" y="19310"/>
                    </a:lnTo>
                    <a:lnTo>
                      <a:pt x="7322" y="19096"/>
                    </a:lnTo>
                    <a:lnTo>
                      <a:pt x="7964" y="18882"/>
                    </a:lnTo>
                    <a:lnTo>
                      <a:pt x="8563" y="18625"/>
                    </a:lnTo>
                    <a:lnTo>
                      <a:pt x="9677" y="18111"/>
                    </a:lnTo>
                    <a:lnTo>
                      <a:pt x="10148" y="18539"/>
                    </a:lnTo>
                    <a:lnTo>
                      <a:pt x="10704" y="19053"/>
                    </a:lnTo>
                    <a:lnTo>
                      <a:pt x="10918" y="19224"/>
                    </a:lnTo>
                    <a:lnTo>
                      <a:pt x="10961" y="19224"/>
                    </a:lnTo>
                    <a:lnTo>
                      <a:pt x="11047" y="19310"/>
                    </a:lnTo>
                    <a:lnTo>
                      <a:pt x="11218" y="19438"/>
                    </a:lnTo>
                    <a:lnTo>
                      <a:pt x="12074" y="20038"/>
                    </a:lnTo>
                    <a:lnTo>
                      <a:pt x="12502" y="20295"/>
                    </a:lnTo>
                    <a:lnTo>
                      <a:pt x="12888" y="20509"/>
                    </a:lnTo>
                    <a:lnTo>
                      <a:pt x="12931" y="20509"/>
                    </a:lnTo>
                    <a:lnTo>
                      <a:pt x="12973" y="20552"/>
                    </a:lnTo>
                    <a:lnTo>
                      <a:pt x="13230" y="20680"/>
                    </a:lnTo>
                    <a:lnTo>
                      <a:pt x="13359" y="20723"/>
                    </a:lnTo>
                    <a:lnTo>
                      <a:pt x="13616" y="20809"/>
                    </a:lnTo>
                    <a:lnTo>
                      <a:pt x="13830" y="20894"/>
                    </a:lnTo>
                    <a:lnTo>
                      <a:pt x="14343" y="20980"/>
                    </a:lnTo>
                    <a:lnTo>
                      <a:pt x="14857" y="21023"/>
                    </a:lnTo>
                    <a:lnTo>
                      <a:pt x="15243" y="21023"/>
                    </a:lnTo>
                    <a:lnTo>
                      <a:pt x="15628" y="20937"/>
                    </a:lnTo>
                    <a:lnTo>
                      <a:pt x="16013" y="20766"/>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8282" y="13658"/>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793" y="8521"/>
                    </a:lnTo>
                    <a:lnTo>
                      <a:pt x="21622" y="8135"/>
                    </a:lnTo>
                    <a:lnTo>
                      <a:pt x="21365" y="7793"/>
                    </a:lnTo>
                    <a:lnTo>
                      <a:pt x="21023" y="7450"/>
                    </a:lnTo>
                    <a:lnTo>
                      <a:pt x="20851" y="7322"/>
                    </a:lnTo>
                    <a:lnTo>
                      <a:pt x="20595" y="7150"/>
                    </a:lnTo>
                    <a:lnTo>
                      <a:pt x="20038" y="6808"/>
                    </a:lnTo>
                    <a:lnTo>
                      <a:pt x="19781" y="6679"/>
                    </a:lnTo>
                    <a:lnTo>
                      <a:pt x="19139" y="6423"/>
                    </a:lnTo>
                    <a:lnTo>
                      <a:pt x="18411" y="6209"/>
                    </a:lnTo>
                    <a:lnTo>
                      <a:pt x="18325" y="6166"/>
                    </a:lnTo>
                    <a:lnTo>
                      <a:pt x="17812" y="6037"/>
                    </a:lnTo>
                    <a:lnTo>
                      <a:pt x="17683" y="6037"/>
                    </a:lnTo>
                    <a:lnTo>
                      <a:pt x="17640" y="5994"/>
                    </a:lnTo>
                    <a:lnTo>
                      <a:pt x="16656" y="5823"/>
                    </a:lnTo>
                    <a:lnTo>
                      <a:pt x="15799" y="5695"/>
                    </a:lnTo>
                    <a:lnTo>
                      <a:pt x="15585" y="4624"/>
                    </a:lnTo>
                    <a:lnTo>
                      <a:pt x="15457" y="3982"/>
                    </a:lnTo>
                    <a:lnTo>
                      <a:pt x="15243" y="3383"/>
                    </a:lnTo>
                    <a:lnTo>
                      <a:pt x="15114" y="2955"/>
                    </a:lnTo>
                    <a:lnTo>
                      <a:pt x="14900" y="2526"/>
                    </a:lnTo>
                    <a:lnTo>
                      <a:pt x="14686" y="2098"/>
                    </a:lnTo>
                    <a:lnTo>
                      <a:pt x="14472" y="1713"/>
                    </a:lnTo>
                    <a:lnTo>
                      <a:pt x="14215" y="1370"/>
                    </a:lnTo>
                    <a:lnTo>
                      <a:pt x="13958" y="1028"/>
                    </a:lnTo>
                    <a:lnTo>
                      <a:pt x="13658" y="771"/>
                    </a:lnTo>
                    <a:lnTo>
                      <a:pt x="13359" y="557"/>
                    </a:lnTo>
                    <a:lnTo>
                      <a:pt x="13059" y="343"/>
                    </a:lnTo>
                    <a:lnTo>
                      <a:pt x="13016" y="343"/>
                    </a:lnTo>
                    <a:lnTo>
                      <a:pt x="12973" y="300"/>
                    </a:lnTo>
                    <a:lnTo>
                      <a:pt x="12931" y="300"/>
                    </a:lnTo>
                    <a:lnTo>
                      <a:pt x="12845" y="257"/>
                    </a:lnTo>
                    <a:lnTo>
                      <a:pt x="12802" y="214"/>
                    </a:lnTo>
                    <a:lnTo>
                      <a:pt x="12417" y="86"/>
                    </a:lnTo>
                    <a:lnTo>
                      <a:pt x="12031" y="43"/>
                    </a:lnTo>
                    <a:lnTo>
                      <a:pt x="11646" y="0"/>
                    </a:lnTo>
                    <a:close/>
                  </a:path>
                </a:pathLst>
              </a:custGeom>
              <a:solidFill>
                <a:srgbClr val="FC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Google Shape;4266;p49">
                <a:extLst>
                  <a:ext uri="{FF2B5EF4-FFF2-40B4-BE49-F238E27FC236}">
                    <a16:creationId xmlns:a16="http://schemas.microsoft.com/office/drawing/2014/main" id="{B713AAF7-8B8F-424D-F98C-05F6AAD45328}"/>
                  </a:ext>
                </a:extLst>
              </p:cNvPr>
              <p:cNvSpPr/>
              <p:nvPr/>
            </p:nvSpPr>
            <p:spPr>
              <a:xfrm>
                <a:off x="4393350" y="1111700"/>
                <a:ext cx="480625" cy="457075"/>
              </a:xfrm>
              <a:custGeom>
                <a:avLst/>
                <a:gdLst/>
                <a:ahLst/>
                <a:cxnLst/>
                <a:rect l="l" t="t" r="r" b="b"/>
                <a:pathLst>
                  <a:path w="19225" h="18283" fill="none" extrusionOk="0">
                    <a:moveTo>
                      <a:pt x="10276" y="0"/>
                    </a:moveTo>
                    <a:lnTo>
                      <a:pt x="10276"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4044" y="18154"/>
                    </a:lnTo>
                    <a:lnTo>
                      <a:pt x="13873" y="18240"/>
                    </a:lnTo>
                    <a:lnTo>
                      <a:pt x="13659" y="18282"/>
                    </a:lnTo>
                    <a:lnTo>
                      <a:pt x="13487" y="18282"/>
                    </a:lnTo>
                    <a:lnTo>
                      <a:pt x="13487" y="18282"/>
                    </a:lnTo>
                    <a:lnTo>
                      <a:pt x="13145" y="18240"/>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536" y="15585"/>
                    </a:lnTo>
                    <a:lnTo>
                      <a:pt x="6936" y="15842"/>
                    </a:lnTo>
                    <a:lnTo>
                      <a:pt x="6251" y="16142"/>
                    </a:lnTo>
                    <a:lnTo>
                      <a:pt x="5481" y="16441"/>
                    </a:lnTo>
                    <a:lnTo>
                      <a:pt x="4753" y="16656"/>
                    </a:lnTo>
                    <a:lnTo>
                      <a:pt x="4025" y="16827"/>
                    </a:lnTo>
                    <a:lnTo>
                      <a:pt x="3683" y="16870"/>
                    </a:lnTo>
                    <a:lnTo>
                      <a:pt x="3383" y="16870"/>
                    </a:lnTo>
                    <a:lnTo>
                      <a:pt x="3383" y="16870"/>
                    </a:lnTo>
                    <a:lnTo>
                      <a:pt x="3083" y="16870"/>
                    </a:lnTo>
                    <a:lnTo>
                      <a:pt x="2826" y="16827"/>
                    </a:lnTo>
                    <a:lnTo>
                      <a:pt x="2612"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00"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257" y="5095"/>
                    </a:lnTo>
                    <a:lnTo>
                      <a:pt x="514" y="4881"/>
                    </a:lnTo>
                    <a:lnTo>
                      <a:pt x="814" y="4710"/>
                    </a:lnTo>
                    <a:lnTo>
                      <a:pt x="1199" y="4582"/>
                    </a:lnTo>
                    <a:lnTo>
                      <a:pt x="1585" y="4496"/>
                    </a:lnTo>
                    <a:lnTo>
                      <a:pt x="2056" y="4453"/>
                    </a:lnTo>
                    <a:lnTo>
                      <a:pt x="2997" y="4410"/>
                    </a:lnTo>
                    <a:lnTo>
                      <a:pt x="2997" y="4410"/>
                    </a:lnTo>
                    <a:lnTo>
                      <a:pt x="3640" y="4410"/>
                    </a:lnTo>
                    <a:lnTo>
                      <a:pt x="4239" y="4453"/>
                    </a:lnTo>
                    <a:lnTo>
                      <a:pt x="5352"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90" y="0"/>
                    </a:lnTo>
                    <a:lnTo>
                      <a:pt x="10190" y="0"/>
                    </a:lnTo>
                    <a:lnTo>
                      <a:pt x="10190" y="0"/>
                    </a:lnTo>
                    <a:lnTo>
                      <a:pt x="10233" y="0"/>
                    </a:lnTo>
                    <a:lnTo>
                      <a:pt x="10233" y="0"/>
                    </a:lnTo>
                    <a:lnTo>
                      <a:pt x="10276"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Google Shape;4267;p49">
                <a:extLst>
                  <a:ext uri="{FF2B5EF4-FFF2-40B4-BE49-F238E27FC236}">
                    <a16:creationId xmlns:a16="http://schemas.microsoft.com/office/drawing/2014/main" id="{E730592C-ADA5-75D7-2080-0840CA42B547}"/>
                  </a:ext>
                </a:extLst>
              </p:cNvPr>
              <p:cNvSpPr/>
              <p:nvPr/>
            </p:nvSpPr>
            <p:spPr>
              <a:xfrm>
                <a:off x="4359100" y="1077450"/>
                <a:ext cx="549125" cy="525575"/>
              </a:xfrm>
              <a:custGeom>
                <a:avLst/>
                <a:gdLst/>
                <a:ahLst/>
                <a:cxnLst/>
                <a:rect l="l" t="t" r="r" b="b"/>
                <a:pathLst>
                  <a:path w="21965" h="21023" fill="none" extrusionOk="0">
                    <a:moveTo>
                      <a:pt x="11646" y="0"/>
                    </a:moveTo>
                    <a:lnTo>
                      <a:pt x="11646" y="0"/>
                    </a:lnTo>
                    <a:lnTo>
                      <a:pt x="11603" y="0"/>
                    </a:lnTo>
                    <a:lnTo>
                      <a:pt x="11603" y="0"/>
                    </a:lnTo>
                    <a:lnTo>
                      <a:pt x="11603" y="0"/>
                    </a:lnTo>
                    <a:lnTo>
                      <a:pt x="11518" y="0"/>
                    </a:lnTo>
                    <a:lnTo>
                      <a:pt x="11518" y="0"/>
                    </a:lnTo>
                    <a:lnTo>
                      <a:pt x="11389" y="0"/>
                    </a:lnTo>
                    <a:lnTo>
                      <a:pt x="11389" y="0"/>
                    </a:lnTo>
                    <a:lnTo>
                      <a:pt x="11304" y="0"/>
                    </a:lnTo>
                    <a:lnTo>
                      <a:pt x="11304" y="0"/>
                    </a:lnTo>
                    <a:lnTo>
                      <a:pt x="11132" y="43"/>
                    </a:lnTo>
                    <a:lnTo>
                      <a:pt x="11132" y="43"/>
                    </a:lnTo>
                    <a:lnTo>
                      <a:pt x="11089" y="43"/>
                    </a:lnTo>
                    <a:lnTo>
                      <a:pt x="11089" y="43"/>
                    </a:lnTo>
                    <a:lnTo>
                      <a:pt x="10961" y="86"/>
                    </a:lnTo>
                    <a:lnTo>
                      <a:pt x="10961" y="86"/>
                    </a:lnTo>
                    <a:lnTo>
                      <a:pt x="10619" y="172"/>
                    </a:lnTo>
                    <a:lnTo>
                      <a:pt x="10319" y="300"/>
                    </a:lnTo>
                    <a:lnTo>
                      <a:pt x="10319" y="300"/>
                    </a:lnTo>
                    <a:lnTo>
                      <a:pt x="9933" y="514"/>
                    </a:lnTo>
                    <a:lnTo>
                      <a:pt x="9548" y="771"/>
                    </a:lnTo>
                    <a:lnTo>
                      <a:pt x="9163" y="1114"/>
                    </a:lnTo>
                    <a:lnTo>
                      <a:pt x="8820" y="1456"/>
                    </a:lnTo>
                    <a:lnTo>
                      <a:pt x="8478" y="1884"/>
                    </a:lnTo>
                    <a:lnTo>
                      <a:pt x="8092" y="2398"/>
                    </a:lnTo>
                    <a:lnTo>
                      <a:pt x="7793" y="2912"/>
                    </a:lnTo>
                    <a:lnTo>
                      <a:pt x="7450" y="3511"/>
                    </a:lnTo>
                    <a:lnTo>
                      <a:pt x="7450" y="3511"/>
                    </a:lnTo>
                    <a:lnTo>
                      <a:pt x="6936" y="4582"/>
                    </a:lnTo>
                    <a:lnTo>
                      <a:pt x="6936" y="4582"/>
                    </a:lnTo>
                    <a:lnTo>
                      <a:pt x="5738" y="4453"/>
                    </a:lnTo>
                    <a:lnTo>
                      <a:pt x="5053" y="4410"/>
                    </a:lnTo>
                    <a:lnTo>
                      <a:pt x="4367" y="4367"/>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214" y="6123"/>
                    </a:lnTo>
                    <a:lnTo>
                      <a:pt x="129" y="6337"/>
                    </a:lnTo>
                    <a:lnTo>
                      <a:pt x="129" y="6337"/>
                    </a:lnTo>
                    <a:lnTo>
                      <a:pt x="43" y="6851"/>
                    </a:lnTo>
                    <a:lnTo>
                      <a:pt x="0" y="7365"/>
                    </a:lnTo>
                    <a:lnTo>
                      <a:pt x="86" y="7878"/>
                    </a:lnTo>
                    <a:lnTo>
                      <a:pt x="257" y="8435"/>
                    </a:lnTo>
                    <a:lnTo>
                      <a:pt x="557" y="9034"/>
                    </a:lnTo>
                    <a:lnTo>
                      <a:pt x="899" y="9634"/>
                    </a:lnTo>
                    <a:lnTo>
                      <a:pt x="1370" y="10276"/>
                    </a:lnTo>
                    <a:lnTo>
                      <a:pt x="1970" y="10961"/>
                    </a:lnTo>
                    <a:lnTo>
                      <a:pt x="1970" y="10961"/>
                    </a:lnTo>
                    <a:lnTo>
                      <a:pt x="2612" y="11689"/>
                    </a:lnTo>
                    <a:lnTo>
                      <a:pt x="3254" y="12288"/>
                    </a:lnTo>
                    <a:lnTo>
                      <a:pt x="3254" y="12288"/>
                    </a:lnTo>
                    <a:lnTo>
                      <a:pt x="2826" y="13359"/>
                    </a:lnTo>
                    <a:lnTo>
                      <a:pt x="2569" y="13958"/>
                    </a:lnTo>
                    <a:lnTo>
                      <a:pt x="2398" y="14557"/>
                    </a:lnTo>
                    <a:lnTo>
                      <a:pt x="2227" y="15200"/>
                    </a:lnTo>
                    <a:lnTo>
                      <a:pt x="2098" y="15842"/>
                    </a:lnTo>
                    <a:lnTo>
                      <a:pt x="2013" y="16441"/>
                    </a:lnTo>
                    <a:lnTo>
                      <a:pt x="1970" y="17041"/>
                    </a:lnTo>
                    <a:lnTo>
                      <a:pt x="1970" y="17041"/>
                    </a:lnTo>
                    <a:lnTo>
                      <a:pt x="2013" y="17255"/>
                    </a:lnTo>
                    <a:lnTo>
                      <a:pt x="2013" y="17298"/>
                    </a:lnTo>
                    <a:lnTo>
                      <a:pt x="2013" y="17340"/>
                    </a:lnTo>
                    <a:lnTo>
                      <a:pt x="2013" y="17340"/>
                    </a:lnTo>
                    <a:lnTo>
                      <a:pt x="2013" y="17383"/>
                    </a:lnTo>
                    <a:lnTo>
                      <a:pt x="2013" y="17383"/>
                    </a:lnTo>
                    <a:lnTo>
                      <a:pt x="2055" y="17512"/>
                    </a:lnTo>
                    <a:lnTo>
                      <a:pt x="2055" y="17512"/>
                    </a:lnTo>
                    <a:lnTo>
                      <a:pt x="2055" y="17683"/>
                    </a:lnTo>
                    <a:lnTo>
                      <a:pt x="2055" y="17683"/>
                    </a:lnTo>
                    <a:lnTo>
                      <a:pt x="2098" y="17769"/>
                    </a:lnTo>
                    <a:lnTo>
                      <a:pt x="2098" y="17769"/>
                    </a:lnTo>
                    <a:lnTo>
                      <a:pt x="2184" y="18026"/>
                    </a:lnTo>
                    <a:lnTo>
                      <a:pt x="2184" y="18026"/>
                    </a:lnTo>
                    <a:lnTo>
                      <a:pt x="2227" y="18111"/>
                    </a:lnTo>
                    <a:lnTo>
                      <a:pt x="2227" y="18154"/>
                    </a:lnTo>
                    <a:lnTo>
                      <a:pt x="2227" y="18154"/>
                    </a:lnTo>
                    <a:lnTo>
                      <a:pt x="2227" y="18154"/>
                    </a:lnTo>
                    <a:lnTo>
                      <a:pt x="2355" y="18411"/>
                    </a:lnTo>
                    <a:lnTo>
                      <a:pt x="2484" y="18625"/>
                    </a:lnTo>
                    <a:lnTo>
                      <a:pt x="2655" y="18796"/>
                    </a:lnTo>
                    <a:lnTo>
                      <a:pt x="2826" y="18967"/>
                    </a:lnTo>
                    <a:lnTo>
                      <a:pt x="2869" y="19010"/>
                    </a:lnTo>
                    <a:lnTo>
                      <a:pt x="2869" y="19010"/>
                    </a:lnTo>
                    <a:lnTo>
                      <a:pt x="2869" y="19010"/>
                    </a:lnTo>
                    <a:lnTo>
                      <a:pt x="2955" y="19096"/>
                    </a:lnTo>
                    <a:lnTo>
                      <a:pt x="2955" y="19096"/>
                    </a:lnTo>
                    <a:lnTo>
                      <a:pt x="3340" y="19310"/>
                    </a:lnTo>
                    <a:lnTo>
                      <a:pt x="3768" y="19481"/>
                    </a:lnTo>
                    <a:lnTo>
                      <a:pt x="4239" y="19567"/>
                    </a:lnTo>
                    <a:lnTo>
                      <a:pt x="4753" y="19610"/>
                    </a:lnTo>
                    <a:lnTo>
                      <a:pt x="4753" y="19610"/>
                    </a:lnTo>
                    <a:lnTo>
                      <a:pt x="5352" y="19567"/>
                    </a:lnTo>
                    <a:lnTo>
                      <a:pt x="5994" y="19481"/>
                    </a:lnTo>
                    <a:lnTo>
                      <a:pt x="6637" y="19310"/>
                    </a:lnTo>
                    <a:lnTo>
                      <a:pt x="7322" y="19096"/>
                    </a:lnTo>
                    <a:lnTo>
                      <a:pt x="7964" y="18882"/>
                    </a:lnTo>
                    <a:lnTo>
                      <a:pt x="8563" y="18625"/>
                    </a:lnTo>
                    <a:lnTo>
                      <a:pt x="9677" y="18111"/>
                    </a:lnTo>
                    <a:lnTo>
                      <a:pt x="9677" y="18111"/>
                    </a:lnTo>
                    <a:lnTo>
                      <a:pt x="10148" y="18539"/>
                    </a:lnTo>
                    <a:lnTo>
                      <a:pt x="10704" y="19053"/>
                    </a:lnTo>
                    <a:lnTo>
                      <a:pt x="10918" y="19224"/>
                    </a:lnTo>
                    <a:lnTo>
                      <a:pt x="10918" y="19224"/>
                    </a:lnTo>
                    <a:lnTo>
                      <a:pt x="10961" y="19224"/>
                    </a:lnTo>
                    <a:lnTo>
                      <a:pt x="10961" y="19224"/>
                    </a:lnTo>
                    <a:lnTo>
                      <a:pt x="11047" y="19310"/>
                    </a:lnTo>
                    <a:lnTo>
                      <a:pt x="11047" y="19310"/>
                    </a:lnTo>
                    <a:lnTo>
                      <a:pt x="11218" y="19438"/>
                    </a:lnTo>
                    <a:lnTo>
                      <a:pt x="11218" y="19438"/>
                    </a:lnTo>
                    <a:lnTo>
                      <a:pt x="12074" y="20038"/>
                    </a:lnTo>
                    <a:lnTo>
                      <a:pt x="12502" y="20295"/>
                    </a:lnTo>
                    <a:lnTo>
                      <a:pt x="12888" y="20509"/>
                    </a:lnTo>
                    <a:lnTo>
                      <a:pt x="12888" y="20509"/>
                    </a:lnTo>
                    <a:lnTo>
                      <a:pt x="12931" y="20509"/>
                    </a:lnTo>
                    <a:lnTo>
                      <a:pt x="12973" y="20552"/>
                    </a:lnTo>
                    <a:lnTo>
                      <a:pt x="12973" y="20552"/>
                    </a:lnTo>
                    <a:lnTo>
                      <a:pt x="13230" y="20680"/>
                    </a:lnTo>
                    <a:lnTo>
                      <a:pt x="13230" y="20680"/>
                    </a:lnTo>
                    <a:lnTo>
                      <a:pt x="13359" y="20723"/>
                    </a:lnTo>
                    <a:lnTo>
                      <a:pt x="13359" y="20723"/>
                    </a:lnTo>
                    <a:lnTo>
                      <a:pt x="13616" y="20809"/>
                    </a:lnTo>
                    <a:lnTo>
                      <a:pt x="13616" y="20809"/>
                    </a:lnTo>
                    <a:lnTo>
                      <a:pt x="13830" y="20894"/>
                    </a:lnTo>
                    <a:lnTo>
                      <a:pt x="13830" y="20894"/>
                    </a:lnTo>
                    <a:lnTo>
                      <a:pt x="14343" y="20980"/>
                    </a:lnTo>
                    <a:lnTo>
                      <a:pt x="14857" y="21023"/>
                    </a:lnTo>
                    <a:lnTo>
                      <a:pt x="14857" y="21023"/>
                    </a:lnTo>
                    <a:lnTo>
                      <a:pt x="15243" y="21023"/>
                    </a:lnTo>
                    <a:lnTo>
                      <a:pt x="15628" y="20937"/>
                    </a:lnTo>
                    <a:lnTo>
                      <a:pt x="16013" y="20766"/>
                    </a:lnTo>
                    <a:lnTo>
                      <a:pt x="16356" y="20594"/>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7512" y="14087"/>
                    </a:lnTo>
                    <a:lnTo>
                      <a:pt x="18282" y="13658"/>
                    </a:lnTo>
                    <a:lnTo>
                      <a:pt x="19139" y="13145"/>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922" y="8906"/>
                    </a:lnTo>
                    <a:lnTo>
                      <a:pt x="21793" y="8521"/>
                    </a:lnTo>
                    <a:lnTo>
                      <a:pt x="21622" y="8135"/>
                    </a:lnTo>
                    <a:lnTo>
                      <a:pt x="21365" y="7793"/>
                    </a:lnTo>
                    <a:lnTo>
                      <a:pt x="21023" y="7450"/>
                    </a:lnTo>
                    <a:lnTo>
                      <a:pt x="21023" y="7450"/>
                    </a:lnTo>
                    <a:lnTo>
                      <a:pt x="20851" y="7322"/>
                    </a:lnTo>
                    <a:lnTo>
                      <a:pt x="20851" y="7322"/>
                    </a:lnTo>
                    <a:lnTo>
                      <a:pt x="20595" y="7150"/>
                    </a:lnTo>
                    <a:lnTo>
                      <a:pt x="20595" y="7150"/>
                    </a:lnTo>
                    <a:lnTo>
                      <a:pt x="20038" y="6808"/>
                    </a:lnTo>
                    <a:lnTo>
                      <a:pt x="20038" y="6808"/>
                    </a:lnTo>
                    <a:lnTo>
                      <a:pt x="19781" y="6679"/>
                    </a:lnTo>
                    <a:lnTo>
                      <a:pt x="19781" y="6679"/>
                    </a:lnTo>
                    <a:lnTo>
                      <a:pt x="19139" y="6423"/>
                    </a:lnTo>
                    <a:lnTo>
                      <a:pt x="18411" y="6209"/>
                    </a:lnTo>
                    <a:lnTo>
                      <a:pt x="18411" y="6209"/>
                    </a:lnTo>
                    <a:lnTo>
                      <a:pt x="18325" y="6166"/>
                    </a:lnTo>
                    <a:lnTo>
                      <a:pt x="18325" y="6166"/>
                    </a:lnTo>
                    <a:lnTo>
                      <a:pt x="18325" y="6166"/>
                    </a:lnTo>
                    <a:lnTo>
                      <a:pt x="18325" y="6166"/>
                    </a:lnTo>
                    <a:lnTo>
                      <a:pt x="17812" y="6037"/>
                    </a:lnTo>
                    <a:lnTo>
                      <a:pt x="17726" y="6037"/>
                    </a:lnTo>
                    <a:lnTo>
                      <a:pt x="17683" y="6037"/>
                    </a:lnTo>
                    <a:lnTo>
                      <a:pt x="17683" y="6037"/>
                    </a:lnTo>
                    <a:lnTo>
                      <a:pt x="17640" y="5994"/>
                    </a:lnTo>
                    <a:lnTo>
                      <a:pt x="17640" y="5994"/>
                    </a:lnTo>
                    <a:lnTo>
                      <a:pt x="16656" y="5823"/>
                    </a:lnTo>
                    <a:lnTo>
                      <a:pt x="15799" y="5695"/>
                    </a:lnTo>
                    <a:lnTo>
                      <a:pt x="15799" y="5695"/>
                    </a:lnTo>
                    <a:lnTo>
                      <a:pt x="15585" y="4624"/>
                    </a:lnTo>
                    <a:lnTo>
                      <a:pt x="15457" y="3982"/>
                    </a:lnTo>
                    <a:lnTo>
                      <a:pt x="15243" y="3383"/>
                    </a:lnTo>
                    <a:lnTo>
                      <a:pt x="15243" y="3383"/>
                    </a:lnTo>
                    <a:lnTo>
                      <a:pt x="15114" y="2955"/>
                    </a:lnTo>
                    <a:lnTo>
                      <a:pt x="15114" y="2955"/>
                    </a:lnTo>
                    <a:lnTo>
                      <a:pt x="14900" y="2526"/>
                    </a:lnTo>
                    <a:lnTo>
                      <a:pt x="14686" y="2098"/>
                    </a:lnTo>
                    <a:lnTo>
                      <a:pt x="14472" y="1713"/>
                    </a:lnTo>
                    <a:lnTo>
                      <a:pt x="14215" y="1370"/>
                    </a:lnTo>
                    <a:lnTo>
                      <a:pt x="13958" y="1028"/>
                    </a:lnTo>
                    <a:lnTo>
                      <a:pt x="13658" y="771"/>
                    </a:lnTo>
                    <a:lnTo>
                      <a:pt x="13359" y="557"/>
                    </a:lnTo>
                    <a:lnTo>
                      <a:pt x="13059" y="343"/>
                    </a:lnTo>
                    <a:lnTo>
                      <a:pt x="13059" y="343"/>
                    </a:lnTo>
                    <a:lnTo>
                      <a:pt x="13016" y="343"/>
                    </a:lnTo>
                    <a:lnTo>
                      <a:pt x="12973" y="300"/>
                    </a:lnTo>
                    <a:lnTo>
                      <a:pt x="12931" y="300"/>
                    </a:lnTo>
                    <a:lnTo>
                      <a:pt x="12931" y="300"/>
                    </a:lnTo>
                    <a:lnTo>
                      <a:pt x="12931" y="300"/>
                    </a:lnTo>
                    <a:lnTo>
                      <a:pt x="12845" y="257"/>
                    </a:lnTo>
                    <a:lnTo>
                      <a:pt x="12845" y="257"/>
                    </a:lnTo>
                    <a:lnTo>
                      <a:pt x="12802" y="214"/>
                    </a:lnTo>
                    <a:lnTo>
                      <a:pt x="12802" y="214"/>
                    </a:lnTo>
                    <a:lnTo>
                      <a:pt x="12417" y="86"/>
                    </a:lnTo>
                    <a:lnTo>
                      <a:pt x="12031" y="43"/>
                    </a:lnTo>
                    <a:lnTo>
                      <a:pt x="12031" y="43"/>
                    </a:lnTo>
                    <a:lnTo>
                      <a:pt x="11646"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Google Shape;4268;p49">
                <a:extLst>
                  <a:ext uri="{FF2B5EF4-FFF2-40B4-BE49-F238E27FC236}">
                    <a16:creationId xmlns:a16="http://schemas.microsoft.com/office/drawing/2014/main" id="{1E372627-9928-4208-0227-07E6F36B715A}"/>
                  </a:ext>
                </a:extLst>
              </p:cNvPr>
              <p:cNvSpPr/>
              <p:nvPr/>
            </p:nvSpPr>
            <p:spPr>
              <a:xfrm>
                <a:off x="4393352" y="1111700"/>
                <a:ext cx="480625" cy="457075"/>
              </a:xfrm>
              <a:custGeom>
                <a:avLst/>
                <a:gdLst/>
                <a:ahLst/>
                <a:cxnLst/>
                <a:rect l="l" t="t" r="r" b="b"/>
                <a:pathLst>
                  <a:path w="19225" h="18283" extrusionOk="0">
                    <a:moveTo>
                      <a:pt x="10062" y="0"/>
                    </a:moveTo>
                    <a:lnTo>
                      <a:pt x="10019" y="43"/>
                    </a:lnTo>
                    <a:lnTo>
                      <a:pt x="9891" y="43"/>
                    </a:lnTo>
                    <a:lnTo>
                      <a:pt x="9548" y="172"/>
                    </a:lnTo>
                    <a:lnTo>
                      <a:pt x="9206" y="386"/>
                    </a:lnTo>
                    <a:lnTo>
                      <a:pt x="8863" y="643"/>
                    </a:lnTo>
                    <a:lnTo>
                      <a:pt x="8563" y="900"/>
                    </a:lnTo>
                    <a:lnTo>
                      <a:pt x="8264" y="1242"/>
                    </a:lnTo>
                    <a:lnTo>
                      <a:pt x="8007" y="1627"/>
                    </a:lnTo>
                    <a:lnTo>
                      <a:pt x="7750" y="2013"/>
                    </a:lnTo>
                    <a:lnTo>
                      <a:pt x="7279" y="2783"/>
                    </a:lnTo>
                    <a:lnTo>
                      <a:pt x="6936" y="3511"/>
                    </a:lnTo>
                    <a:lnTo>
                      <a:pt x="6680" y="4153"/>
                    </a:lnTo>
                    <a:lnTo>
                      <a:pt x="6466" y="4753"/>
                    </a:lnTo>
                    <a:lnTo>
                      <a:pt x="5566" y="4582"/>
                    </a:lnTo>
                    <a:lnTo>
                      <a:pt x="4624" y="4496"/>
                    </a:lnTo>
                    <a:lnTo>
                      <a:pt x="3554" y="4410"/>
                    </a:lnTo>
                    <a:lnTo>
                      <a:pt x="2441" y="4410"/>
                    </a:lnTo>
                    <a:lnTo>
                      <a:pt x="1927" y="4453"/>
                    </a:lnTo>
                    <a:lnTo>
                      <a:pt x="1413" y="4539"/>
                    </a:lnTo>
                    <a:lnTo>
                      <a:pt x="985" y="4667"/>
                    </a:lnTo>
                    <a:lnTo>
                      <a:pt x="600" y="4839"/>
                    </a:lnTo>
                    <a:lnTo>
                      <a:pt x="300" y="5053"/>
                    </a:lnTo>
                    <a:lnTo>
                      <a:pt x="172" y="5181"/>
                    </a:lnTo>
                    <a:lnTo>
                      <a:pt x="86" y="5352"/>
                    </a:lnTo>
                    <a:lnTo>
                      <a:pt x="86" y="5438"/>
                    </a:lnTo>
                    <a:lnTo>
                      <a:pt x="43" y="5609"/>
                    </a:lnTo>
                    <a:lnTo>
                      <a:pt x="0" y="5780"/>
                    </a:lnTo>
                    <a:lnTo>
                      <a:pt x="43" y="6166"/>
                    </a:lnTo>
                    <a:lnTo>
                      <a:pt x="172" y="6551"/>
                    </a:lnTo>
                    <a:lnTo>
                      <a:pt x="386" y="6979"/>
                    </a:lnTo>
                    <a:lnTo>
                      <a:pt x="643" y="7407"/>
                    </a:lnTo>
                    <a:lnTo>
                      <a:pt x="942" y="7836"/>
                    </a:lnTo>
                    <a:lnTo>
                      <a:pt x="1242" y="8264"/>
                    </a:lnTo>
                    <a:lnTo>
                      <a:pt x="1585" y="8692"/>
                    </a:lnTo>
                    <a:lnTo>
                      <a:pt x="2312" y="9420"/>
                    </a:lnTo>
                    <a:lnTo>
                      <a:pt x="2955" y="10019"/>
                    </a:lnTo>
                    <a:lnTo>
                      <a:pt x="3597" y="10576"/>
                    </a:lnTo>
                    <a:lnTo>
                      <a:pt x="3597" y="10619"/>
                    </a:lnTo>
                    <a:lnTo>
                      <a:pt x="3254" y="11261"/>
                    </a:lnTo>
                    <a:lnTo>
                      <a:pt x="2997" y="11860"/>
                    </a:lnTo>
                    <a:lnTo>
                      <a:pt x="2698" y="12545"/>
                    </a:lnTo>
                    <a:lnTo>
                      <a:pt x="2398" y="13316"/>
                    </a:lnTo>
                    <a:lnTo>
                      <a:pt x="2184" y="14129"/>
                    </a:lnTo>
                    <a:lnTo>
                      <a:pt x="2013" y="14900"/>
                    </a:lnTo>
                    <a:lnTo>
                      <a:pt x="2013" y="15285"/>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98" y="16741"/>
                    </a:lnTo>
                    <a:lnTo>
                      <a:pt x="2997" y="16827"/>
                    </a:lnTo>
                    <a:lnTo>
                      <a:pt x="3340" y="16870"/>
                    </a:lnTo>
                    <a:lnTo>
                      <a:pt x="3768" y="16870"/>
                    </a:lnTo>
                    <a:lnTo>
                      <a:pt x="4153" y="16784"/>
                    </a:lnTo>
                    <a:lnTo>
                      <a:pt x="4624" y="16698"/>
                    </a:lnTo>
                    <a:lnTo>
                      <a:pt x="5524" y="16399"/>
                    </a:lnTo>
                    <a:lnTo>
                      <a:pt x="6423" y="16056"/>
                    </a:lnTo>
                    <a:lnTo>
                      <a:pt x="7279" y="15714"/>
                    </a:lnTo>
                    <a:lnTo>
                      <a:pt x="8392" y="15157"/>
                    </a:lnTo>
                    <a:lnTo>
                      <a:pt x="8478" y="15114"/>
                    </a:lnTo>
                    <a:lnTo>
                      <a:pt x="8563" y="15071"/>
                    </a:lnTo>
                    <a:lnTo>
                      <a:pt x="9034" y="15542"/>
                    </a:lnTo>
                    <a:lnTo>
                      <a:pt x="9591" y="16056"/>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88" y="18282"/>
                    </a:lnTo>
                    <a:lnTo>
                      <a:pt x="13573" y="18282"/>
                    </a:lnTo>
                    <a:lnTo>
                      <a:pt x="13915" y="18240"/>
                    </a:lnTo>
                    <a:lnTo>
                      <a:pt x="14215" y="18068"/>
                    </a:lnTo>
                    <a:lnTo>
                      <a:pt x="14344" y="17940"/>
                    </a:lnTo>
                    <a:lnTo>
                      <a:pt x="14515" y="17812"/>
                    </a:lnTo>
                    <a:lnTo>
                      <a:pt x="14729" y="17469"/>
                    </a:lnTo>
                    <a:lnTo>
                      <a:pt x="14900" y="17084"/>
                    </a:lnTo>
                    <a:lnTo>
                      <a:pt x="14986" y="16613"/>
                    </a:lnTo>
                    <a:lnTo>
                      <a:pt x="15071" y="16142"/>
                    </a:lnTo>
                    <a:lnTo>
                      <a:pt x="15071" y="15628"/>
                    </a:lnTo>
                    <a:lnTo>
                      <a:pt x="15071" y="15114"/>
                    </a:lnTo>
                    <a:lnTo>
                      <a:pt x="15029" y="14600"/>
                    </a:lnTo>
                    <a:lnTo>
                      <a:pt x="14900" y="13573"/>
                    </a:lnTo>
                    <a:lnTo>
                      <a:pt x="14729" y="12759"/>
                    </a:lnTo>
                    <a:lnTo>
                      <a:pt x="14515" y="11989"/>
                    </a:lnTo>
                    <a:lnTo>
                      <a:pt x="15328" y="11603"/>
                    </a:lnTo>
                    <a:lnTo>
                      <a:pt x="16142" y="11175"/>
                    </a:lnTo>
                    <a:lnTo>
                      <a:pt x="17041" y="10619"/>
                    </a:lnTo>
                    <a:lnTo>
                      <a:pt x="17469" y="10319"/>
                    </a:lnTo>
                    <a:lnTo>
                      <a:pt x="17940" y="9976"/>
                    </a:lnTo>
                    <a:lnTo>
                      <a:pt x="18325" y="9634"/>
                    </a:lnTo>
                    <a:lnTo>
                      <a:pt x="18668" y="9291"/>
                    </a:lnTo>
                    <a:lnTo>
                      <a:pt x="18925" y="8949"/>
                    </a:lnTo>
                    <a:lnTo>
                      <a:pt x="19139" y="8563"/>
                    </a:lnTo>
                    <a:lnTo>
                      <a:pt x="19182" y="8392"/>
                    </a:lnTo>
                    <a:lnTo>
                      <a:pt x="19225" y="8221"/>
                    </a:lnTo>
                    <a:lnTo>
                      <a:pt x="19225" y="8007"/>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570" y="6123"/>
                    </a:lnTo>
                    <a:lnTo>
                      <a:pt x="16099" y="5995"/>
                    </a:lnTo>
                    <a:lnTo>
                      <a:pt x="15971" y="5995"/>
                    </a:lnTo>
                    <a:lnTo>
                      <a:pt x="14943" y="5780"/>
                    </a:lnTo>
                    <a:lnTo>
                      <a:pt x="14044" y="5652"/>
                    </a:lnTo>
                    <a:lnTo>
                      <a:pt x="13188" y="5609"/>
                    </a:lnTo>
                    <a:lnTo>
                      <a:pt x="13188" y="5524"/>
                    </a:lnTo>
                    <a:lnTo>
                      <a:pt x="13188" y="5395"/>
                    </a:lnTo>
                    <a:lnTo>
                      <a:pt x="13145" y="4881"/>
                    </a:lnTo>
                    <a:lnTo>
                      <a:pt x="13016" y="4153"/>
                    </a:lnTo>
                    <a:lnTo>
                      <a:pt x="12845" y="3340"/>
                    </a:lnTo>
                    <a:lnTo>
                      <a:pt x="12588" y="2441"/>
                    </a:lnTo>
                    <a:lnTo>
                      <a:pt x="12460" y="2098"/>
                    </a:lnTo>
                    <a:lnTo>
                      <a:pt x="12203" y="1499"/>
                    </a:lnTo>
                    <a:lnTo>
                      <a:pt x="11860" y="985"/>
                    </a:lnTo>
                    <a:lnTo>
                      <a:pt x="11689" y="728"/>
                    </a:lnTo>
                    <a:lnTo>
                      <a:pt x="11475" y="514"/>
                    </a:lnTo>
                    <a:lnTo>
                      <a:pt x="11261" y="343"/>
                    </a:lnTo>
                    <a:lnTo>
                      <a:pt x="11047" y="214"/>
                    </a:lnTo>
                    <a:lnTo>
                      <a:pt x="10961" y="172"/>
                    </a:lnTo>
                    <a:lnTo>
                      <a:pt x="10918" y="129"/>
                    </a:lnTo>
                    <a:lnTo>
                      <a:pt x="10704" y="43"/>
                    </a:lnTo>
                    <a:lnTo>
                      <a:pt x="10490" y="0"/>
                    </a:lnTo>
                    <a:close/>
                  </a:path>
                </a:pathLst>
              </a:custGeom>
              <a:solidFill>
                <a:srgbClr val="FFC51C"/>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2</a:t>
                </a:r>
                <a:endParaRPr kumimoji="0" sz="44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Google Shape;4269;p49">
                <a:extLst>
                  <a:ext uri="{FF2B5EF4-FFF2-40B4-BE49-F238E27FC236}">
                    <a16:creationId xmlns:a16="http://schemas.microsoft.com/office/drawing/2014/main" id="{26BF4569-2151-EF1F-4439-2D5DDDAD32F1}"/>
                  </a:ext>
                </a:extLst>
              </p:cNvPr>
              <p:cNvSpPr/>
              <p:nvPr/>
            </p:nvSpPr>
            <p:spPr>
              <a:xfrm>
                <a:off x="4393350" y="1111700"/>
                <a:ext cx="480625" cy="457075"/>
              </a:xfrm>
              <a:custGeom>
                <a:avLst/>
                <a:gdLst/>
                <a:ahLst/>
                <a:cxnLst/>
                <a:rect l="l" t="t" r="r" b="b"/>
                <a:pathLst>
                  <a:path w="19225" h="18283" fill="none" extrusionOk="0">
                    <a:moveTo>
                      <a:pt x="14515" y="11989"/>
                    </a:move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3915" y="18240"/>
                    </a:lnTo>
                    <a:lnTo>
                      <a:pt x="13573" y="18282"/>
                    </a:lnTo>
                    <a:lnTo>
                      <a:pt x="13188" y="18282"/>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279" y="15714"/>
                    </a:lnTo>
                    <a:lnTo>
                      <a:pt x="6423" y="16056"/>
                    </a:lnTo>
                    <a:lnTo>
                      <a:pt x="5524" y="16399"/>
                    </a:lnTo>
                    <a:lnTo>
                      <a:pt x="4624" y="16698"/>
                    </a:lnTo>
                    <a:lnTo>
                      <a:pt x="4153" y="16784"/>
                    </a:lnTo>
                    <a:lnTo>
                      <a:pt x="3768" y="16870"/>
                    </a:lnTo>
                    <a:lnTo>
                      <a:pt x="3340" y="16870"/>
                    </a:lnTo>
                    <a:lnTo>
                      <a:pt x="2997" y="16827"/>
                    </a:lnTo>
                    <a:lnTo>
                      <a:pt x="2698"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42"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172" y="5181"/>
                    </a:lnTo>
                    <a:lnTo>
                      <a:pt x="300" y="5053"/>
                    </a:lnTo>
                    <a:lnTo>
                      <a:pt x="600" y="4839"/>
                    </a:lnTo>
                    <a:lnTo>
                      <a:pt x="985" y="4667"/>
                    </a:lnTo>
                    <a:lnTo>
                      <a:pt x="1413" y="4539"/>
                    </a:lnTo>
                    <a:lnTo>
                      <a:pt x="1927" y="4453"/>
                    </a:lnTo>
                    <a:lnTo>
                      <a:pt x="2441" y="4410"/>
                    </a:lnTo>
                    <a:lnTo>
                      <a:pt x="2997" y="4410"/>
                    </a:lnTo>
                    <a:lnTo>
                      <a:pt x="3554" y="4410"/>
                    </a:lnTo>
                    <a:lnTo>
                      <a:pt x="4624" y="4496"/>
                    </a:lnTo>
                    <a:lnTo>
                      <a:pt x="5566"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48" y="0"/>
                    </a:lnTo>
                    <a:lnTo>
                      <a:pt x="10190" y="0"/>
                    </a:lnTo>
                    <a:lnTo>
                      <a:pt x="10190" y="0"/>
                    </a:lnTo>
                    <a:lnTo>
                      <a:pt x="10233" y="0"/>
                    </a:lnTo>
                    <a:lnTo>
                      <a:pt x="10233"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Google Shape;4270;p49">
                <a:extLst>
                  <a:ext uri="{FF2B5EF4-FFF2-40B4-BE49-F238E27FC236}">
                    <a16:creationId xmlns:a16="http://schemas.microsoft.com/office/drawing/2014/main" id="{C4157CBC-D541-BAEF-C1C2-85F2A7A2EEF0}"/>
                  </a:ext>
                </a:extLst>
              </p:cNvPr>
              <p:cNvSpPr/>
              <p:nvPr/>
            </p:nvSpPr>
            <p:spPr>
              <a:xfrm>
                <a:off x="4649175" y="1111700"/>
                <a:ext cx="25" cy="25"/>
              </a:xfrm>
              <a:custGeom>
                <a:avLst/>
                <a:gdLst/>
                <a:ahLst/>
                <a:cxnLst/>
                <a:rect l="l" t="t" r="r" b="b"/>
                <a:pathLst>
                  <a:path w="1" h="1" extrusionOk="0">
                    <a:moveTo>
                      <a:pt x="0" y="0"/>
                    </a:moveTo>
                    <a:lnTo>
                      <a:pt x="0" y="0"/>
                    </a:lnTo>
                    <a:lnTo>
                      <a:pt x="0" y="0"/>
                    </a:lnTo>
                    <a:lnTo>
                      <a:pt x="0" y="0"/>
                    </a:lnTo>
                    <a:lnTo>
                      <a:pt x="0" y="0"/>
                    </a:lnTo>
                    <a:lnTo>
                      <a:pt x="0" y="0"/>
                    </a:lnTo>
                    <a:lnTo>
                      <a:pt x="0" y="0"/>
                    </a:lnTo>
                    <a:lnTo>
                      <a:pt x="0" y="0"/>
                    </a:lnTo>
                    <a:close/>
                  </a:path>
                </a:pathLst>
              </a:custGeom>
              <a:solidFill>
                <a:srgbClr val="FC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Google Shape;4271;p49">
                <a:extLst>
                  <a:ext uri="{FF2B5EF4-FFF2-40B4-BE49-F238E27FC236}">
                    <a16:creationId xmlns:a16="http://schemas.microsoft.com/office/drawing/2014/main" id="{BBC77B9B-DA48-8217-C76D-E642BEB3064F}"/>
                  </a:ext>
                </a:extLst>
              </p:cNvPr>
              <p:cNvSpPr/>
              <p:nvPr/>
            </p:nvSpPr>
            <p:spPr>
              <a:xfrm>
                <a:off x="4649175" y="1111700"/>
                <a:ext cx="25" cy="25"/>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Google Shape;4272;p49">
                <a:extLst>
                  <a:ext uri="{FF2B5EF4-FFF2-40B4-BE49-F238E27FC236}">
                    <a16:creationId xmlns:a16="http://schemas.microsoft.com/office/drawing/2014/main" id="{13F33A9E-E0EB-E498-21B0-74A1BDDC9699}"/>
                  </a:ext>
                </a:extLst>
              </p:cNvPr>
              <p:cNvSpPr/>
              <p:nvPr/>
            </p:nvSpPr>
            <p:spPr>
              <a:xfrm>
                <a:off x="4648100" y="1111700"/>
                <a:ext cx="1100" cy="25"/>
              </a:xfrm>
              <a:custGeom>
                <a:avLst/>
                <a:gdLst/>
                <a:ahLst/>
                <a:cxnLst/>
                <a:rect l="l" t="t" r="r" b="b"/>
                <a:pathLst>
                  <a:path w="44" h="1" extrusionOk="0">
                    <a:moveTo>
                      <a:pt x="0" y="0"/>
                    </a:moveTo>
                    <a:lnTo>
                      <a:pt x="0" y="0"/>
                    </a:lnTo>
                    <a:lnTo>
                      <a:pt x="0" y="0"/>
                    </a:lnTo>
                    <a:lnTo>
                      <a:pt x="0" y="0"/>
                    </a:lnTo>
                    <a:lnTo>
                      <a:pt x="0" y="0"/>
                    </a:lnTo>
                    <a:lnTo>
                      <a:pt x="0" y="0"/>
                    </a:lnTo>
                    <a:lnTo>
                      <a:pt x="0" y="0"/>
                    </a:lnTo>
                    <a:lnTo>
                      <a:pt x="0" y="0"/>
                    </a:lnTo>
                    <a:lnTo>
                      <a:pt x="0" y="0"/>
                    </a:lnTo>
                    <a:lnTo>
                      <a:pt x="0" y="0"/>
                    </a:lnTo>
                    <a:close/>
                    <a:moveTo>
                      <a:pt x="43" y="0"/>
                    </a:moveTo>
                    <a:lnTo>
                      <a:pt x="43" y="0"/>
                    </a:lnTo>
                    <a:lnTo>
                      <a:pt x="43" y="0"/>
                    </a:lnTo>
                    <a:lnTo>
                      <a:pt x="43" y="0"/>
                    </a:lnTo>
                    <a:lnTo>
                      <a:pt x="43" y="0"/>
                    </a:lnTo>
                    <a:lnTo>
                      <a:pt x="43" y="0"/>
                    </a:lnTo>
                    <a:close/>
                  </a:path>
                </a:pathLst>
              </a:custGeom>
              <a:solidFill>
                <a:srgbClr val="FC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Google Shape;4273;p49">
                <a:extLst>
                  <a:ext uri="{FF2B5EF4-FFF2-40B4-BE49-F238E27FC236}">
                    <a16:creationId xmlns:a16="http://schemas.microsoft.com/office/drawing/2014/main" id="{DD42DFEB-8D7F-7B06-F6A9-CB9D4A476034}"/>
                  </a:ext>
                </a:extLst>
              </p:cNvPr>
              <p:cNvSpPr/>
              <p:nvPr/>
            </p:nvSpPr>
            <p:spPr>
              <a:xfrm>
                <a:off x="4648100" y="1111700"/>
                <a:ext cx="25" cy="25"/>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Google Shape;4274;p49">
                <a:extLst>
                  <a:ext uri="{FF2B5EF4-FFF2-40B4-BE49-F238E27FC236}">
                    <a16:creationId xmlns:a16="http://schemas.microsoft.com/office/drawing/2014/main" id="{9FB1F71A-55B1-DC04-8DE9-A9B332E99192}"/>
                  </a:ext>
                </a:extLst>
              </p:cNvPr>
              <p:cNvSpPr/>
              <p:nvPr/>
            </p:nvSpPr>
            <p:spPr>
              <a:xfrm>
                <a:off x="4649175" y="1111700"/>
                <a:ext cx="25" cy="25"/>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Google Shape;4275;p49">
                <a:extLst>
                  <a:ext uri="{FF2B5EF4-FFF2-40B4-BE49-F238E27FC236}">
                    <a16:creationId xmlns:a16="http://schemas.microsoft.com/office/drawing/2014/main" id="{2474CD08-DA1F-48C3-3BAA-D57BFF622765}"/>
                  </a:ext>
                </a:extLst>
              </p:cNvPr>
              <p:cNvSpPr/>
              <p:nvPr/>
            </p:nvSpPr>
            <p:spPr>
              <a:xfrm>
                <a:off x="4653450" y="1111700"/>
                <a:ext cx="25" cy="25"/>
              </a:xfrm>
              <a:custGeom>
                <a:avLst/>
                <a:gdLst/>
                <a:ahLst/>
                <a:cxnLst/>
                <a:rect l="l" t="t" r="r" b="b"/>
                <a:pathLst>
                  <a:path w="1" h="1" extrusionOk="0">
                    <a:moveTo>
                      <a:pt x="1" y="0"/>
                    </a:moveTo>
                    <a:lnTo>
                      <a:pt x="1" y="0"/>
                    </a:lnTo>
                    <a:lnTo>
                      <a:pt x="1" y="0"/>
                    </a:lnTo>
                    <a:lnTo>
                      <a:pt x="1" y="0"/>
                    </a:lnTo>
                    <a:lnTo>
                      <a:pt x="1" y="0"/>
                    </a:lnTo>
                    <a:close/>
                  </a:path>
                </a:pathLst>
              </a:custGeom>
              <a:solidFill>
                <a:srgbClr val="FF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Google Shape;4276;p49">
                <a:extLst>
                  <a:ext uri="{FF2B5EF4-FFF2-40B4-BE49-F238E27FC236}">
                    <a16:creationId xmlns:a16="http://schemas.microsoft.com/office/drawing/2014/main" id="{0ADFD222-7CCD-A0A6-D7A2-1DDE39F043AB}"/>
                  </a:ext>
                </a:extLst>
              </p:cNvPr>
              <p:cNvSpPr/>
              <p:nvPr/>
            </p:nvSpPr>
            <p:spPr>
              <a:xfrm>
                <a:off x="4653450" y="11117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Google Shape;4277;p49">
                <a:extLst>
                  <a:ext uri="{FF2B5EF4-FFF2-40B4-BE49-F238E27FC236}">
                    <a16:creationId xmlns:a16="http://schemas.microsoft.com/office/drawing/2014/main" id="{0BE140E7-4DBB-182A-A145-29C62B69D9A5}"/>
                  </a:ext>
                </a:extLst>
              </p:cNvPr>
              <p:cNvSpPr/>
              <p:nvPr/>
            </p:nvSpPr>
            <p:spPr>
              <a:xfrm>
                <a:off x="4708050" y="1174850"/>
                <a:ext cx="15000" cy="71750"/>
              </a:xfrm>
              <a:custGeom>
                <a:avLst/>
                <a:gdLst/>
                <a:ahLst/>
                <a:cxnLst/>
                <a:rect l="l" t="t" r="r" b="b"/>
                <a:pathLst>
                  <a:path w="600" h="2870"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close/>
                  </a:path>
                </a:pathLst>
              </a:custGeom>
              <a:solidFill>
                <a:srgbClr val="FF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 name="Google Shape;4278;p49">
                <a:extLst>
                  <a:ext uri="{FF2B5EF4-FFF2-40B4-BE49-F238E27FC236}">
                    <a16:creationId xmlns:a16="http://schemas.microsoft.com/office/drawing/2014/main" id="{80D6A253-D469-6E3C-9114-33333F6CA4E4}"/>
                  </a:ext>
                </a:extLst>
              </p:cNvPr>
              <p:cNvSpPr/>
              <p:nvPr/>
            </p:nvSpPr>
            <p:spPr>
              <a:xfrm>
                <a:off x="4708050" y="1174850"/>
                <a:ext cx="15000" cy="71750"/>
              </a:xfrm>
              <a:custGeom>
                <a:avLst/>
                <a:gdLst/>
                <a:ahLst/>
                <a:cxnLst/>
                <a:rect l="l" t="t" r="r" b="b"/>
                <a:pathLst>
                  <a:path w="600" h="2870" fill="none"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 name="Google Shape;4279;p49">
                <a:extLst>
                  <a:ext uri="{FF2B5EF4-FFF2-40B4-BE49-F238E27FC236}">
                    <a16:creationId xmlns:a16="http://schemas.microsoft.com/office/drawing/2014/main" id="{3588D94D-6E28-E00F-31C4-BA017FCD0A5A}"/>
                  </a:ext>
                </a:extLst>
              </p:cNvPr>
              <p:cNvSpPr/>
              <p:nvPr/>
            </p:nvSpPr>
            <p:spPr>
              <a:xfrm>
                <a:off x="4708050" y="1172700"/>
                <a:ext cx="15000" cy="73900"/>
              </a:xfrm>
              <a:custGeom>
                <a:avLst/>
                <a:gdLst/>
                <a:ahLst/>
                <a:cxnLst/>
                <a:rect l="l" t="t" r="r" b="b"/>
                <a:pathLst>
                  <a:path w="600" h="2956" extrusionOk="0">
                    <a:moveTo>
                      <a:pt x="0" y="1"/>
                    </a:moveTo>
                    <a:lnTo>
                      <a:pt x="0" y="86"/>
                    </a:lnTo>
                    <a:lnTo>
                      <a:pt x="184" y="698"/>
                    </a:lnTo>
                    <a:lnTo>
                      <a:pt x="0" y="1"/>
                    </a:lnTo>
                    <a:close/>
                    <a:moveTo>
                      <a:pt x="184" y="698"/>
                    </a:moveTo>
                    <a:lnTo>
                      <a:pt x="214" y="814"/>
                    </a:lnTo>
                    <a:lnTo>
                      <a:pt x="279" y="1049"/>
                    </a:lnTo>
                    <a:lnTo>
                      <a:pt x="257" y="943"/>
                    </a:lnTo>
                    <a:lnTo>
                      <a:pt x="184" y="698"/>
                    </a:lnTo>
                    <a:close/>
                    <a:moveTo>
                      <a:pt x="279" y="1049"/>
                    </a:moveTo>
                    <a:lnTo>
                      <a:pt x="428" y="1756"/>
                    </a:lnTo>
                    <a:lnTo>
                      <a:pt x="482" y="2045"/>
                    </a:lnTo>
                    <a:lnTo>
                      <a:pt x="428" y="1585"/>
                    </a:lnTo>
                    <a:lnTo>
                      <a:pt x="279" y="1049"/>
                    </a:lnTo>
                    <a:close/>
                    <a:moveTo>
                      <a:pt x="482" y="2045"/>
                    </a:moveTo>
                    <a:lnTo>
                      <a:pt x="514" y="2313"/>
                    </a:lnTo>
                    <a:lnTo>
                      <a:pt x="600" y="2955"/>
                    </a:lnTo>
                    <a:lnTo>
                      <a:pt x="557" y="2441"/>
                    </a:lnTo>
                    <a:lnTo>
                      <a:pt x="482" y="2045"/>
                    </a:lnTo>
                    <a:close/>
                  </a:path>
                </a:pathLst>
              </a:custGeom>
              <a:solidFill>
                <a:srgbClr val="FC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Google Shape;4280;p49">
                <a:extLst>
                  <a:ext uri="{FF2B5EF4-FFF2-40B4-BE49-F238E27FC236}">
                    <a16:creationId xmlns:a16="http://schemas.microsoft.com/office/drawing/2014/main" id="{05792657-36E1-801E-BA3D-ECD18BA65F30}"/>
                  </a:ext>
                </a:extLst>
              </p:cNvPr>
              <p:cNvSpPr/>
              <p:nvPr/>
            </p:nvSpPr>
            <p:spPr>
              <a:xfrm>
                <a:off x="4704825" y="1164150"/>
                <a:ext cx="18225" cy="85650"/>
              </a:xfrm>
              <a:custGeom>
                <a:avLst/>
                <a:gdLst/>
                <a:ahLst/>
                <a:cxnLst/>
                <a:rect l="l" t="t" r="r" b="b"/>
                <a:pathLst>
                  <a:path w="729" h="3426" fill="none" extrusionOk="0">
                    <a:moveTo>
                      <a:pt x="1" y="0"/>
                    </a:moveTo>
                    <a:lnTo>
                      <a:pt x="1" y="0"/>
                    </a:lnTo>
                    <a:lnTo>
                      <a:pt x="1" y="0"/>
                    </a:lnTo>
                    <a:lnTo>
                      <a:pt x="129" y="343"/>
                    </a:lnTo>
                    <a:lnTo>
                      <a:pt x="129" y="343"/>
                    </a:lnTo>
                    <a:lnTo>
                      <a:pt x="129" y="428"/>
                    </a:lnTo>
                    <a:lnTo>
                      <a:pt x="129" y="428"/>
                    </a:lnTo>
                    <a:lnTo>
                      <a:pt x="386" y="1285"/>
                    </a:lnTo>
                    <a:lnTo>
                      <a:pt x="557" y="2098"/>
                    </a:lnTo>
                    <a:lnTo>
                      <a:pt x="686" y="2783"/>
                    </a:lnTo>
                    <a:lnTo>
                      <a:pt x="729" y="3297"/>
                    </a:lnTo>
                    <a:lnTo>
                      <a:pt x="729" y="3297"/>
                    </a:lnTo>
                    <a:lnTo>
                      <a:pt x="729" y="3297"/>
                    </a:lnTo>
                    <a:lnTo>
                      <a:pt x="729" y="3426"/>
                    </a:lnTo>
                    <a:lnTo>
                      <a:pt x="729" y="3426"/>
                    </a:lnTo>
                    <a:lnTo>
                      <a:pt x="729" y="3426"/>
                    </a:lnTo>
                    <a:lnTo>
                      <a:pt x="729" y="3426"/>
                    </a:lnTo>
                    <a:lnTo>
                      <a:pt x="729" y="3297"/>
                    </a:lnTo>
                    <a:lnTo>
                      <a:pt x="729" y="3297"/>
                    </a:lnTo>
                    <a:lnTo>
                      <a:pt x="643" y="2655"/>
                    </a:lnTo>
                    <a:lnTo>
                      <a:pt x="557" y="1927"/>
                    </a:lnTo>
                    <a:lnTo>
                      <a:pt x="343" y="1156"/>
                    </a:lnTo>
                    <a:lnTo>
                      <a:pt x="129" y="343"/>
                    </a:lnTo>
                    <a:lnTo>
                      <a:pt x="129" y="343"/>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Google Shape;4281;p49">
                <a:extLst>
                  <a:ext uri="{FF2B5EF4-FFF2-40B4-BE49-F238E27FC236}">
                    <a16:creationId xmlns:a16="http://schemas.microsoft.com/office/drawing/2014/main" id="{B51EF009-8004-14F8-325B-A7BBFBF00222}"/>
                  </a:ext>
                </a:extLst>
              </p:cNvPr>
              <p:cNvSpPr/>
              <p:nvPr/>
            </p:nvSpPr>
            <p:spPr>
              <a:xfrm>
                <a:off x="4843975" y="1278675"/>
                <a:ext cx="10725" cy="5375"/>
              </a:xfrm>
              <a:custGeom>
                <a:avLst/>
                <a:gdLst/>
                <a:ahLst/>
                <a:cxnLst/>
                <a:rect l="l" t="t" r="r" b="b"/>
                <a:pathLst>
                  <a:path w="429" h="215" extrusionOk="0">
                    <a:moveTo>
                      <a:pt x="1" y="1"/>
                    </a:moveTo>
                    <a:lnTo>
                      <a:pt x="1" y="1"/>
                    </a:lnTo>
                    <a:lnTo>
                      <a:pt x="429" y="215"/>
                    </a:lnTo>
                    <a:lnTo>
                      <a:pt x="429" y="215"/>
                    </a:lnTo>
                    <a:lnTo>
                      <a:pt x="1" y="1"/>
                    </a:lnTo>
                    <a:close/>
                  </a:path>
                </a:pathLst>
              </a:custGeom>
              <a:solidFill>
                <a:srgbClr val="FF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 name="Google Shape;4282;p49">
                <a:extLst>
                  <a:ext uri="{FF2B5EF4-FFF2-40B4-BE49-F238E27FC236}">
                    <a16:creationId xmlns:a16="http://schemas.microsoft.com/office/drawing/2014/main" id="{EF70D868-25F2-9CCF-9228-CF4B201BA6AF}"/>
                  </a:ext>
                </a:extLst>
              </p:cNvPr>
              <p:cNvSpPr/>
              <p:nvPr/>
            </p:nvSpPr>
            <p:spPr>
              <a:xfrm>
                <a:off x="4843975" y="1278675"/>
                <a:ext cx="10725" cy="5375"/>
              </a:xfrm>
              <a:custGeom>
                <a:avLst/>
                <a:gdLst/>
                <a:ahLst/>
                <a:cxnLst/>
                <a:rect l="l" t="t" r="r" b="b"/>
                <a:pathLst>
                  <a:path w="429" h="215" fill="none" extrusionOk="0">
                    <a:moveTo>
                      <a:pt x="1" y="1"/>
                    </a:moveTo>
                    <a:lnTo>
                      <a:pt x="1" y="1"/>
                    </a:lnTo>
                    <a:lnTo>
                      <a:pt x="429" y="215"/>
                    </a:lnTo>
                    <a:lnTo>
                      <a:pt x="429" y="215"/>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 name="Google Shape;4283;p49">
                <a:extLst>
                  <a:ext uri="{FF2B5EF4-FFF2-40B4-BE49-F238E27FC236}">
                    <a16:creationId xmlns:a16="http://schemas.microsoft.com/office/drawing/2014/main" id="{28B91FE6-71B7-C4C5-13F1-385C1E3EEC18}"/>
                  </a:ext>
                </a:extLst>
              </p:cNvPr>
              <p:cNvSpPr/>
              <p:nvPr/>
            </p:nvSpPr>
            <p:spPr>
              <a:xfrm>
                <a:off x="4792600" y="1261550"/>
                <a:ext cx="81375" cy="52475"/>
              </a:xfrm>
              <a:custGeom>
                <a:avLst/>
                <a:gdLst/>
                <a:ahLst/>
                <a:cxnLst/>
                <a:rect l="l" t="t" r="r" b="b"/>
                <a:pathLst>
                  <a:path w="3255" h="2099" extrusionOk="0">
                    <a:moveTo>
                      <a:pt x="2655" y="1028"/>
                    </a:moveTo>
                    <a:lnTo>
                      <a:pt x="2655" y="1028"/>
                    </a:lnTo>
                    <a:lnTo>
                      <a:pt x="2655" y="1028"/>
                    </a:lnTo>
                    <a:lnTo>
                      <a:pt x="2655" y="1028"/>
                    </a:lnTo>
                    <a:lnTo>
                      <a:pt x="2784" y="1114"/>
                    </a:lnTo>
                    <a:lnTo>
                      <a:pt x="2784" y="1114"/>
                    </a:lnTo>
                    <a:lnTo>
                      <a:pt x="2955" y="1285"/>
                    </a:lnTo>
                    <a:lnTo>
                      <a:pt x="3083" y="1456"/>
                    </a:lnTo>
                    <a:lnTo>
                      <a:pt x="3169" y="1670"/>
                    </a:lnTo>
                    <a:lnTo>
                      <a:pt x="3255" y="1842"/>
                    </a:lnTo>
                    <a:lnTo>
                      <a:pt x="3255" y="1842"/>
                    </a:lnTo>
                    <a:lnTo>
                      <a:pt x="3255" y="2098"/>
                    </a:lnTo>
                    <a:lnTo>
                      <a:pt x="3255" y="2098"/>
                    </a:lnTo>
                    <a:lnTo>
                      <a:pt x="3255" y="1842"/>
                    </a:lnTo>
                    <a:lnTo>
                      <a:pt x="3255" y="1842"/>
                    </a:lnTo>
                    <a:lnTo>
                      <a:pt x="3169" y="1670"/>
                    </a:lnTo>
                    <a:lnTo>
                      <a:pt x="3083" y="1456"/>
                    </a:lnTo>
                    <a:lnTo>
                      <a:pt x="2955" y="1285"/>
                    </a:lnTo>
                    <a:lnTo>
                      <a:pt x="2784" y="1114"/>
                    </a:lnTo>
                    <a:lnTo>
                      <a:pt x="2784" y="1114"/>
                    </a:lnTo>
                    <a:lnTo>
                      <a:pt x="2655" y="1028"/>
                    </a:lnTo>
                    <a:lnTo>
                      <a:pt x="2655" y="1028"/>
                    </a:lnTo>
                    <a:close/>
                    <a:moveTo>
                      <a:pt x="686" y="172"/>
                    </a:moveTo>
                    <a:lnTo>
                      <a:pt x="686" y="172"/>
                    </a:lnTo>
                    <a:lnTo>
                      <a:pt x="686" y="172"/>
                    </a:lnTo>
                    <a:lnTo>
                      <a:pt x="686" y="172"/>
                    </a:lnTo>
                    <a:lnTo>
                      <a:pt x="1328" y="343"/>
                    </a:lnTo>
                    <a:lnTo>
                      <a:pt x="1884" y="557"/>
                    </a:lnTo>
                    <a:lnTo>
                      <a:pt x="1884" y="557"/>
                    </a:lnTo>
                    <a:lnTo>
                      <a:pt x="2056" y="686"/>
                    </a:lnTo>
                    <a:lnTo>
                      <a:pt x="2056" y="686"/>
                    </a:lnTo>
                    <a:lnTo>
                      <a:pt x="2056" y="686"/>
                    </a:lnTo>
                    <a:lnTo>
                      <a:pt x="2484" y="900"/>
                    </a:lnTo>
                    <a:lnTo>
                      <a:pt x="2484" y="900"/>
                    </a:lnTo>
                    <a:lnTo>
                      <a:pt x="2484" y="900"/>
                    </a:lnTo>
                    <a:lnTo>
                      <a:pt x="2484" y="900"/>
                    </a:lnTo>
                    <a:lnTo>
                      <a:pt x="2484" y="900"/>
                    </a:lnTo>
                    <a:lnTo>
                      <a:pt x="2484" y="900"/>
                    </a:lnTo>
                    <a:lnTo>
                      <a:pt x="2056" y="686"/>
                    </a:lnTo>
                    <a:lnTo>
                      <a:pt x="2056" y="686"/>
                    </a:lnTo>
                    <a:lnTo>
                      <a:pt x="1884" y="557"/>
                    </a:lnTo>
                    <a:lnTo>
                      <a:pt x="1884" y="557"/>
                    </a:lnTo>
                    <a:lnTo>
                      <a:pt x="1328" y="343"/>
                    </a:lnTo>
                    <a:lnTo>
                      <a:pt x="686" y="172"/>
                    </a:lnTo>
                    <a:lnTo>
                      <a:pt x="686" y="172"/>
                    </a:lnTo>
                    <a:close/>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close/>
                  </a:path>
                </a:pathLst>
              </a:custGeom>
              <a:solidFill>
                <a:srgbClr val="FC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 name="Google Shape;4284;p49">
                <a:extLst>
                  <a:ext uri="{FF2B5EF4-FFF2-40B4-BE49-F238E27FC236}">
                    <a16:creationId xmlns:a16="http://schemas.microsoft.com/office/drawing/2014/main" id="{CA26390A-A743-ACC1-E365-11D7DFAFCA3E}"/>
                  </a:ext>
                </a:extLst>
              </p:cNvPr>
              <p:cNvSpPr/>
              <p:nvPr/>
            </p:nvSpPr>
            <p:spPr>
              <a:xfrm>
                <a:off x="4858975" y="1287250"/>
                <a:ext cx="15000" cy="26775"/>
              </a:xfrm>
              <a:custGeom>
                <a:avLst/>
                <a:gdLst/>
                <a:ahLst/>
                <a:cxnLst/>
                <a:rect l="l" t="t" r="r" b="b"/>
                <a:pathLst>
                  <a:path w="600" h="1071" fill="none" extrusionOk="0">
                    <a:moveTo>
                      <a:pt x="0" y="0"/>
                    </a:moveTo>
                    <a:lnTo>
                      <a:pt x="0" y="0"/>
                    </a:lnTo>
                    <a:lnTo>
                      <a:pt x="0" y="0"/>
                    </a:lnTo>
                    <a:lnTo>
                      <a:pt x="0" y="0"/>
                    </a:lnTo>
                    <a:lnTo>
                      <a:pt x="129" y="86"/>
                    </a:lnTo>
                    <a:lnTo>
                      <a:pt x="129" y="86"/>
                    </a:lnTo>
                    <a:lnTo>
                      <a:pt x="300" y="257"/>
                    </a:lnTo>
                    <a:lnTo>
                      <a:pt x="428" y="428"/>
                    </a:lnTo>
                    <a:lnTo>
                      <a:pt x="514" y="642"/>
                    </a:lnTo>
                    <a:lnTo>
                      <a:pt x="600" y="814"/>
                    </a:lnTo>
                    <a:lnTo>
                      <a:pt x="600" y="814"/>
                    </a:lnTo>
                    <a:lnTo>
                      <a:pt x="600" y="1070"/>
                    </a:lnTo>
                    <a:lnTo>
                      <a:pt x="600" y="1070"/>
                    </a:lnTo>
                    <a:lnTo>
                      <a:pt x="600" y="814"/>
                    </a:lnTo>
                    <a:lnTo>
                      <a:pt x="600" y="814"/>
                    </a:lnTo>
                    <a:lnTo>
                      <a:pt x="514" y="642"/>
                    </a:lnTo>
                    <a:lnTo>
                      <a:pt x="428" y="428"/>
                    </a:lnTo>
                    <a:lnTo>
                      <a:pt x="300" y="257"/>
                    </a:lnTo>
                    <a:lnTo>
                      <a:pt x="129" y="86"/>
                    </a:lnTo>
                    <a:lnTo>
                      <a:pt x="129" y="86"/>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 name="Google Shape;4285;p49">
                <a:extLst>
                  <a:ext uri="{FF2B5EF4-FFF2-40B4-BE49-F238E27FC236}">
                    <a16:creationId xmlns:a16="http://schemas.microsoft.com/office/drawing/2014/main" id="{C2A7A07C-2857-B384-FA82-22EC59B88028}"/>
                  </a:ext>
                </a:extLst>
              </p:cNvPr>
              <p:cNvSpPr/>
              <p:nvPr/>
            </p:nvSpPr>
            <p:spPr>
              <a:xfrm>
                <a:off x="4809725" y="1265825"/>
                <a:ext cx="44975" cy="18225"/>
              </a:xfrm>
              <a:custGeom>
                <a:avLst/>
                <a:gdLst/>
                <a:ahLst/>
                <a:cxnLst/>
                <a:rect l="l" t="t" r="r" b="b"/>
                <a:pathLst>
                  <a:path w="1799" h="729" fill="none" extrusionOk="0">
                    <a:moveTo>
                      <a:pt x="1" y="1"/>
                    </a:moveTo>
                    <a:lnTo>
                      <a:pt x="1" y="1"/>
                    </a:lnTo>
                    <a:lnTo>
                      <a:pt x="1" y="1"/>
                    </a:lnTo>
                    <a:lnTo>
                      <a:pt x="1" y="1"/>
                    </a:lnTo>
                    <a:lnTo>
                      <a:pt x="643" y="172"/>
                    </a:lnTo>
                    <a:lnTo>
                      <a:pt x="1199" y="386"/>
                    </a:lnTo>
                    <a:lnTo>
                      <a:pt x="1199" y="386"/>
                    </a:lnTo>
                    <a:lnTo>
                      <a:pt x="1371" y="515"/>
                    </a:lnTo>
                    <a:lnTo>
                      <a:pt x="1371" y="515"/>
                    </a:lnTo>
                    <a:lnTo>
                      <a:pt x="1371" y="515"/>
                    </a:lnTo>
                    <a:lnTo>
                      <a:pt x="1799" y="729"/>
                    </a:lnTo>
                    <a:lnTo>
                      <a:pt x="1799" y="729"/>
                    </a:lnTo>
                    <a:lnTo>
                      <a:pt x="1799" y="729"/>
                    </a:lnTo>
                    <a:lnTo>
                      <a:pt x="1799" y="729"/>
                    </a:lnTo>
                    <a:lnTo>
                      <a:pt x="1799" y="729"/>
                    </a:lnTo>
                    <a:lnTo>
                      <a:pt x="1799" y="729"/>
                    </a:lnTo>
                    <a:lnTo>
                      <a:pt x="1371" y="515"/>
                    </a:lnTo>
                    <a:lnTo>
                      <a:pt x="1371" y="515"/>
                    </a:lnTo>
                    <a:lnTo>
                      <a:pt x="1199" y="386"/>
                    </a:lnTo>
                    <a:lnTo>
                      <a:pt x="1199" y="386"/>
                    </a:lnTo>
                    <a:lnTo>
                      <a:pt x="643" y="172"/>
                    </a:ln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 name="Google Shape;4286;p49">
                <a:extLst>
                  <a:ext uri="{FF2B5EF4-FFF2-40B4-BE49-F238E27FC236}">
                    <a16:creationId xmlns:a16="http://schemas.microsoft.com/office/drawing/2014/main" id="{52AB852B-3122-7F81-EF5B-405333935E36}"/>
                  </a:ext>
                </a:extLst>
              </p:cNvPr>
              <p:cNvSpPr/>
              <p:nvPr/>
            </p:nvSpPr>
            <p:spPr>
              <a:xfrm>
                <a:off x="4792600" y="1261550"/>
                <a:ext cx="16075" cy="3225"/>
              </a:xfrm>
              <a:custGeom>
                <a:avLst/>
                <a:gdLst/>
                <a:ahLst/>
                <a:cxnLst/>
                <a:rect l="l" t="t" r="r" b="b"/>
                <a:pathLst>
                  <a:path w="643" h="129" fill="none" extrusionOk="0">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 name="Google Shape;4287;p49">
                <a:extLst>
                  <a:ext uri="{FF2B5EF4-FFF2-40B4-BE49-F238E27FC236}">
                    <a16:creationId xmlns:a16="http://schemas.microsoft.com/office/drawing/2014/main" id="{3A8DC501-9045-486F-76C9-19629B23B2E5}"/>
                  </a:ext>
                </a:extLst>
              </p:cNvPr>
              <p:cNvSpPr/>
              <p:nvPr/>
            </p:nvSpPr>
            <p:spPr>
              <a:xfrm>
                <a:off x="4605275" y="1488475"/>
                <a:ext cx="2175" cy="1100"/>
              </a:xfrm>
              <a:custGeom>
                <a:avLst/>
                <a:gdLst/>
                <a:ahLst/>
                <a:cxnLst/>
                <a:rect l="l" t="t" r="r" b="b"/>
                <a:pathLst>
                  <a:path w="87" h="44" extrusionOk="0">
                    <a:moveTo>
                      <a:pt x="86" y="0"/>
                    </a:moveTo>
                    <a:lnTo>
                      <a:pt x="86" y="0"/>
                    </a:lnTo>
                    <a:lnTo>
                      <a:pt x="1" y="43"/>
                    </a:lnTo>
                    <a:lnTo>
                      <a:pt x="1" y="43"/>
                    </a:lnTo>
                    <a:lnTo>
                      <a:pt x="86" y="0"/>
                    </a:lnTo>
                    <a:lnTo>
                      <a:pt x="86" y="0"/>
                    </a:lnTo>
                    <a:lnTo>
                      <a:pt x="86" y="0"/>
                    </a:lnTo>
                    <a:close/>
                  </a:path>
                </a:pathLst>
              </a:custGeom>
              <a:solidFill>
                <a:srgbClr val="FC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 name="Google Shape;4288;p49">
                <a:extLst>
                  <a:ext uri="{FF2B5EF4-FFF2-40B4-BE49-F238E27FC236}">
                    <a16:creationId xmlns:a16="http://schemas.microsoft.com/office/drawing/2014/main" id="{629BF22A-3D26-3127-5581-F4ABC3F93C4B}"/>
                  </a:ext>
                </a:extLst>
              </p:cNvPr>
              <p:cNvSpPr/>
              <p:nvPr/>
            </p:nvSpPr>
            <p:spPr>
              <a:xfrm>
                <a:off x="4605275" y="1488475"/>
                <a:ext cx="2175" cy="1100"/>
              </a:xfrm>
              <a:custGeom>
                <a:avLst/>
                <a:gdLst/>
                <a:ahLst/>
                <a:cxnLst/>
                <a:rect l="l" t="t" r="r" b="b"/>
                <a:pathLst>
                  <a:path w="87" h="44" fill="none" extrusionOk="0">
                    <a:moveTo>
                      <a:pt x="86" y="0"/>
                    </a:moveTo>
                    <a:lnTo>
                      <a:pt x="86" y="0"/>
                    </a:lnTo>
                    <a:lnTo>
                      <a:pt x="1" y="43"/>
                    </a:lnTo>
                    <a:lnTo>
                      <a:pt x="1" y="43"/>
                    </a:lnTo>
                    <a:lnTo>
                      <a:pt x="86" y="0"/>
                    </a:lnTo>
                    <a:lnTo>
                      <a:pt x="86" y="0"/>
                    </a:lnTo>
                    <a:lnTo>
                      <a:pt x="86"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 name="Google Shape;4289;p49">
                <a:extLst>
                  <a:ext uri="{FF2B5EF4-FFF2-40B4-BE49-F238E27FC236}">
                    <a16:creationId xmlns:a16="http://schemas.microsoft.com/office/drawing/2014/main" id="{05F37A2D-507F-DB60-2BF0-18D553E94EFB}"/>
                  </a:ext>
                </a:extLst>
              </p:cNvPr>
              <p:cNvSpPr/>
              <p:nvPr/>
            </p:nvSpPr>
            <p:spPr>
              <a:xfrm>
                <a:off x="4747650" y="1563400"/>
                <a:ext cx="25" cy="1100"/>
              </a:xfrm>
              <a:custGeom>
                <a:avLst/>
                <a:gdLst/>
                <a:ahLst/>
                <a:cxnLst/>
                <a:rect l="l" t="t" r="r" b="b"/>
                <a:pathLst>
                  <a:path w="1" h="44" extrusionOk="0">
                    <a:moveTo>
                      <a:pt x="0" y="43"/>
                    </a:moveTo>
                    <a:lnTo>
                      <a:pt x="0" y="43"/>
                    </a:lnTo>
                    <a:lnTo>
                      <a:pt x="0" y="43"/>
                    </a:lnTo>
                    <a:lnTo>
                      <a:pt x="0" y="43"/>
                    </a:lnTo>
                    <a:lnTo>
                      <a:pt x="0" y="43"/>
                    </a:lnTo>
                    <a:lnTo>
                      <a:pt x="0" y="43"/>
                    </a:lnTo>
                    <a:lnTo>
                      <a:pt x="0" y="43"/>
                    </a:lnTo>
                    <a:close/>
                    <a:moveTo>
                      <a:pt x="0" y="0"/>
                    </a:moveTo>
                    <a:lnTo>
                      <a:pt x="0" y="0"/>
                    </a:lnTo>
                    <a:lnTo>
                      <a:pt x="0" y="43"/>
                    </a:lnTo>
                    <a:lnTo>
                      <a:pt x="0" y="43"/>
                    </a:lnTo>
                    <a:lnTo>
                      <a:pt x="0" y="0"/>
                    </a:lnTo>
                    <a:close/>
                  </a:path>
                </a:pathLst>
              </a:custGeom>
              <a:solidFill>
                <a:srgbClr val="FF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 name="Google Shape;4290;p49">
                <a:extLst>
                  <a:ext uri="{FF2B5EF4-FFF2-40B4-BE49-F238E27FC236}">
                    <a16:creationId xmlns:a16="http://schemas.microsoft.com/office/drawing/2014/main" id="{F51862DD-7BF1-A147-4446-711E0D675A40}"/>
                  </a:ext>
                </a:extLst>
              </p:cNvPr>
              <p:cNvSpPr/>
              <p:nvPr/>
            </p:nvSpPr>
            <p:spPr>
              <a:xfrm>
                <a:off x="4747650" y="1564475"/>
                <a:ext cx="25" cy="25"/>
              </a:xfrm>
              <a:custGeom>
                <a:avLst/>
                <a:gdLst/>
                <a:ahLst/>
                <a:cxnLst/>
                <a:rect l="l" t="t" r="r" b="b"/>
                <a:pathLst>
                  <a:path w="1" h="1" fill="none" extrusionOk="0">
                    <a:moveTo>
                      <a:pt x="0" y="0"/>
                    </a:move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 name="Google Shape;4291;p49">
                <a:extLst>
                  <a:ext uri="{FF2B5EF4-FFF2-40B4-BE49-F238E27FC236}">
                    <a16:creationId xmlns:a16="http://schemas.microsoft.com/office/drawing/2014/main" id="{0AC047A5-83FD-5FCB-B2F8-B384778EA003}"/>
                  </a:ext>
                </a:extLst>
              </p:cNvPr>
              <p:cNvSpPr/>
              <p:nvPr/>
            </p:nvSpPr>
            <p:spPr>
              <a:xfrm>
                <a:off x="4747650" y="1563400"/>
                <a:ext cx="25" cy="1100"/>
              </a:xfrm>
              <a:custGeom>
                <a:avLst/>
                <a:gdLst/>
                <a:ahLst/>
                <a:cxnLst/>
                <a:rect l="l" t="t" r="r" b="b"/>
                <a:pathLst>
                  <a:path w="1" h="44" fill="none" extrusionOk="0">
                    <a:moveTo>
                      <a:pt x="0" y="0"/>
                    </a:moveTo>
                    <a:lnTo>
                      <a:pt x="0" y="0"/>
                    </a:lnTo>
                    <a:lnTo>
                      <a:pt x="0" y="43"/>
                    </a:lnTo>
                    <a:lnTo>
                      <a:pt x="0" y="43"/>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 name="Google Shape;4292;p49">
                <a:extLst>
                  <a:ext uri="{FF2B5EF4-FFF2-40B4-BE49-F238E27FC236}">
                    <a16:creationId xmlns:a16="http://schemas.microsoft.com/office/drawing/2014/main" id="{59B40555-C926-CD1B-9418-BE6D3BDCC074}"/>
                  </a:ext>
                </a:extLst>
              </p:cNvPr>
              <p:cNvSpPr/>
              <p:nvPr/>
            </p:nvSpPr>
            <p:spPr>
              <a:xfrm>
                <a:off x="4714475" y="1564475"/>
                <a:ext cx="33200" cy="4300"/>
              </a:xfrm>
              <a:custGeom>
                <a:avLst/>
                <a:gdLst/>
                <a:ahLst/>
                <a:cxnLst/>
                <a:rect l="l" t="t" r="r" b="b"/>
                <a:pathLst>
                  <a:path w="1328" h="172" extrusionOk="0">
                    <a:moveTo>
                      <a:pt x="599" y="171"/>
                    </a:moveTo>
                    <a:lnTo>
                      <a:pt x="599" y="171"/>
                    </a:lnTo>
                    <a:lnTo>
                      <a:pt x="642" y="171"/>
                    </a:lnTo>
                    <a:lnTo>
                      <a:pt x="642" y="171"/>
                    </a:lnTo>
                    <a:lnTo>
                      <a:pt x="642" y="171"/>
                    </a:lnTo>
                    <a:lnTo>
                      <a:pt x="599" y="171"/>
                    </a:lnTo>
                    <a:close/>
                    <a:moveTo>
                      <a:pt x="0" y="86"/>
                    </a:moveTo>
                    <a:lnTo>
                      <a:pt x="0" y="86"/>
                    </a:lnTo>
                    <a:lnTo>
                      <a:pt x="0" y="86"/>
                    </a:lnTo>
                    <a:lnTo>
                      <a:pt x="0" y="86"/>
                    </a:lnTo>
                    <a:lnTo>
                      <a:pt x="0" y="86"/>
                    </a:lnTo>
                    <a:close/>
                    <a:moveTo>
                      <a:pt x="1327" y="0"/>
                    </a:moveTo>
                    <a:lnTo>
                      <a:pt x="1327" y="0"/>
                    </a:lnTo>
                    <a:lnTo>
                      <a:pt x="1327" y="0"/>
                    </a:lnTo>
                    <a:lnTo>
                      <a:pt x="1327" y="0"/>
                    </a:lnTo>
                    <a:lnTo>
                      <a:pt x="1156" y="86"/>
                    </a:lnTo>
                    <a:lnTo>
                      <a:pt x="985" y="129"/>
                    </a:lnTo>
                    <a:lnTo>
                      <a:pt x="642" y="171"/>
                    </a:lnTo>
                    <a:lnTo>
                      <a:pt x="642" y="171"/>
                    </a:lnTo>
                    <a:lnTo>
                      <a:pt x="985" y="129"/>
                    </a:lnTo>
                    <a:lnTo>
                      <a:pt x="1156" y="86"/>
                    </a:lnTo>
                    <a:lnTo>
                      <a:pt x="1327" y="0"/>
                    </a:lnTo>
                    <a:close/>
                  </a:path>
                </a:pathLst>
              </a:custGeom>
              <a:solidFill>
                <a:srgbClr val="FC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 name="Google Shape;4293;p49">
                <a:extLst>
                  <a:ext uri="{FF2B5EF4-FFF2-40B4-BE49-F238E27FC236}">
                    <a16:creationId xmlns:a16="http://schemas.microsoft.com/office/drawing/2014/main" id="{E96B4778-AFAB-DCBF-731F-795E2D8CFE27}"/>
                  </a:ext>
                </a:extLst>
              </p:cNvPr>
              <p:cNvSpPr/>
              <p:nvPr/>
            </p:nvSpPr>
            <p:spPr>
              <a:xfrm>
                <a:off x="4729450" y="1568750"/>
                <a:ext cx="1100" cy="25"/>
              </a:xfrm>
              <a:custGeom>
                <a:avLst/>
                <a:gdLst/>
                <a:ahLst/>
                <a:cxnLst/>
                <a:rect l="l" t="t" r="r" b="b"/>
                <a:pathLst>
                  <a:path w="44" h="1" fill="none" extrusionOk="0">
                    <a:moveTo>
                      <a:pt x="0" y="0"/>
                    </a:moveTo>
                    <a:lnTo>
                      <a:pt x="0" y="0"/>
                    </a:lnTo>
                    <a:lnTo>
                      <a:pt x="43" y="0"/>
                    </a:lnTo>
                    <a:lnTo>
                      <a:pt x="43" y="0"/>
                    </a:lnTo>
                    <a:lnTo>
                      <a:pt x="43"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 name="Google Shape;4294;p49">
                <a:extLst>
                  <a:ext uri="{FF2B5EF4-FFF2-40B4-BE49-F238E27FC236}">
                    <a16:creationId xmlns:a16="http://schemas.microsoft.com/office/drawing/2014/main" id="{9739B748-B24C-3FEF-1233-AD0A2D5C2370}"/>
                  </a:ext>
                </a:extLst>
              </p:cNvPr>
              <p:cNvSpPr/>
              <p:nvPr/>
            </p:nvSpPr>
            <p:spPr>
              <a:xfrm>
                <a:off x="4714475" y="156660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 name="Google Shape;4295;p49">
                <a:extLst>
                  <a:ext uri="{FF2B5EF4-FFF2-40B4-BE49-F238E27FC236}">
                    <a16:creationId xmlns:a16="http://schemas.microsoft.com/office/drawing/2014/main" id="{1E0C0CF9-75F8-48DA-82C6-C131A7004F58}"/>
                  </a:ext>
                </a:extLst>
              </p:cNvPr>
              <p:cNvSpPr/>
              <p:nvPr/>
            </p:nvSpPr>
            <p:spPr>
              <a:xfrm>
                <a:off x="4730525" y="1564475"/>
                <a:ext cx="17150" cy="4300"/>
              </a:xfrm>
              <a:custGeom>
                <a:avLst/>
                <a:gdLst/>
                <a:ahLst/>
                <a:cxnLst/>
                <a:rect l="l" t="t" r="r" b="b"/>
                <a:pathLst>
                  <a:path w="686" h="172" fill="none" extrusionOk="0">
                    <a:moveTo>
                      <a:pt x="685" y="0"/>
                    </a:moveTo>
                    <a:lnTo>
                      <a:pt x="685" y="0"/>
                    </a:lnTo>
                    <a:lnTo>
                      <a:pt x="685" y="0"/>
                    </a:lnTo>
                    <a:lnTo>
                      <a:pt x="685" y="0"/>
                    </a:lnTo>
                    <a:lnTo>
                      <a:pt x="514" y="86"/>
                    </a:lnTo>
                    <a:lnTo>
                      <a:pt x="343" y="129"/>
                    </a:lnTo>
                    <a:lnTo>
                      <a:pt x="0" y="171"/>
                    </a:lnTo>
                    <a:lnTo>
                      <a:pt x="0" y="171"/>
                    </a:lnTo>
                    <a:lnTo>
                      <a:pt x="343" y="129"/>
                    </a:lnTo>
                    <a:lnTo>
                      <a:pt x="514" y="86"/>
                    </a:lnTo>
                    <a:lnTo>
                      <a:pt x="68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 name="Google Shape;4296;p49">
                <a:extLst>
                  <a:ext uri="{FF2B5EF4-FFF2-40B4-BE49-F238E27FC236}">
                    <a16:creationId xmlns:a16="http://schemas.microsoft.com/office/drawing/2014/main" id="{CFF2656E-AE9A-73FF-0FE8-F425CBD8FB18}"/>
                  </a:ext>
                </a:extLst>
              </p:cNvPr>
              <p:cNvSpPr/>
              <p:nvPr/>
            </p:nvSpPr>
            <p:spPr>
              <a:xfrm>
                <a:off x="4393350" y="1111700"/>
                <a:ext cx="480625" cy="457075"/>
              </a:xfrm>
              <a:custGeom>
                <a:avLst/>
                <a:gdLst/>
                <a:ahLst/>
                <a:cxnLst/>
                <a:rect l="l" t="t" r="r" b="b"/>
                <a:pathLst>
                  <a:path w="19225" h="18283" extrusionOk="0">
                    <a:moveTo>
                      <a:pt x="10062" y="0"/>
                    </a:moveTo>
                    <a:lnTo>
                      <a:pt x="10019" y="43"/>
                    </a:lnTo>
                    <a:lnTo>
                      <a:pt x="9891" y="43"/>
                    </a:lnTo>
                    <a:lnTo>
                      <a:pt x="9548" y="172"/>
                    </a:lnTo>
                    <a:lnTo>
                      <a:pt x="9591" y="172"/>
                    </a:lnTo>
                    <a:lnTo>
                      <a:pt x="9848" y="214"/>
                    </a:lnTo>
                    <a:lnTo>
                      <a:pt x="10062" y="257"/>
                    </a:lnTo>
                    <a:lnTo>
                      <a:pt x="10276" y="300"/>
                    </a:lnTo>
                    <a:lnTo>
                      <a:pt x="10490" y="386"/>
                    </a:lnTo>
                    <a:lnTo>
                      <a:pt x="10833" y="685"/>
                    </a:lnTo>
                    <a:lnTo>
                      <a:pt x="11132" y="985"/>
                    </a:lnTo>
                    <a:lnTo>
                      <a:pt x="11432" y="1413"/>
                    </a:lnTo>
                    <a:lnTo>
                      <a:pt x="11646" y="1841"/>
                    </a:lnTo>
                    <a:lnTo>
                      <a:pt x="11860" y="2312"/>
                    </a:lnTo>
                    <a:lnTo>
                      <a:pt x="12032" y="2826"/>
                    </a:lnTo>
                    <a:lnTo>
                      <a:pt x="12331" y="3811"/>
                    </a:lnTo>
                    <a:lnTo>
                      <a:pt x="12588" y="4667"/>
                    </a:lnTo>
                    <a:lnTo>
                      <a:pt x="12717" y="5010"/>
                    </a:lnTo>
                    <a:lnTo>
                      <a:pt x="12888" y="5309"/>
                    </a:lnTo>
                    <a:lnTo>
                      <a:pt x="13016" y="5481"/>
                    </a:lnTo>
                    <a:lnTo>
                      <a:pt x="13102" y="5566"/>
                    </a:lnTo>
                    <a:lnTo>
                      <a:pt x="13188" y="5566"/>
                    </a:lnTo>
                    <a:lnTo>
                      <a:pt x="13188" y="5524"/>
                    </a:lnTo>
                    <a:lnTo>
                      <a:pt x="13188" y="5395"/>
                    </a:lnTo>
                    <a:lnTo>
                      <a:pt x="13145" y="4881"/>
                    </a:lnTo>
                    <a:lnTo>
                      <a:pt x="13016" y="4196"/>
                    </a:lnTo>
                    <a:lnTo>
                      <a:pt x="12845" y="3383"/>
                    </a:lnTo>
                    <a:lnTo>
                      <a:pt x="12588" y="2526"/>
                    </a:lnTo>
                    <a:lnTo>
                      <a:pt x="12588" y="2441"/>
                    </a:lnTo>
                    <a:lnTo>
                      <a:pt x="12460" y="2098"/>
                    </a:lnTo>
                    <a:lnTo>
                      <a:pt x="12160" y="1499"/>
                    </a:lnTo>
                    <a:lnTo>
                      <a:pt x="11860" y="942"/>
                    </a:lnTo>
                    <a:lnTo>
                      <a:pt x="11689" y="728"/>
                    </a:lnTo>
                    <a:lnTo>
                      <a:pt x="11475" y="514"/>
                    </a:lnTo>
                    <a:lnTo>
                      <a:pt x="11261" y="343"/>
                    </a:lnTo>
                    <a:lnTo>
                      <a:pt x="11047" y="214"/>
                    </a:lnTo>
                    <a:lnTo>
                      <a:pt x="10961" y="172"/>
                    </a:lnTo>
                    <a:lnTo>
                      <a:pt x="10918" y="129"/>
                    </a:lnTo>
                    <a:lnTo>
                      <a:pt x="10704" y="43"/>
                    </a:lnTo>
                    <a:lnTo>
                      <a:pt x="10490" y="0"/>
                    </a:lnTo>
                    <a:close/>
                    <a:moveTo>
                      <a:pt x="86" y="5352"/>
                    </a:moveTo>
                    <a:lnTo>
                      <a:pt x="86" y="5438"/>
                    </a:lnTo>
                    <a:lnTo>
                      <a:pt x="43" y="5609"/>
                    </a:lnTo>
                    <a:lnTo>
                      <a:pt x="0" y="5823"/>
                    </a:lnTo>
                    <a:lnTo>
                      <a:pt x="43" y="6166"/>
                    </a:lnTo>
                    <a:lnTo>
                      <a:pt x="172" y="6551"/>
                    </a:lnTo>
                    <a:lnTo>
                      <a:pt x="343" y="6936"/>
                    </a:lnTo>
                    <a:lnTo>
                      <a:pt x="557" y="7322"/>
                    </a:lnTo>
                    <a:lnTo>
                      <a:pt x="857" y="7750"/>
                    </a:lnTo>
                    <a:lnTo>
                      <a:pt x="1156" y="8135"/>
                    </a:lnTo>
                    <a:lnTo>
                      <a:pt x="1799" y="8906"/>
                    </a:lnTo>
                    <a:lnTo>
                      <a:pt x="2441" y="9548"/>
                    </a:lnTo>
                    <a:lnTo>
                      <a:pt x="3040" y="10105"/>
                    </a:lnTo>
                    <a:lnTo>
                      <a:pt x="3597" y="10576"/>
                    </a:lnTo>
                    <a:lnTo>
                      <a:pt x="3597" y="10619"/>
                    </a:lnTo>
                    <a:lnTo>
                      <a:pt x="3683" y="10490"/>
                    </a:lnTo>
                    <a:lnTo>
                      <a:pt x="3768" y="10319"/>
                    </a:lnTo>
                    <a:lnTo>
                      <a:pt x="3768" y="10148"/>
                    </a:lnTo>
                    <a:lnTo>
                      <a:pt x="3683" y="9976"/>
                    </a:lnTo>
                    <a:lnTo>
                      <a:pt x="3426" y="9719"/>
                    </a:lnTo>
                    <a:lnTo>
                      <a:pt x="3083" y="9377"/>
                    </a:lnTo>
                    <a:lnTo>
                      <a:pt x="2612" y="8949"/>
                    </a:lnTo>
                    <a:lnTo>
                      <a:pt x="2098" y="8435"/>
                    </a:lnTo>
                    <a:lnTo>
                      <a:pt x="1585" y="7836"/>
                    </a:lnTo>
                    <a:lnTo>
                      <a:pt x="1071" y="7151"/>
                    </a:lnTo>
                    <a:lnTo>
                      <a:pt x="814" y="6765"/>
                    </a:lnTo>
                    <a:lnTo>
                      <a:pt x="600" y="6380"/>
                    </a:lnTo>
                    <a:lnTo>
                      <a:pt x="386" y="5909"/>
                    </a:lnTo>
                    <a:lnTo>
                      <a:pt x="214" y="5481"/>
                    </a:lnTo>
                    <a:lnTo>
                      <a:pt x="172" y="5395"/>
                    </a:lnTo>
                    <a:lnTo>
                      <a:pt x="86" y="5352"/>
                    </a:lnTo>
                    <a:close/>
                    <a:moveTo>
                      <a:pt x="7493" y="14643"/>
                    </a:moveTo>
                    <a:lnTo>
                      <a:pt x="7236" y="14686"/>
                    </a:lnTo>
                    <a:lnTo>
                      <a:pt x="6680" y="14857"/>
                    </a:lnTo>
                    <a:lnTo>
                      <a:pt x="6080" y="15114"/>
                    </a:lnTo>
                    <a:lnTo>
                      <a:pt x="5438" y="15371"/>
                    </a:lnTo>
                    <a:lnTo>
                      <a:pt x="4796" y="15671"/>
                    </a:lnTo>
                    <a:lnTo>
                      <a:pt x="4153" y="15885"/>
                    </a:lnTo>
                    <a:lnTo>
                      <a:pt x="3554" y="16056"/>
                    </a:lnTo>
                    <a:lnTo>
                      <a:pt x="3254" y="16099"/>
                    </a:lnTo>
                    <a:lnTo>
                      <a:pt x="2997" y="16142"/>
                    </a:lnTo>
                    <a:lnTo>
                      <a:pt x="2698" y="16099"/>
                    </a:lnTo>
                    <a:lnTo>
                      <a:pt x="2441" y="16013"/>
                    </a:lnTo>
                    <a:lnTo>
                      <a:pt x="2184" y="15842"/>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12" y="16741"/>
                    </a:lnTo>
                    <a:lnTo>
                      <a:pt x="2826" y="16784"/>
                    </a:lnTo>
                    <a:lnTo>
                      <a:pt x="3040" y="16827"/>
                    </a:lnTo>
                    <a:lnTo>
                      <a:pt x="3340" y="16870"/>
                    </a:lnTo>
                    <a:lnTo>
                      <a:pt x="3939" y="16784"/>
                    </a:lnTo>
                    <a:lnTo>
                      <a:pt x="4624" y="16656"/>
                    </a:lnTo>
                    <a:lnTo>
                      <a:pt x="5310" y="16441"/>
                    </a:lnTo>
                    <a:lnTo>
                      <a:pt x="6037" y="16185"/>
                    </a:lnTo>
                    <a:lnTo>
                      <a:pt x="7365" y="15628"/>
                    </a:lnTo>
                    <a:lnTo>
                      <a:pt x="8392" y="15157"/>
                    </a:lnTo>
                    <a:lnTo>
                      <a:pt x="8478" y="15114"/>
                    </a:lnTo>
                    <a:lnTo>
                      <a:pt x="8563" y="15071"/>
                    </a:lnTo>
                    <a:lnTo>
                      <a:pt x="8435" y="14857"/>
                    </a:lnTo>
                    <a:lnTo>
                      <a:pt x="8221" y="14729"/>
                    </a:lnTo>
                    <a:lnTo>
                      <a:pt x="8007" y="14643"/>
                    </a:lnTo>
                    <a:close/>
                    <a:moveTo>
                      <a:pt x="15971" y="5995"/>
                    </a:moveTo>
                    <a:lnTo>
                      <a:pt x="16570" y="6251"/>
                    </a:lnTo>
                    <a:lnTo>
                      <a:pt x="17212" y="6637"/>
                    </a:lnTo>
                    <a:lnTo>
                      <a:pt x="17512" y="6851"/>
                    </a:lnTo>
                    <a:lnTo>
                      <a:pt x="17769" y="7065"/>
                    </a:lnTo>
                    <a:lnTo>
                      <a:pt x="17940" y="7236"/>
                    </a:lnTo>
                    <a:lnTo>
                      <a:pt x="18026" y="7450"/>
                    </a:lnTo>
                    <a:lnTo>
                      <a:pt x="18111" y="7878"/>
                    </a:lnTo>
                    <a:lnTo>
                      <a:pt x="18069" y="8221"/>
                    </a:lnTo>
                    <a:lnTo>
                      <a:pt x="17983" y="8563"/>
                    </a:lnTo>
                    <a:lnTo>
                      <a:pt x="17812" y="8820"/>
                    </a:lnTo>
                    <a:lnTo>
                      <a:pt x="17555" y="9077"/>
                    </a:lnTo>
                    <a:lnTo>
                      <a:pt x="17255" y="9291"/>
                    </a:lnTo>
                    <a:lnTo>
                      <a:pt x="16955" y="9463"/>
                    </a:lnTo>
                    <a:lnTo>
                      <a:pt x="16570" y="9634"/>
                    </a:lnTo>
                    <a:lnTo>
                      <a:pt x="15799" y="9976"/>
                    </a:lnTo>
                    <a:lnTo>
                      <a:pt x="15071" y="10362"/>
                    </a:lnTo>
                    <a:lnTo>
                      <a:pt x="14729" y="10576"/>
                    </a:lnTo>
                    <a:lnTo>
                      <a:pt x="14429" y="10833"/>
                    </a:lnTo>
                    <a:lnTo>
                      <a:pt x="14172" y="11090"/>
                    </a:lnTo>
                    <a:lnTo>
                      <a:pt x="13958" y="11432"/>
                    </a:lnTo>
                    <a:lnTo>
                      <a:pt x="13830" y="11817"/>
                    </a:lnTo>
                    <a:lnTo>
                      <a:pt x="13744" y="12203"/>
                    </a:lnTo>
                    <a:lnTo>
                      <a:pt x="13744" y="12588"/>
                    </a:lnTo>
                    <a:lnTo>
                      <a:pt x="13744" y="13016"/>
                    </a:lnTo>
                    <a:lnTo>
                      <a:pt x="13787" y="13830"/>
                    </a:lnTo>
                    <a:lnTo>
                      <a:pt x="13915" y="14686"/>
                    </a:lnTo>
                    <a:lnTo>
                      <a:pt x="14001" y="15500"/>
                    </a:lnTo>
                    <a:lnTo>
                      <a:pt x="14001" y="15885"/>
                    </a:lnTo>
                    <a:lnTo>
                      <a:pt x="13958" y="16227"/>
                    </a:lnTo>
                    <a:lnTo>
                      <a:pt x="13873" y="16570"/>
                    </a:lnTo>
                    <a:lnTo>
                      <a:pt x="13701" y="16870"/>
                    </a:lnTo>
                    <a:lnTo>
                      <a:pt x="13487" y="17126"/>
                    </a:lnTo>
                    <a:lnTo>
                      <a:pt x="13230" y="17341"/>
                    </a:lnTo>
                    <a:lnTo>
                      <a:pt x="13016" y="17426"/>
                    </a:lnTo>
                    <a:lnTo>
                      <a:pt x="12802" y="17469"/>
                    </a:lnTo>
                    <a:lnTo>
                      <a:pt x="12503" y="17426"/>
                    </a:lnTo>
                    <a:lnTo>
                      <a:pt x="12160" y="17383"/>
                    </a:lnTo>
                    <a:lnTo>
                      <a:pt x="11475" y="17169"/>
                    </a:lnTo>
                    <a:lnTo>
                      <a:pt x="10790" y="16870"/>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45" y="18282"/>
                    </a:lnTo>
                    <a:lnTo>
                      <a:pt x="13487" y="18282"/>
                    </a:lnTo>
                    <a:lnTo>
                      <a:pt x="13830" y="18240"/>
                    </a:lnTo>
                    <a:lnTo>
                      <a:pt x="14001" y="18197"/>
                    </a:lnTo>
                    <a:lnTo>
                      <a:pt x="14172" y="18111"/>
                    </a:lnTo>
                    <a:lnTo>
                      <a:pt x="14172" y="18068"/>
                    </a:lnTo>
                    <a:lnTo>
                      <a:pt x="14215" y="18068"/>
                    </a:lnTo>
                    <a:lnTo>
                      <a:pt x="14429" y="17897"/>
                    </a:lnTo>
                    <a:lnTo>
                      <a:pt x="14600" y="17640"/>
                    </a:lnTo>
                    <a:lnTo>
                      <a:pt x="14772" y="17383"/>
                    </a:lnTo>
                    <a:lnTo>
                      <a:pt x="14900" y="17041"/>
                    </a:lnTo>
                    <a:lnTo>
                      <a:pt x="14986" y="16741"/>
                    </a:lnTo>
                    <a:lnTo>
                      <a:pt x="15029" y="16356"/>
                    </a:lnTo>
                    <a:lnTo>
                      <a:pt x="15071" y="15585"/>
                    </a:lnTo>
                    <a:lnTo>
                      <a:pt x="15071" y="14943"/>
                    </a:lnTo>
                    <a:lnTo>
                      <a:pt x="14986" y="14301"/>
                    </a:lnTo>
                    <a:lnTo>
                      <a:pt x="14815" y="13145"/>
                    </a:lnTo>
                    <a:lnTo>
                      <a:pt x="14600" y="12288"/>
                    </a:lnTo>
                    <a:lnTo>
                      <a:pt x="14515" y="11989"/>
                    </a:lnTo>
                    <a:lnTo>
                      <a:pt x="15243" y="11603"/>
                    </a:lnTo>
                    <a:lnTo>
                      <a:pt x="16013" y="11218"/>
                    </a:lnTo>
                    <a:lnTo>
                      <a:pt x="16870" y="10704"/>
                    </a:lnTo>
                    <a:lnTo>
                      <a:pt x="17726" y="10148"/>
                    </a:lnTo>
                    <a:lnTo>
                      <a:pt x="18154" y="9805"/>
                    </a:lnTo>
                    <a:lnTo>
                      <a:pt x="18497" y="9463"/>
                    </a:lnTo>
                    <a:lnTo>
                      <a:pt x="18796" y="9120"/>
                    </a:lnTo>
                    <a:lnTo>
                      <a:pt x="19053" y="8778"/>
                    </a:lnTo>
                    <a:lnTo>
                      <a:pt x="19182" y="8435"/>
                    </a:lnTo>
                    <a:lnTo>
                      <a:pt x="19225" y="8264"/>
                    </a:lnTo>
                    <a:lnTo>
                      <a:pt x="19225" y="8092"/>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613" y="6123"/>
                    </a:lnTo>
                    <a:lnTo>
                      <a:pt x="16570" y="6123"/>
                    </a:lnTo>
                    <a:lnTo>
                      <a:pt x="16099" y="5995"/>
                    </a:lnTo>
                    <a:close/>
                  </a:path>
                </a:pathLst>
              </a:custGeom>
              <a:solidFill>
                <a:srgbClr val="FF980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 name="Google Shape;4297;p49">
                <a:extLst>
                  <a:ext uri="{FF2B5EF4-FFF2-40B4-BE49-F238E27FC236}">
                    <a16:creationId xmlns:a16="http://schemas.microsoft.com/office/drawing/2014/main" id="{A369F0EC-E337-5882-C51F-449BC6696843}"/>
                  </a:ext>
                </a:extLst>
              </p:cNvPr>
              <p:cNvSpPr/>
              <p:nvPr/>
            </p:nvSpPr>
            <p:spPr>
              <a:xfrm>
                <a:off x="4443650" y="1477775"/>
                <a:ext cx="163800" cy="55675"/>
              </a:xfrm>
              <a:custGeom>
                <a:avLst/>
                <a:gdLst/>
                <a:ahLst/>
                <a:cxnLst/>
                <a:rect l="l" t="t" r="r" b="b"/>
                <a:pathLst>
                  <a:path w="6552" h="2227" fill="none" extrusionOk="0">
                    <a:moveTo>
                      <a:pt x="5738" y="0"/>
                    </a:moveTo>
                    <a:lnTo>
                      <a:pt x="5738" y="0"/>
                    </a:lnTo>
                    <a:lnTo>
                      <a:pt x="5481" y="0"/>
                    </a:lnTo>
                    <a:lnTo>
                      <a:pt x="5224" y="43"/>
                    </a:lnTo>
                    <a:lnTo>
                      <a:pt x="4668" y="214"/>
                    </a:lnTo>
                    <a:lnTo>
                      <a:pt x="4068" y="471"/>
                    </a:lnTo>
                    <a:lnTo>
                      <a:pt x="3426" y="728"/>
                    </a:lnTo>
                    <a:lnTo>
                      <a:pt x="3426" y="728"/>
                    </a:lnTo>
                    <a:lnTo>
                      <a:pt x="2784" y="1028"/>
                    </a:lnTo>
                    <a:lnTo>
                      <a:pt x="2141" y="1242"/>
                    </a:lnTo>
                    <a:lnTo>
                      <a:pt x="1542" y="1413"/>
                    </a:lnTo>
                    <a:lnTo>
                      <a:pt x="1242" y="1456"/>
                    </a:lnTo>
                    <a:lnTo>
                      <a:pt x="985" y="1499"/>
                    </a:lnTo>
                    <a:lnTo>
                      <a:pt x="985" y="1499"/>
                    </a:lnTo>
                    <a:lnTo>
                      <a:pt x="686" y="1456"/>
                    </a:lnTo>
                    <a:lnTo>
                      <a:pt x="429" y="1370"/>
                    </a:lnTo>
                    <a:lnTo>
                      <a:pt x="172" y="1199"/>
                    </a:lnTo>
                    <a:lnTo>
                      <a:pt x="1" y="942"/>
                    </a:lnTo>
                    <a:lnTo>
                      <a:pt x="1" y="942"/>
                    </a:lnTo>
                    <a:lnTo>
                      <a:pt x="1" y="1113"/>
                    </a:lnTo>
                    <a:lnTo>
                      <a:pt x="1" y="1113"/>
                    </a:lnTo>
                    <a:lnTo>
                      <a:pt x="1" y="1199"/>
                    </a:lnTo>
                    <a:lnTo>
                      <a:pt x="1" y="1199"/>
                    </a:lnTo>
                    <a:lnTo>
                      <a:pt x="1" y="1242"/>
                    </a:lnTo>
                    <a:lnTo>
                      <a:pt x="1" y="1242"/>
                    </a:lnTo>
                    <a:lnTo>
                      <a:pt x="44" y="1327"/>
                    </a:lnTo>
                    <a:lnTo>
                      <a:pt x="44" y="1327"/>
                    </a:lnTo>
                    <a:lnTo>
                      <a:pt x="44" y="1413"/>
                    </a:lnTo>
                    <a:lnTo>
                      <a:pt x="44" y="1413"/>
                    </a:lnTo>
                    <a:lnTo>
                      <a:pt x="86" y="1542"/>
                    </a:lnTo>
                    <a:lnTo>
                      <a:pt x="86" y="1542"/>
                    </a:lnTo>
                    <a:lnTo>
                      <a:pt x="129" y="1584"/>
                    </a:lnTo>
                    <a:lnTo>
                      <a:pt x="129" y="1584"/>
                    </a:lnTo>
                    <a:lnTo>
                      <a:pt x="215" y="1798"/>
                    </a:lnTo>
                    <a:lnTo>
                      <a:pt x="343" y="1927"/>
                    </a:lnTo>
                    <a:lnTo>
                      <a:pt x="343" y="1927"/>
                    </a:lnTo>
                    <a:lnTo>
                      <a:pt x="429" y="1970"/>
                    </a:lnTo>
                    <a:lnTo>
                      <a:pt x="429" y="1970"/>
                    </a:lnTo>
                    <a:lnTo>
                      <a:pt x="600" y="2098"/>
                    </a:lnTo>
                    <a:lnTo>
                      <a:pt x="814" y="2141"/>
                    </a:lnTo>
                    <a:lnTo>
                      <a:pt x="1028" y="2184"/>
                    </a:lnTo>
                    <a:lnTo>
                      <a:pt x="1328" y="2227"/>
                    </a:lnTo>
                    <a:lnTo>
                      <a:pt x="1328" y="2227"/>
                    </a:lnTo>
                    <a:lnTo>
                      <a:pt x="1927" y="2141"/>
                    </a:lnTo>
                    <a:lnTo>
                      <a:pt x="2612" y="2013"/>
                    </a:lnTo>
                    <a:lnTo>
                      <a:pt x="3298" y="1798"/>
                    </a:lnTo>
                    <a:lnTo>
                      <a:pt x="4025" y="1542"/>
                    </a:lnTo>
                    <a:lnTo>
                      <a:pt x="5353" y="985"/>
                    </a:lnTo>
                    <a:lnTo>
                      <a:pt x="6380" y="514"/>
                    </a:lnTo>
                    <a:lnTo>
                      <a:pt x="6380" y="514"/>
                    </a:lnTo>
                    <a:lnTo>
                      <a:pt x="6466" y="471"/>
                    </a:lnTo>
                    <a:lnTo>
                      <a:pt x="6466" y="471"/>
                    </a:lnTo>
                    <a:lnTo>
                      <a:pt x="6466" y="471"/>
                    </a:lnTo>
                    <a:lnTo>
                      <a:pt x="6551" y="428"/>
                    </a:lnTo>
                    <a:lnTo>
                      <a:pt x="6551" y="428"/>
                    </a:lnTo>
                    <a:lnTo>
                      <a:pt x="6551" y="428"/>
                    </a:lnTo>
                    <a:lnTo>
                      <a:pt x="6423" y="214"/>
                    </a:lnTo>
                    <a:lnTo>
                      <a:pt x="6209" y="86"/>
                    </a:lnTo>
                    <a:lnTo>
                      <a:pt x="5995" y="0"/>
                    </a:lnTo>
                    <a:lnTo>
                      <a:pt x="5738"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 name="Google Shape;4298;p49">
                <a:extLst>
                  <a:ext uri="{FF2B5EF4-FFF2-40B4-BE49-F238E27FC236}">
                    <a16:creationId xmlns:a16="http://schemas.microsoft.com/office/drawing/2014/main" id="{B7D321D5-88B1-53D0-B2EC-ECCE4C509237}"/>
                  </a:ext>
                </a:extLst>
              </p:cNvPr>
              <p:cNvSpPr/>
              <p:nvPr/>
            </p:nvSpPr>
            <p:spPr>
              <a:xfrm>
                <a:off x="4649175" y="1261550"/>
                <a:ext cx="224800" cy="307225"/>
              </a:xfrm>
              <a:custGeom>
                <a:avLst/>
                <a:gdLst/>
                <a:ahLst/>
                <a:cxnLst/>
                <a:rect l="l" t="t" r="r" b="b"/>
                <a:pathLst>
                  <a:path w="8992" h="12289" fill="none" extrusionOk="0">
                    <a:moveTo>
                      <a:pt x="5738" y="1"/>
                    </a:moveTo>
                    <a:lnTo>
                      <a:pt x="5738" y="1"/>
                    </a:lnTo>
                    <a:lnTo>
                      <a:pt x="6337" y="257"/>
                    </a:lnTo>
                    <a:lnTo>
                      <a:pt x="6979" y="643"/>
                    </a:lnTo>
                    <a:lnTo>
                      <a:pt x="7279" y="857"/>
                    </a:lnTo>
                    <a:lnTo>
                      <a:pt x="7536" y="1071"/>
                    </a:lnTo>
                    <a:lnTo>
                      <a:pt x="7707" y="1242"/>
                    </a:lnTo>
                    <a:lnTo>
                      <a:pt x="7793" y="1456"/>
                    </a:lnTo>
                    <a:lnTo>
                      <a:pt x="7793" y="1456"/>
                    </a:lnTo>
                    <a:lnTo>
                      <a:pt x="7878" y="1884"/>
                    </a:lnTo>
                    <a:lnTo>
                      <a:pt x="7836" y="2227"/>
                    </a:lnTo>
                    <a:lnTo>
                      <a:pt x="7750" y="2569"/>
                    </a:lnTo>
                    <a:lnTo>
                      <a:pt x="7579" y="2826"/>
                    </a:lnTo>
                    <a:lnTo>
                      <a:pt x="7322" y="3083"/>
                    </a:lnTo>
                    <a:lnTo>
                      <a:pt x="7022" y="3297"/>
                    </a:lnTo>
                    <a:lnTo>
                      <a:pt x="6722" y="3469"/>
                    </a:lnTo>
                    <a:lnTo>
                      <a:pt x="6337" y="3640"/>
                    </a:lnTo>
                    <a:lnTo>
                      <a:pt x="5566" y="3982"/>
                    </a:lnTo>
                    <a:lnTo>
                      <a:pt x="4838" y="4368"/>
                    </a:lnTo>
                    <a:lnTo>
                      <a:pt x="4496" y="4582"/>
                    </a:lnTo>
                    <a:lnTo>
                      <a:pt x="4196" y="4839"/>
                    </a:lnTo>
                    <a:lnTo>
                      <a:pt x="3939" y="5096"/>
                    </a:lnTo>
                    <a:lnTo>
                      <a:pt x="3725" y="5438"/>
                    </a:lnTo>
                    <a:lnTo>
                      <a:pt x="3725" y="5438"/>
                    </a:lnTo>
                    <a:lnTo>
                      <a:pt x="3597" y="5823"/>
                    </a:lnTo>
                    <a:lnTo>
                      <a:pt x="3511" y="6209"/>
                    </a:lnTo>
                    <a:lnTo>
                      <a:pt x="3511" y="6594"/>
                    </a:lnTo>
                    <a:lnTo>
                      <a:pt x="3511" y="7022"/>
                    </a:lnTo>
                    <a:lnTo>
                      <a:pt x="3554" y="7836"/>
                    </a:lnTo>
                    <a:lnTo>
                      <a:pt x="3682" y="8692"/>
                    </a:lnTo>
                    <a:lnTo>
                      <a:pt x="3768" y="9506"/>
                    </a:lnTo>
                    <a:lnTo>
                      <a:pt x="3768" y="9891"/>
                    </a:lnTo>
                    <a:lnTo>
                      <a:pt x="3725" y="10233"/>
                    </a:lnTo>
                    <a:lnTo>
                      <a:pt x="3640" y="10576"/>
                    </a:lnTo>
                    <a:lnTo>
                      <a:pt x="3468" y="10876"/>
                    </a:lnTo>
                    <a:lnTo>
                      <a:pt x="3254" y="11132"/>
                    </a:lnTo>
                    <a:lnTo>
                      <a:pt x="2997" y="11347"/>
                    </a:lnTo>
                    <a:lnTo>
                      <a:pt x="2997" y="11347"/>
                    </a:lnTo>
                    <a:lnTo>
                      <a:pt x="2783" y="11432"/>
                    </a:lnTo>
                    <a:lnTo>
                      <a:pt x="2569" y="11475"/>
                    </a:lnTo>
                    <a:lnTo>
                      <a:pt x="2569" y="11475"/>
                    </a:lnTo>
                    <a:lnTo>
                      <a:pt x="2270" y="11432"/>
                    </a:lnTo>
                    <a:lnTo>
                      <a:pt x="1927" y="11389"/>
                    </a:lnTo>
                    <a:lnTo>
                      <a:pt x="1242" y="11175"/>
                    </a:lnTo>
                    <a:lnTo>
                      <a:pt x="557" y="10876"/>
                    </a:lnTo>
                    <a:lnTo>
                      <a:pt x="0" y="10619"/>
                    </a:lnTo>
                    <a:lnTo>
                      <a:pt x="0" y="10619"/>
                    </a:lnTo>
                    <a:lnTo>
                      <a:pt x="86" y="10704"/>
                    </a:lnTo>
                    <a:lnTo>
                      <a:pt x="86" y="10704"/>
                    </a:lnTo>
                    <a:lnTo>
                      <a:pt x="214" y="10790"/>
                    </a:lnTo>
                    <a:lnTo>
                      <a:pt x="214" y="10790"/>
                    </a:lnTo>
                    <a:lnTo>
                      <a:pt x="300" y="10876"/>
                    </a:lnTo>
                    <a:lnTo>
                      <a:pt x="300" y="10876"/>
                    </a:lnTo>
                    <a:lnTo>
                      <a:pt x="428" y="10961"/>
                    </a:lnTo>
                    <a:lnTo>
                      <a:pt x="428" y="10961"/>
                    </a:lnTo>
                    <a:lnTo>
                      <a:pt x="1156" y="11475"/>
                    </a:lnTo>
                    <a:lnTo>
                      <a:pt x="1542" y="11732"/>
                    </a:lnTo>
                    <a:lnTo>
                      <a:pt x="1884" y="11903"/>
                    </a:lnTo>
                    <a:lnTo>
                      <a:pt x="1884" y="11903"/>
                    </a:lnTo>
                    <a:lnTo>
                      <a:pt x="1970" y="11946"/>
                    </a:lnTo>
                    <a:lnTo>
                      <a:pt x="1970" y="11946"/>
                    </a:lnTo>
                    <a:lnTo>
                      <a:pt x="2141" y="12032"/>
                    </a:lnTo>
                    <a:lnTo>
                      <a:pt x="2141" y="12032"/>
                    </a:lnTo>
                    <a:lnTo>
                      <a:pt x="2270" y="12074"/>
                    </a:lnTo>
                    <a:lnTo>
                      <a:pt x="2270" y="12074"/>
                    </a:lnTo>
                    <a:lnTo>
                      <a:pt x="2484" y="12160"/>
                    </a:lnTo>
                    <a:lnTo>
                      <a:pt x="2484" y="12160"/>
                    </a:lnTo>
                    <a:lnTo>
                      <a:pt x="2612" y="12203"/>
                    </a:lnTo>
                    <a:lnTo>
                      <a:pt x="2612" y="12203"/>
                    </a:lnTo>
                    <a:lnTo>
                      <a:pt x="2612" y="12203"/>
                    </a:lnTo>
                    <a:lnTo>
                      <a:pt x="2612" y="12203"/>
                    </a:lnTo>
                    <a:lnTo>
                      <a:pt x="2612" y="12203"/>
                    </a:lnTo>
                    <a:lnTo>
                      <a:pt x="2912" y="12288"/>
                    </a:lnTo>
                    <a:lnTo>
                      <a:pt x="3211" y="12288"/>
                    </a:lnTo>
                    <a:lnTo>
                      <a:pt x="3211" y="12288"/>
                    </a:lnTo>
                    <a:lnTo>
                      <a:pt x="3254" y="12288"/>
                    </a:lnTo>
                    <a:lnTo>
                      <a:pt x="3254" y="12288"/>
                    </a:lnTo>
                    <a:lnTo>
                      <a:pt x="3254" y="12288"/>
                    </a:lnTo>
                    <a:lnTo>
                      <a:pt x="3254" y="12288"/>
                    </a:lnTo>
                    <a:lnTo>
                      <a:pt x="3597" y="12246"/>
                    </a:lnTo>
                    <a:lnTo>
                      <a:pt x="3768" y="12203"/>
                    </a:lnTo>
                    <a:lnTo>
                      <a:pt x="3939" y="12117"/>
                    </a:lnTo>
                    <a:lnTo>
                      <a:pt x="3939" y="12117"/>
                    </a:lnTo>
                    <a:lnTo>
                      <a:pt x="3939" y="12117"/>
                    </a:lnTo>
                    <a:lnTo>
                      <a:pt x="3939" y="12117"/>
                    </a:lnTo>
                    <a:lnTo>
                      <a:pt x="3939" y="12117"/>
                    </a:lnTo>
                    <a:lnTo>
                      <a:pt x="3939" y="12117"/>
                    </a:lnTo>
                    <a:lnTo>
                      <a:pt x="3939" y="12074"/>
                    </a:lnTo>
                    <a:lnTo>
                      <a:pt x="3939" y="12074"/>
                    </a:lnTo>
                    <a:lnTo>
                      <a:pt x="3982" y="12074"/>
                    </a:lnTo>
                    <a:lnTo>
                      <a:pt x="3982" y="12074"/>
                    </a:lnTo>
                    <a:lnTo>
                      <a:pt x="4196" y="11903"/>
                    </a:lnTo>
                    <a:lnTo>
                      <a:pt x="4367" y="11646"/>
                    </a:lnTo>
                    <a:lnTo>
                      <a:pt x="4539" y="11389"/>
                    </a:lnTo>
                    <a:lnTo>
                      <a:pt x="4667" y="11047"/>
                    </a:lnTo>
                    <a:lnTo>
                      <a:pt x="4753" y="10747"/>
                    </a:lnTo>
                    <a:lnTo>
                      <a:pt x="4796" y="10362"/>
                    </a:lnTo>
                    <a:lnTo>
                      <a:pt x="4838" y="9591"/>
                    </a:lnTo>
                    <a:lnTo>
                      <a:pt x="4838" y="9591"/>
                    </a:lnTo>
                    <a:lnTo>
                      <a:pt x="4838" y="8949"/>
                    </a:lnTo>
                    <a:lnTo>
                      <a:pt x="4753" y="8307"/>
                    </a:lnTo>
                    <a:lnTo>
                      <a:pt x="4582" y="7151"/>
                    </a:lnTo>
                    <a:lnTo>
                      <a:pt x="4367" y="6294"/>
                    </a:lnTo>
                    <a:lnTo>
                      <a:pt x="4282" y="5995"/>
                    </a:lnTo>
                    <a:lnTo>
                      <a:pt x="4282" y="5995"/>
                    </a:lnTo>
                    <a:lnTo>
                      <a:pt x="4282" y="5995"/>
                    </a:lnTo>
                    <a:lnTo>
                      <a:pt x="4282" y="5995"/>
                    </a:lnTo>
                    <a:lnTo>
                      <a:pt x="4282" y="5995"/>
                    </a:lnTo>
                    <a:lnTo>
                      <a:pt x="5010" y="5609"/>
                    </a:lnTo>
                    <a:lnTo>
                      <a:pt x="5780" y="5224"/>
                    </a:lnTo>
                    <a:lnTo>
                      <a:pt x="6637" y="4710"/>
                    </a:lnTo>
                    <a:lnTo>
                      <a:pt x="7493" y="4154"/>
                    </a:lnTo>
                    <a:lnTo>
                      <a:pt x="7921" y="3811"/>
                    </a:lnTo>
                    <a:lnTo>
                      <a:pt x="8264" y="3469"/>
                    </a:lnTo>
                    <a:lnTo>
                      <a:pt x="8563" y="3126"/>
                    </a:lnTo>
                    <a:lnTo>
                      <a:pt x="8820" y="2784"/>
                    </a:lnTo>
                    <a:lnTo>
                      <a:pt x="8949" y="2441"/>
                    </a:lnTo>
                    <a:lnTo>
                      <a:pt x="8992" y="2270"/>
                    </a:lnTo>
                    <a:lnTo>
                      <a:pt x="8992" y="2098"/>
                    </a:lnTo>
                    <a:lnTo>
                      <a:pt x="8992" y="2098"/>
                    </a:lnTo>
                    <a:lnTo>
                      <a:pt x="8992" y="1842"/>
                    </a:lnTo>
                    <a:lnTo>
                      <a:pt x="8992" y="1842"/>
                    </a:lnTo>
                    <a:lnTo>
                      <a:pt x="8906" y="1670"/>
                    </a:lnTo>
                    <a:lnTo>
                      <a:pt x="8820" y="1456"/>
                    </a:lnTo>
                    <a:lnTo>
                      <a:pt x="8692" y="1285"/>
                    </a:lnTo>
                    <a:lnTo>
                      <a:pt x="8521" y="1114"/>
                    </a:lnTo>
                    <a:lnTo>
                      <a:pt x="8521" y="1114"/>
                    </a:lnTo>
                    <a:lnTo>
                      <a:pt x="8392" y="1028"/>
                    </a:lnTo>
                    <a:lnTo>
                      <a:pt x="8392" y="1028"/>
                    </a:lnTo>
                    <a:lnTo>
                      <a:pt x="8392" y="1028"/>
                    </a:lnTo>
                    <a:lnTo>
                      <a:pt x="8221" y="900"/>
                    </a:lnTo>
                    <a:lnTo>
                      <a:pt x="8221" y="900"/>
                    </a:lnTo>
                    <a:lnTo>
                      <a:pt x="8221" y="900"/>
                    </a:lnTo>
                    <a:lnTo>
                      <a:pt x="8221" y="900"/>
                    </a:lnTo>
                    <a:lnTo>
                      <a:pt x="7793" y="686"/>
                    </a:lnTo>
                    <a:lnTo>
                      <a:pt x="7793" y="686"/>
                    </a:lnTo>
                    <a:lnTo>
                      <a:pt x="7793" y="686"/>
                    </a:lnTo>
                    <a:lnTo>
                      <a:pt x="7621" y="557"/>
                    </a:lnTo>
                    <a:lnTo>
                      <a:pt x="7621" y="557"/>
                    </a:lnTo>
                    <a:lnTo>
                      <a:pt x="7065" y="343"/>
                    </a:lnTo>
                    <a:lnTo>
                      <a:pt x="6423" y="172"/>
                    </a:lnTo>
                    <a:lnTo>
                      <a:pt x="6423" y="172"/>
                    </a:lnTo>
                    <a:lnTo>
                      <a:pt x="6423" y="172"/>
                    </a:lnTo>
                    <a:lnTo>
                      <a:pt x="6380" y="129"/>
                    </a:lnTo>
                    <a:lnTo>
                      <a:pt x="6380" y="129"/>
                    </a:lnTo>
                    <a:lnTo>
                      <a:pt x="6337" y="129"/>
                    </a:lnTo>
                    <a:lnTo>
                      <a:pt x="6337" y="129"/>
                    </a:lnTo>
                    <a:lnTo>
                      <a:pt x="5866" y="1"/>
                    </a:lnTo>
                    <a:lnTo>
                      <a:pt x="5866" y="1"/>
                    </a:lnTo>
                    <a:lnTo>
                      <a:pt x="5738"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 name="Google Shape;4299;p49">
                <a:extLst>
                  <a:ext uri="{FF2B5EF4-FFF2-40B4-BE49-F238E27FC236}">
                    <a16:creationId xmlns:a16="http://schemas.microsoft.com/office/drawing/2014/main" id="{9E6D1691-55D9-51EF-6376-9CF52E627845}"/>
                  </a:ext>
                </a:extLst>
              </p:cNvPr>
              <p:cNvSpPr/>
              <p:nvPr/>
            </p:nvSpPr>
            <p:spPr>
              <a:xfrm>
                <a:off x="4393350" y="1245500"/>
                <a:ext cx="94225" cy="131675"/>
              </a:xfrm>
              <a:custGeom>
                <a:avLst/>
                <a:gdLst/>
                <a:ahLst/>
                <a:cxnLst/>
                <a:rect l="l" t="t" r="r" b="b"/>
                <a:pathLst>
                  <a:path w="3769" h="5267" fill="none" extrusionOk="0">
                    <a:moveTo>
                      <a:pt x="86" y="0"/>
                    </a:moveTo>
                    <a:lnTo>
                      <a:pt x="86" y="0"/>
                    </a:lnTo>
                    <a:lnTo>
                      <a:pt x="86" y="0"/>
                    </a:lnTo>
                    <a:lnTo>
                      <a:pt x="86" y="86"/>
                    </a:lnTo>
                    <a:lnTo>
                      <a:pt x="86" y="86"/>
                    </a:lnTo>
                    <a:lnTo>
                      <a:pt x="43" y="257"/>
                    </a:lnTo>
                    <a:lnTo>
                      <a:pt x="0" y="471"/>
                    </a:lnTo>
                    <a:lnTo>
                      <a:pt x="0" y="471"/>
                    </a:lnTo>
                    <a:lnTo>
                      <a:pt x="43" y="814"/>
                    </a:lnTo>
                    <a:lnTo>
                      <a:pt x="172" y="1199"/>
                    </a:lnTo>
                    <a:lnTo>
                      <a:pt x="343" y="1584"/>
                    </a:lnTo>
                    <a:lnTo>
                      <a:pt x="557" y="1970"/>
                    </a:lnTo>
                    <a:lnTo>
                      <a:pt x="857" y="2398"/>
                    </a:lnTo>
                    <a:lnTo>
                      <a:pt x="1156" y="2783"/>
                    </a:lnTo>
                    <a:lnTo>
                      <a:pt x="1799" y="3554"/>
                    </a:lnTo>
                    <a:lnTo>
                      <a:pt x="2441" y="4196"/>
                    </a:lnTo>
                    <a:lnTo>
                      <a:pt x="3040" y="4753"/>
                    </a:lnTo>
                    <a:lnTo>
                      <a:pt x="3597" y="5224"/>
                    </a:lnTo>
                    <a:lnTo>
                      <a:pt x="3597" y="5224"/>
                    </a:lnTo>
                    <a:lnTo>
                      <a:pt x="3597" y="5224"/>
                    </a:lnTo>
                    <a:lnTo>
                      <a:pt x="3597" y="5267"/>
                    </a:lnTo>
                    <a:lnTo>
                      <a:pt x="3597" y="5267"/>
                    </a:lnTo>
                    <a:lnTo>
                      <a:pt x="3683" y="5138"/>
                    </a:lnTo>
                    <a:lnTo>
                      <a:pt x="3768" y="4967"/>
                    </a:lnTo>
                    <a:lnTo>
                      <a:pt x="3768" y="4796"/>
                    </a:lnTo>
                    <a:lnTo>
                      <a:pt x="3683" y="4624"/>
                    </a:lnTo>
                    <a:lnTo>
                      <a:pt x="3683" y="4624"/>
                    </a:lnTo>
                    <a:lnTo>
                      <a:pt x="3426" y="4367"/>
                    </a:lnTo>
                    <a:lnTo>
                      <a:pt x="3083" y="4025"/>
                    </a:lnTo>
                    <a:lnTo>
                      <a:pt x="2612" y="3597"/>
                    </a:lnTo>
                    <a:lnTo>
                      <a:pt x="2098" y="3083"/>
                    </a:lnTo>
                    <a:lnTo>
                      <a:pt x="1585" y="2484"/>
                    </a:lnTo>
                    <a:lnTo>
                      <a:pt x="1071" y="1799"/>
                    </a:lnTo>
                    <a:lnTo>
                      <a:pt x="814" y="1413"/>
                    </a:lnTo>
                    <a:lnTo>
                      <a:pt x="600" y="1028"/>
                    </a:lnTo>
                    <a:lnTo>
                      <a:pt x="386" y="557"/>
                    </a:lnTo>
                    <a:lnTo>
                      <a:pt x="214" y="129"/>
                    </a:lnTo>
                    <a:lnTo>
                      <a:pt x="214" y="129"/>
                    </a:lnTo>
                    <a:lnTo>
                      <a:pt x="172" y="43"/>
                    </a:lnTo>
                    <a:lnTo>
                      <a:pt x="86"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 name="Google Shape;4300;p49">
                <a:extLst>
                  <a:ext uri="{FF2B5EF4-FFF2-40B4-BE49-F238E27FC236}">
                    <a16:creationId xmlns:a16="http://schemas.microsoft.com/office/drawing/2014/main" id="{ECACCE2B-0796-32B2-E954-4BB676069C02}"/>
                  </a:ext>
                </a:extLst>
              </p:cNvPr>
              <p:cNvSpPr/>
              <p:nvPr/>
            </p:nvSpPr>
            <p:spPr>
              <a:xfrm>
                <a:off x="4632050" y="1111700"/>
                <a:ext cx="91000" cy="139175"/>
              </a:xfrm>
              <a:custGeom>
                <a:avLst/>
                <a:gdLst/>
                <a:ahLst/>
                <a:cxnLst/>
                <a:rect l="l" t="t" r="r" b="b"/>
                <a:pathLst>
                  <a:path w="3640" h="5567" fill="none" extrusionOk="0">
                    <a:moveTo>
                      <a:pt x="728" y="0"/>
                    </a:moveTo>
                    <a:lnTo>
                      <a:pt x="728" y="0"/>
                    </a:lnTo>
                    <a:lnTo>
                      <a:pt x="728" y="0"/>
                    </a:lnTo>
                    <a:lnTo>
                      <a:pt x="728" y="0"/>
                    </a:lnTo>
                    <a:lnTo>
                      <a:pt x="728" y="0"/>
                    </a:lnTo>
                    <a:lnTo>
                      <a:pt x="728"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42" y="0"/>
                    </a:lnTo>
                    <a:lnTo>
                      <a:pt x="642" y="0"/>
                    </a:lnTo>
                    <a:lnTo>
                      <a:pt x="642" y="0"/>
                    </a:lnTo>
                    <a:lnTo>
                      <a:pt x="642" y="0"/>
                    </a:lnTo>
                    <a:lnTo>
                      <a:pt x="642" y="0"/>
                    </a:lnTo>
                    <a:lnTo>
                      <a:pt x="642" y="0"/>
                    </a:lnTo>
                    <a:lnTo>
                      <a:pt x="642" y="0"/>
                    </a:lnTo>
                    <a:lnTo>
                      <a:pt x="642" y="0"/>
                    </a:lnTo>
                    <a:lnTo>
                      <a:pt x="642" y="0"/>
                    </a:lnTo>
                    <a:lnTo>
                      <a:pt x="642" y="0"/>
                    </a:lnTo>
                    <a:lnTo>
                      <a:pt x="600" y="0"/>
                    </a:lnTo>
                    <a:lnTo>
                      <a:pt x="600" y="0"/>
                    </a:lnTo>
                    <a:lnTo>
                      <a:pt x="600" y="0"/>
                    </a:lnTo>
                    <a:lnTo>
                      <a:pt x="514" y="0"/>
                    </a:lnTo>
                    <a:lnTo>
                      <a:pt x="514" y="0"/>
                    </a:lnTo>
                    <a:lnTo>
                      <a:pt x="471" y="43"/>
                    </a:lnTo>
                    <a:lnTo>
                      <a:pt x="428" y="43"/>
                    </a:lnTo>
                    <a:lnTo>
                      <a:pt x="428" y="43"/>
                    </a:lnTo>
                    <a:lnTo>
                      <a:pt x="343" y="43"/>
                    </a:lnTo>
                    <a:lnTo>
                      <a:pt x="343" y="43"/>
                    </a:lnTo>
                    <a:lnTo>
                      <a:pt x="343" y="43"/>
                    </a:lnTo>
                    <a:lnTo>
                      <a:pt x="343" y="43"/>
                    </a:lnTo>
                    <a:lnTo>
                      <a:pt x="0" y="172"/>
                    </a:lnTo>
                    <a:lnTo>
                      <a:pt x="0" y="172"/>
                    </a:lnTo>
                    <a:lnTo>
                      <a:pt x="43" y="172"/>
                    </a:lnTo>
                    <a:lnTo>
                      <a:pt x="43" y="172"/>
                    </a:lnTo>
                    <a:lnTo>
                      <a:pt x="300" y="214"/>
                    </a:lnTo>
                    <a:lnTo>
                      <a:pt x="514" y="257"/>
                    </a:lnTo>
                    <a:lnTo>
                      <a:pt x="728" y="300"/>
                    </a:lnTo>
                    <a:lnTo>
                      <a:pt x="942" y="386"/>
                    </a:lnTo>
                    <a:lnTo>
                      <a:pt x="1285" y="685"/>
                    </a:lnTo>
                    <a:lnTo>
                      <a:pt x="1584" y="985"/>
                    </a:lnTo>
                    <a:lnTo>
                      <a:pt x="1884" y="1413"/>
                    </a:lnTo>
                    <a:lnTo>
                      <a:pt x="2098" y="1841"/>
                    </a:lnTo>
                    <a:lnTo>
                      <a:pt x="2312" y="2312"/>
                    </a:lnTo>
                    <a:lnTo>
                      <a:pt x="2484" y="2826"/>
                    </a:lnTo>
                    <a:lnTo>
                      <a:pt x="2783" y="3811"/>
                    </a:lnTo>
                    <a:lnTo>
                      <a:pt x="3040" y="4667"/>
                    </a:lnTo>
                    <a:lnTo>
                      <a:pt x="3169" y="5010"/>
                    </a:lnTo>
                    <a:lnTo>
                      <a:pt x="3340" y="5309"/>
                    </a:lnTo>
                    <a:lnTo>
                      <a:pt x="3468" y="5481"/>
                    </a:lnTo>
                    <a:lnTo>
                      <a:pt x="3554" y="5566"/>
                    </a:lnTo>
                    <a:lnTo>
                      <a:pt x="3640" y="5566"/>
                    </a:lnTo>
                    <a:lnTo>
                      <a:pt x="3640" y="5566"/>
                    </a:lnTo>
                    <a:lnTo>
                      <a:pt x="3640" y="5524"/>
                    </a:lnTo>
                    <a:lnTo>
                      <a:pt x="3640" y="5524"/>
                    </a:lnTo>
                    <a:lnTo>
                      <a:pt x="3640" y="5524"/>
                    </a:lnTo>
                    <a:lnTo>
                      <a:pt x="3640" y="5395"/>
                    </a:lnTo>
                    <a:lnTo>
                      <a:pt x="3640" y="5395"/>
                    </a:lnTo>
                    <a:lnTo>
                      <a:pt x="3640" y="5395"/>
                    </a:lnTo>
                    <a:lnTo>
                      <a:pt x="3597" y="4881"/>
                    </a:lnTo>
                    <a:lnTo>
                      <a:pt x="3468" y="4196"/>
                    </a:lnTo>
                    <a:lnTo>
                      <a:pt x="3297" y="3383"/>
                    </a:lnTo>
                    <a:lnTo>
                      <a:pt x="3040" y="2526"/>
                    </a:lnTo>
                    <a:lnTo>
                      <a:pt x="3040" y="2526"/>
                    </a:lnTo>
                    <a:lnTo>
                      <a:pt x="3040" y="2441"/>
                    </a:lnTo>
                    <a:lnTo>
                      <a:pt x="3040" y="2441"/>
                    </a:lnTo>
                    <a:lnTo>
                      <a:pt x="2912" y="2098"/>
                    </a:lnTo>
                    <a:lnTo>
                      <a:pt x="2912" y="2098"/>
                    </a:lnTo>
                    <a:lnTo>
                      <a:pt x="2912" y="2098"/>
                    </a:lnTo>
                    <a:lnTo>
                      <a:pt x="2612" y="1499"/>
                    </a:lnTo>
                    <a:lnTo>
                      <a:pt x="2312" y="942"/>
                    </a:lnTo>
                    <a:lnTo>
                      <a:pt x="2141" y="728"/>
                    </a:lnTo>
                    <a:lnTo>
                      <a:pt x="1927" y="514"/>
                    </a:lnTo>
                    <a:lnTo>
                      <a:pt x="1713" y="343"/>
                    </a:lnTo>
                    <a:lnTo>
                      <a:pt x="1499" y="214"/>
                    </a:lnTo>
                    <a:lnTo>
                      <a:pt x="1499" y="214"/>
                    </a:lnTo>
                    <a:lnTo>
                      <a:pt x="1499" y="214"/>
                    </a:lnTo>
                    <a:lnTo>
                      <a:pt x="1413" y="172"/>
                    </a:lnTo>
                    <a:lnTo>
                      <a:pt x="1413" y="172"/>
                    </a:lnTo>
                    <a:lnTo>
                      <a:pt x="1370" y="129"/>
                    </a:lnTo>
                    <a:lnTo>
                      <a:pt x="1370" y="129"/>
                    </a:lnTo>
                    <a:lnTo>
                      <a:pt x="1370" y="129"/>
                    </a:lnTo>
                    <a:lnTo>
                      <a:pt x="1156" y="43"/>
                    </a:lnTo>
                    <a:lnTo>
                      <a:pt x="1156" y="43"/>
                    </a:lnTo>
                    <a:lnTo>
                      <a:pt x="942" y="0"/>
                    </a:lnTo>
                    <a:lnTo>
                      <a:pt x="942" y="0"/>
                    </a:lnTo>
                    <a:lnTo>
                      <a:pt x="942" y="0"/>
                    </a:lnTo>
                    <a:lnTo>
                      <a:pt x="899" y="0"/>
                    </a:lnTo>
                    <a:lnTo>
                      <a:pt x="899" y="0"/>
                    </a:lnTo>
                    <a:lnTo>
                      <a:pt x="857" y="0"/>
                    </a:lnTo>
                    <a:lnTo>
                      <a:pt x="857" y="0"/>
                    </a:lnTo>
                    <a:lnTo>
                      <a:pt x="857" y="0"/>
                    </a:lnTo>
                    <a:lnTo>
                      <a:pt x="857" y="0"/>
                    </a:lnTo>
                    <a:lnTo>
                      <a:pt x="728" y="0"/>
                    </a:lnTo>
                    <a:lnTo>
                      <a:pt x="728" y="0"/>
                    </a:lnTo>
                    <a:lnTo>
                      <a:pt x="728"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 name="Google Shape;4301;p49">
                <a:extLst>
                  <a:ext uri="{FF2B5EF4-FFF2-40B4-BE49-F238E27FC236}">
                    <a16:creationId xmlns:a16="http://schemas.microsoft.com/office/drawing/2014/main" id="{67082851-9C4D-898B-60E7-5F66CD21EE7D}"/>
                  </a:ext>
                </a:extLst>
              </p:cNvPr>
              <p:cNvSpPr/>
              <p:nvPr/>
            </p:nvSpPr>
            <p:spPr>
              <a:xfrm>
                <a:off x="4413675" y="1130975"/>
                <a:ext cx="223750" cy="317925"/>
              </a:xfrm>
              <a:custGeom>
                <a:avLst/>
                <a:gdLst/>
                <a:ahLst/>
                <a:cxnLst/>
                <a:rect l="l" t="t" r="r" b="b"/>
                <a:pathLst>
                  <a:path w="8950" h="12717" extrusionOk="0">
                    <a:moveTo>
                      <a:pt x="8564" y="0"/>
                    </a:moveTo>
                    <a:lnTo>
                      <a:pt x="8393" y="86"/>
                    </a:lnTo>
                    <a:lnTo>
                      <a:pt x="8136" y="214"/>
                    </a:lnTo>
                    <a:lnTo>
                      <a:pt x="7965" y="385"/>
                    </a:lnTo>
                    <a:lnTo>
                      <a:pt x="7750" y="557"/>
                    </a:lnTo>
                    <a:lnTo>
                      <a:pt x="7579" y="814"/>
                    </a:lnTo>
                    <a:lnTo>
                      <a:pt x="7280" y="1285"/>
                    </a:lnTo>
                    <a:lnTo>
                      <a:pt x="7023" y="1755"/>
                    </a:lnTo>
                    <a:lnTo>
                      <a:pt x="6809" y="2184"/>
                    </a:lnTo>
                    <a:lnTo>
                      <a:pt x="6680" y="2655"/>
                    </a:lnTo>
                    <a:lnTo>
                      <a:pt x="6680" y="2869"/>
                    </a:lnTo>
                    <a:lnTo>
                      <a:pt x="6680" y="3083"/>
                    </a:lnTo>
                    <a:lnTo>
                      <a:pt x="6723" y="3340"/>
                    </a:lnTo>
                    <a:lnTo>
                      <a:pt x="6809" y="3554"/>
                    </a:lnTo>
                    <a:lnTo>
                      <a:pt x="6894" y="3639"/>
                    </a:lnTo>
                    <a:lnTo>
                      <a:pt x="6980" y="3682"/>
                    </a:lnTo>
                    <a:lnTo>
                      <a:pt x="7108" y="3639"/>
                    </a:lnTo>
                    <a:lnTo>
                      <a:pt x="7194" y="3597"/>
                    </a:lnTo>
                    <a:lnTo>
                      <a:pt x="7194" y="3511"/>
                    </a:lnTo>
                    <a:lnTo>
                      <a:pt x="7322" y="3126"/>
                    </a:lnTo>
                    <a:lnTo>
                      <a:pt x="7451" y="2740"/>
                    </a:lnTo>
                    <a:lnTo>
                      <a:pt x="7622" y="2355"/>
                    </a:lnTo>
                    <a:lnTo>
                      <a:pt x="7793" y="2012"/>
                    </a:lnTo>
                    <a:lnTo>
                      <a:pt x="8093" y="1670"/>
                    </a:lnTo>
                    <a:lnTo>
                      <a:pt x="8393" y="1327"/>
                    </a:lnTo>
                    <a:lnTo>
                      <a:pt x="8650" y="985"/>
                    </a:lnTo>
                    <a:lnTo>
                      <a:pt x="8906" y="599"/>
                    </a:lnTo>
                    <a:lnTo>
                      <a:pt x="8949" y="514"/>
                    </a:lnTo>
                    <a:lnTo>
                      <a:pt x="8949" y="385"/>
                    </a:lnTo>
                    <a:lnTo>
                      <a:pt x="8906" y="214"/>
                    </a:lnTo>
                    <a:lnTo>
                      <a:pt x="8735" y="86"/>
                    </a:lnTo>
                    <a:lnTo>
                      <a:pt x="8650" y="43"/>
                    </a:lnTo>
                    <a:lnTo>
                      <a:pt x="8564" y="0"/>
                    </a:lnTo>
                    <a:close/>
                    <a:moveTo>
                      <a:pt x="1243" y="3853"/>
                    </a:moveTo>
                    <a:lnTo>
                      <a:pt x="857" y="3896"/>
                    </a:lnTo>
                    <a:lnTo>
                      <a:pt x="515" y="4025"/>
                    </a:lnTo>
                    <a:lnTo>
                      <a:pt x="172" y="4196"/>
                    </a:lnTo>
                    <a:lnTo>
                      <a:pt x="87" y="4282"/>
                    </a:lnTo>
                    <a:lnTo>
                      <a:pt x="44" y="4367"/>
                    </a:lnTo>
                    <a:lnTo>
                      <a:pt x="1" y="4538"/>
                    </a:lnTo>
                    <a:lnTo>
                      <a:pt x="44" y="4624"/>
                    </a:lnTo>
                    <a:lnTo>
                      <a:pt x="87" y="4710"/>
                    </a:lnTo>
                    <a:lnTo>
                      <a:pt x="129" y="4795"/>
                    </a:lnTo>
                    <a:lnTo>
                      <a:pt x="258" y="4838"/>
                    </a:lnTo>
                    <a:lnTo>
                      <a:pt x="686" y="4924"/>
                    </a:lnTo>
                    <a:lnTo>
                      <a:pt x="2227" y="4924"/>
                    </a:lnTo>
                    <a:lnTo>
                      <a:pt x="2741" y="5009"/>
                    </a:lnTo>
                    <a:lnTo>
                      <a:pt x="3298" y="5138"/>
                    </a:lnTo>
                    <a:lnTo>
                      <a:pt x="3811" y="5224"/>
                    </a:lnTo>
                    <a:lnTo>
                      <a:pt x="4325" y="5352"/>
                    </a:lnTo>
                    <a:lnTo>
                      <a:pt x="4368" y="5352"/>
                    </a:lnTo>
                    <a:lnTo>
                      <a:pt x="4497" y="5309"/>
                    </a:lnTo>
                    <a:lnTo>
                      <a:pt x="4625" y="5266"/>
                    </a:lnTo>
                    <a:lnTo>
                      <a:pt x="4711" y="5181"/>
                    </a:lnTo>
                    <a:lnTo>
                      <a:pt x="4796" y="5095"/>
                    </a:lnTo>
                    <a:lnTo>
                      <a:pt x="4839" y="5009"/>
                    </a:lnTo>
                    <a:lnTo>
                      <a:pt x="4882" y="4924"/>
                    </a:lnTo>
                    <a:lnTo>
                      <a:pt x="4925" y="4795"/>
                    </a:lnTo>
                    <a:lnTo>
                      <a:pt x="4925" y="4710"/>
                    </a:lnTo>
                    <a:lnTo>
                      <a:pt x="4882" y="4624"/>
                    </a:lnTo>
                    <a:lnTo>
                      <a:pt x="4711" y="4410"/>
                    </a:lnTo>
                    <a:lnTo>
                      <a:pt x="4539" y="4324"/>
                    </a:lnTo>
                    <a:lnTo>
                      <a:pt x="4325" y="4239"/>
                    </a:lnTo>
                    <a:lnTo>
                      <a:pt x="4111" y="4196"/>
                    </a:lnTo>
                    <a:lnTo>
                      <a:pt x="3469" y="4068"/>
                    </a:lnTo>
                    <a:lnTo>
                      <a:pt x="2827" y="3939"/>
                    </a:lnTo>
                    <a:lnTo>
                      <a:pt x="2270" y="3853"/>
                    </a:lnTo>
                    <a:close/>
                    <a:moveTo>
                      <a:pt x="3255" y="10490"/>
                    </a:moveTo>
                    <a:lnTo>
                      <a:pt x="3169" y="10533"/>
                    </a:lnTo>
                    <a:lnTo>
                      <a:pt x="2955" y="10618"/>
                    </a:lnTo>
                    <a:lnTo>
                      <a:pt x="2698" y="10790"/>
                    </a:lnTo>
                    <a:lnTo>
                      <a:pt x="2484" y="11046"/>
                    </a:lnTo>
                    <a:lnTo>
                      <a:pt x="2313" y="11303"/>
                    </a:lnTo>
                    <a:lnTo>
                      <a:pt x="2184" y="11646"/>
                    </a:lnTo>
                    <a:lnTo>
                      <a:pt x="2099" y="11946"/>
                    </a:lnTo>
                    <a:lnTo>
                      <a:pt x="2099" y="12245"/>
                    </a:lnTo>
                    <a:lnTo>
                      <a:pt x="2099" y="12502"/>
                    </a:lnTo>
                    <a:lnTo>
                      <a:pt x="2142" y="12588"/>
                    </a:lnTo>
                    <a:lnTo>
                      <a:pt x="2227" y="12673"/>
                    </a:lnTo>
                    <a:lnTo>
                      <a:pt x="2313" y="12716"/>
                    </a:lnTo>
                    <a:lnTo>
                      <a:pt x="2527" y="12716"/>
                    </a:lnTo>
                    <a:lnTo>
                      <a:pt x="2613" y="12631"/>
                    </a:lnTo>
                    <a:lnTo>
                      <a:pt x="2784" y="12459"/>
                    </a:lnTo>
                    <a:lnTo>
                      <a:pt x="2870" y="12202"/>
                    </a:lnTo>
                    <a:lnTo>
                      <a:pt x="3084" y="11731"/>
                    </a:lnTo>
                    <a:lnTo>
                      <a:pt x="3298" y="11303"/>
                    </a:lnTo>
                    <a:lnTo>
                      <a:pt x="3426" y="11089"/>
                    </a:lnTo>
                    <a:lnTo>
                      <a:pt x="3512" y="10832"/>
                    </a:lnTo>
                    <a:lnTo>
                      <a:pt x="3512" y="10704"/>
                    </a:lnTo>
                    <a:lnTo>
                      <a:pt x="3469" y="10618"/>
                    </a:lnTo>
                    <a:lnTo>
                      <a:pt x="3383" y="10533"/>
                    </a:lnTo>
                    <a:lnTo>
                      <a:pt x="3255" y="10490"/>
                    </a:lnTo>
                    <a:close/>
                  </a:path>
                </a:pathLst>
              </a:custGeom>
              <a:solidFill>
                <a:srgbClr val="FFF2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 name="Google Shape;4302;p49">
                <a:extLst>
                  <a:ext uri="{FF2B5EF4-FFF2-40B4-BE49-F238E27FC236}">
                    <a16:creationId xmlns:a16="http://schemas.microsoft.com/office/drawing/2014/main" id="{24882883-0E82-1EFA-6352-B71DCB37865E}"/>
                  </a:ext>
                </a:extLst>
              </p:cNvPr>
              <p:cNvSpPr/>
              <p:nvPr/>
            </p:nvSpPr>
            <p:spPr>
              <a:xfrm>
                <a:off x="4466125" y="1393200"/>
                <a:ext cx="35350" cy="55700"/>
              </a:xfrm>
              <a:custGeom>
                <a:avLst/>
                <a:gdLst/>
                <a:ahLst/>
                <a:cxnLst/>
                <a:rect l="l" t="t" r="r" b="b"/>
                <a:pathLst>
                  <a:path w="1414" h="2228" fill="none" extrusionOk="0">
                    <a:moveTo>
                      <a:pt x="1157" y="1"/>
                    </a:moveTo>
                    <a:lnTo>
                      <a:pt x="1157" y="1"/>
                    </a:lnTo>
                    <a:lnTo>
                      <a:pt x="1071" y="44"/>
                    </a:lnTo>
                    <a:lnTo>
                      <a:pt x="1071" y="44"/>
                    </a:lnTo>
                    <a:lnTo>
                      <a:pt x="857" y="129"/>
                    </a:lnTo>
                    <a:lnTo>
                      <a:pt x="600" y="301"/>
                    </a:lnTo>
                    <a:lnTo>
                      <a:pt x="386" y="557"/>
                    </a:lnTo>
                    <a:lnTo>
                      <a:pt x="215" y="814"/>
                    </a:lnTo>
                    <a:lnTo>
                      <a:pt x="86" y="1157"/>
                    </a:lnTo>
                    <a:lnTo>
                      <a:pt x="1" y="1457"/>
                    </a:lnTo>
                    <a:lnTo>
                      <a:pt x="1" y="1756"/>
                    </a:lnTo>
                    <a:lnTo>
                      <a:pt x="1" y="2013"/>
                    </a:lnTo>
                    <a:lnTo>
                      <a:pt x="1" y="2013"/>
                    </a:lnTo>
                    <a:lnTo>
                      <a:pt x="44" y="2099"/>
                    </a:lnTo>
                    <a:lnTo>
                      <a:pt x="129" y="2184"/>
                    </a:lnTo>
                    <a:lnTo>
                      <a:pt x="215" y="2227"/>
                    </a:lnTo>
                    <a:lnTo>
                      <a:pt x="301" y="2227"/>
                    </a:lnTo>
                    <a:lnTo>
                      <a:pt x="301" y="2227"/>
                    </a:lnTo>
                    <a:lnTo>
                      <a:pt x="429" y="2227"/>
                    </a:lnTo>
                    <a:lnTo>
                      <a:pt x="515" y="2142"/>
                    </a:lnTo>
                    <a:lnTo>
                      <a:pt x="515" y="2142"/>
                    </a:lnTo>
                    <a:lnTo>
                      <a:pt x="686" y="1970"/>
                    </a:lnTo>
                    <a:lnTo>
                      <a:pt x="772" y="1713"/>
                    </a:lnTo>
                    <a:lnTo>
                      <a:pt x="986" y="1242"/>
                    </a:lnTo>
                    <a:lnTo>
                      <a:pt x="986" y="1242"/>
                    </a:lnTo>
                    <a:lnTo>
                      <a:pt x="1200" y="814"/>
                    </a:lnTo>
                    <a:lnTo>
                      <a:pt x="1328" y="600"/>
                    </a:lnTo>
                    <a:lnTo>
                      <a:pt x="1414" y="343"/>
                    </a:lnTo>
                    <a:lnTo>
                      <a:pt x="1414" y="343"/>
                    </a:lnTo>
                    <a:lnTo>
                      <a:pt x="1414" y="215"/>
                    </a:lnTo>
                    <a:lnTo>
                      <a:pt x="1371" y="129"/>
                    </a:lnTo>
                    <a:lnTo>
                      <a:pt x="1285" y="44"/>
                    </a:lnTo>
                    <a:lnTo>
                      <a:pt x="1157"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 name="Google Shape;4303;p49">
                <a:extLst>
                  <a:ext uri="{FF2B5EF4-FFF2-40B4-BE49-F238E27FC236}">
                    <a16:creationId xmlns:a16="http://schemas.microsoft.com/office/drawing/2014/main" id="{2D048DF0-9857-1325-BE06-5AE56FA54089}"/>
                  </a:ext>
                </a:extLst>
              </p:cNvPr>
              <p:cNvSpPr/>
              <p:nvPr/>
            </p:nvSpPr>
            <p:spPr>
              <a:xfrm>
                <a:off x="4413675" y="1227300"/>
                <a:ext cx="123125" cy="37475"/>
              </a:xfrm>
              <a:custGeom>
                <a:avLst/>
                <a:gdLst/>
                <a:ahLst/>
                <a:cxnLst/>
                <a:rect l="l" t="t" r="r" b="b"/>
                <a:pathLst>
                  <a:path w="4925" h="1499" fill="none" extrusionOk="0">
                    <a:moveTo>
                      <a:pt x="1671" y="0"/>
                    </a:moveTo>
                    <a:lnTo>
                      <a:pt x="1671" y="0"/>
                    </a:lnTo>
                    <a:lnTo>
                      <a:pt x="1243" y="0"/>
                    </a:lnTo>
                    <a:lnTo>
                      <a:pt x="857" y="43"/>
                    </a:lnTo>
                    <a:lnTo>
                      <a:pt x="515" y="172"/>
                    </a:lnTo>
                    <a:lnTo>
                      <a:pt x="172" y="343"/>
                    </a:lnTo>
                    <a:lnTo>
                      <a:pt x="172" y="343"/>
                    </a:lnTo>
                    <a:lnTo>
                      <a:pt x="87" y="429"/>
                    </a:lnTo>
                    <a:lnTo>
                      <a:pt x="44" y="514"/>
                    </a:lnTo>
                    <a:lnTo>
                      <a:pt x="1" y="685"/>
                    </a:lnTo>
                    <a:lnTo>
                      <a:pt x="44" y="771"/>
                    </a:lnTo>
                    <a:lnTo>
                      <a:pt x="87" y="857"/>
                    </a:lnTo>
                    <a:lnTo>
                      <a:pt x="129" y="942"/>
                    </a:lnTo>
                    <a:lnTo>
                      <a:pt x="258" y="985"/>
                    </a:lnTo>
                    <a:lnTo>
                      <a:pt x="258" y="985"/>
                    </a:lnTo>
                    <a:lnTo>
                      <a:pt x="686" y="1071"/>
                    </a:lnTo>
                    <a:lnTo>
                      <a:pt x="1157" y="1071"/>
                    </a:lnTo>
                    <a:lnTo>
                      <a:pt x="1157" y="1071"/>
                    </a:lnTo>
                    <a:lnTo>
                      <a:pt x="1499" y="1071"/>
                    </a:lnTo>
                    <a:lnTo>
                      <a:pt x="1499" y="1071"/>
                    </a:lnTo>
                    <a:lnTo>
                      <a:pt x="1842" y="1071"/>
                    </a:lnTo>
                    <a:lnTo>
                      <a:pt x="1842" y="1071"/>
                    </a:lnTo>
                    <a:lnTo>
                      <a:pt x="2227" y="1071"/>
                    </a:lnTo>
                    <a:lnTo>
                      <a:pt x="2227" y="1071"/>
                    </a:lnTo>
                    <a:lnTo>
                      <a:pt x="2741" y="1156"/>
                    </a:lnTo>
                    <a:lnTo>
                      <a:pt x="3298" y="1285"/>
                    </a:lnTo>
                    <a:lnTo>
                      <a:pt x="3811" y="1371"/>
                    </a:lnTo>
                    <a:lnTo>
                      <a:pt x="4325" y="1499"/>
                    </a:lnTo>
                    <a:lnTo>
                      <a:pt x="4325" y="1499"/>
                    </a:lnTo>
                    <a:lnTo>
                      <a:pt x="4368" y="1499"/>
                    </a:lnTo>
                    <a:lnTo>
                      <a:pt x="4368" y="1499"/>
                    </a:lnTo>
                    <a:lnTo>
                      <a:pt x="4497" y="1456"/>
                    </a:lnTo>
                    <a:lnTo>
                      <a:pt x="4625" y="1413"/>
                    </a:lnTo>
                    <a:lnTo>
                      <a:pt x="4711" y="1328"/>
                    </a:lnTo>
                    <a:lnTo>
                      <a:pt x="4796" y="1242"/>
                    </a:lnTo>
                    <a:lnTo>
                      <a:pt x="4796" y="1242"/>
                    </a:lnTo>
                    <a:lnTo>
                      <a:pt x="4839" y="1156"/>
                    </a:lnTo>
                    <a:lnTo>
                      <a:pt x="4839" y="1156"/>
                    </a:lnTo>
                    <a:lnTo>
                      <a:pt x="4882" y="1071"/>
                    </a:lnTo>
                    <a:lnTo>
                      <a:pt x="4925" y="942"/>
                    </a:lnTo>
                    <a:lnTo>
                      <a:pt x="4925" y="857"/>
                    </a:lnTo>
                    <a:lnTo>
                      <a:pt x="4882" y="771"/>
                    </a:lnTo>
                    <a:lnTo>
                      <a:pt x="4882" y="771"/>
                    </a:lnTo>
                    <a:lnTo>
                      <a:pt x="4711" y="557"/>
                    </a:lnTo>
                    <a:lnTo>
                      <a:pt x="4539" y="471"/>
                    </a:lnTo>
                    <a:lnTo>
                      <a:pt x="4325" y="386"/>
                    </a:lnTo>
                    <a:lnTo>
                      <a:pt x="4111" y="343"/>
                    </a:lnTo>
                    <a:lnTo>
                      <a:pt x="4111" y="343"/>
                    </a:lnTo>
                    <a:lnTo>
                      <a:pt x="3469" y="215"/>
                    </a:lnTo>
                    <a:lnTo>
                      <a:pt x="2827" y="86"/>
                    </a:lnTo>
                    <a:lnTo>
                      <a:pt x="2827" y="86"/>
                    </a:lnTo>
                    <a:lnTo>
                      <a:pt x="2270" y="0"/>
                    </a:lnTo>
                    <a:lnTo>
                      <a:pt x="167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 name="Google Shape;4304;p49">
                <a:extLst>
                  <a:ext uri="{FF2B5EF4-FFF2-40B4-BE49-F238E27FC236}">
                    <a16:creationId xmlns:a16="http://schemas.microsoft.com/office/drawing/2014/main" id="{2DA7530A-D127-16AE-78B3-B842B986F5BD}"/>
                  </a:ext>
                </a:extLst>
              </p:cNvPr>
              <p:cNvSpPr/>
              <p:nvPr/>
            </p:nvSpPr>
            <p:spPr>
              <a:xfrm>
                <a:off x="4580675" y="1130975"/>
                <a:ext cx="56750" cy="92075"/>
              </a:xfrm>
              <a:custGeom>
                <a:avLst/>
                <a:gdLst/>
                <a:ahLst/>
                <a:cxnLst/>
                <a:rect l="l" t="t" r="r" b="b"/>
                <a:pathLst>
                  <a:path w="2270" h="3683" fill="none" extrusionOk="0">
                    <a:moveTo>
                      <a:pt x="1884" y="0"/>
                    </a:moveTo>
                    <a:lnTo>
                      <a:pt x="1884" y="0"/>
                    </a:lnTo>
                    <a:lnTo>
                      <a:pt x="1713" y="86"/>
                    </a:lnTo>
                    <a:lnTo>
                      <a:pt x="1713" y="86"/>
                    </a:lnTo>
                    <a:lnTo>
                      <a:pt x="1456" y="214"/>
                    </a:lnTo>
                    <a:lnTo>
                      <a:pt x="1285" y="385"/>
                    </a:lnTo>
                    <a:lnTo>
                      <a:pt x="1070" y="557"/>
                    </a:lnTo>
                    <a:lnTo>
                      <a:pt x="899" y="814"/>
                    </a:lnTo>
                    <a:lnTo>
                      <a:pt x="600" y="1285"/>
                    </a:lnTo>
                    <a:lnTo>
                      <a:pt x="343" y="1755"/>
                    </a:lnTo>
                    <a:lnTo>
                      <a:pt x="343" y="1755"/>
                    </a:lnTo>
                    <a:lnTo>
                      <a:pt x="129" y="2184"/>
                    </a:lnTo>
                    <a:lnTo>
                      <a:pt x="0" y="2655"/>
                    </a:lnTo>
                    <a:lnTo>
                      <a:pt x="0" y="2869"/>
                    </a:lnTo>
                    <a:lnTo>
                      <a:pt x="0" y="3083"/>
                    </a:lnTo>
                    <a:lnTo>
                      <a:pt x="43" y="3340"/>
                    </a:lnTo>
                    <a:lnTo>
                      <a:pt x="129" y="3554"/>
                    </a:lnTo>
                    <a:lnTo>
                      <a:pt x="129" y="3554"/>
                    </a:lnTo>
                    <a:lnTo>
                      <a:pt x="214" y="3639"/>
                    </a:lnTo>
                    <a:lnTo>
                      <a:pt x="300" y="3682"/>
                    </a:lnTo>
                    <a:lnTo>
                      <a:pt x="300" y="3682"/>
                    </a:lnTo>
                    <a:lnTo>
                      <a:pt x="428" y="3639"/>
                    </a:lnTo>
                    <a:lnTo>
                      <a:pt x="514" y="3597"/>
                    </a:lnTo>
                    <a:lnTo>
                      <a:pt x="514" y="3511"/>
                    </a:lnTo>
                    <a:lnTo>
                      <a:pt x="514" y="3511"/>
                    </a:lnTo>
                    <a:lnTo>
                      <a:pt x="642" y="3126"/>
                    </a:lnTo>
                    <a:lnTo>
                      <a:pt x="771" y="2740"/>
                    </a:lnTo>
                    <a:lnTo>
                      <a:pt x="942" y="2355"/>
                    </a:lnTo>
                    <a:lnTo>
                      <a:pt x="1113" y="2012"/>
                    </a:lnTo>
                    <a:lnTo>
                      <a:pt x="1113" y="2012"/>
                    </a:lnTo>
                    <a:lnTo>
                      <a:pt x="1413" y="1670"/>
                    </a:lnTo>
                    <a:lnTo>
                      <a:pt x="1713" y="1327"/>
                    </a:lnTo>
                    <a:lnTo>
                      <a:pt x="1970" y="985"/>
                    </a:lnTo>
                    <a:lnTo>
                      <a:pt x="2226" y="599"/>
                    </a:lnTo>
                    <a:lnTo>
                      <a:pt x="2226" y="599"/>
                    </a:lnTo>
                    <a:lnTo>
                      <a:pt x="2269" y="514"/>
                    </a:lnTo>
                    <a:lnTo>
                      <a:pt x="2269" y="385"/>
                    </a:lnTo>
                    <a:lnTo>
                      <a:pt x="2226" y="214"/>
                    </a:lnTo>
                    <a:lnTo>
                      <a:pt x="2055" y="86"/>
                    </a:lnTo>
                    <a:lnTo>
                      <a:pt x="1970" y="43"/>
                    </a:lnTo>
                    <a:lnTo>
                      <a:pt x="1884"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grpSp>
        <p:nvGrpSpPr>
          <p:cNvPr id="47" name="Group 46">
            <a:extLst>
              <a:ext uri="{FF2B5EF4-FFF2-40B4-BE49-F238E27FC236}">
                <a16:creationId xmlns:a16="http://schemas.microsoft.com/office/drawing/2014/main" id="{769DFFC6-84A2-48D3-D608-4146CCD6F237}"/>
              </a:ext>
            </a:extLst>
          </p:cNvPr>
          <p:cNvGrpSpPr/>
          <p:nvPr/>
        </p:nvGrpSpPr>
        <p:grpSpPr>
          <a:xfrm>
            <a:off x="1687063" y="2537839"/>
            <a:ext cx="5357206" cy="1256290"/>
            <a:chOff x="311419" y="3386316"/>
            <a:chExt cx="4009979" cy="1139599"/>
          </a:xfrm>
        </p:grpSpPr>
        <p:grpSp>
          <p:nvGrpSpPr>
            <p:cNvPr id="48" name="Group 47">
              <a:extLst>
                <a:ext uri="{FF2B5EF4-FFF2-40B4-BE49-F238E27FC236}">
                  <a16:creationId xmlns:a16="http://schemas.microsoft.com/office/drawing/2014/main" id="{45E720A9-F1BE-A798-2FB5-7CE3F7218230}"/>
                </a:ext>
              </a:extLst>
            </p:cNvPr>
            <p:cNvGrpSpPr/>
            <p:nvPr/>
          </p:nvGrpSpPr>
          <p:grpSpPr>
            <a:xfrm>
              <a:off x="405311" y="3551949"/>
              <a:ext cx="3916087" cy="973966"/>
              <a:chOff x="-524047" y="190884"/>
              <a:chExt cx="11932920" cy="1724546"/>
            </a:xfrm>
          </p:grpSpPr>
          <p:sp>
            <p:nvSpPr>
              <p:cNvPr id="50" name="Rectangle 93">
                <a:extLst>
                  <a:ext uri="{FF2B5EF4-FFF2-40B4-BE49-F238E27FC236}">
                    <a16:creationId xmlns:a16="http://schemas.microsoft.com/office/drawing/2014/main" id="{F885FFB3-9343-E7DB-357C-14063679A395}"/>
                  </a:ext>
                </a:extLst>
              </p:cNvPr>
              <p:cNvSpPr/>
              <p:nvPr/>
            </p:nvSpPr>
            <p:spPr>
              <a:xfrm>
                <a:off x="-524047" y="204649"/>
                <a:ext cx="11932920" cy="1710781"/>
              </a:xfrm>
              <a:custGeom>
                <a:avLst/>
                <a:gdLst>
                  <a:gd name="csX0" fmla="*/ 0 w 11932920"/>
                  <a:gd name="csY0" fmla="*/ 0 h 1710781"/>
                  <a:gd name="csX1" fmla="*/ 11932920 w 11932920"/>
                  <a:gd name="csY1" fmla="*/ 0 h 1710781"/>
                  <a:gd name="csX2" fmla="*/ 11932920 w 11932920"/>
                  <a:gd name="csY2" fmla="*/ 1710781 h 1710781"/>
                  <a:gd name="csX3" fmla="*/ 0 w 11932920"/>
                  <a:gd name="csY3" fmla="*/ 1710781 h 1710781"/>
                  <a:gd name="csX4" fmla="*/ 0 w 11932920"/>
                  <a:gd name="csY4" fmla="*/ 0 h 1710781"/>
                </a:gdLst>
                <a:ahLst/>
                <a:cxnLst>
                  <a:cxn ang="0">
                    <a:pos x="csX0" y="csY0"/>
                  </a:cxn>
                  <a:cxn ang="0">
                    <a:pos x="csX1" y="csY1"/>
                  </a:cxn>
                  <a:cxn ang="0">
                    <a:pos x="csX2" y="csY2"/>
                  </a:cxn>
                  <a:cxn ang="0">
                    <a:pos x="csX3" y="csY3"/>
                  </a:cxn>
                  <a:cxn ang="0">
                    <a:pos x="csX4" y="cs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ln>
                <a:extLst>
                  <a:ext uri="{C807C97D-BFC1-408E-A445-0C87EB9F89A2}">
                    <ask:lineSketchStyleProps xmlns:ask="http://schemas.microsoft.com/office/drawing/2018/sketchyshapes" sd="1018328812">
                      <a:prstGeom prst="rect">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500" b="0" i="0" u="none" strike="noStrike" kern="1200" cap="none" spc="0" normalizeH="0" baseline="0" noProof="0">
                  <a:ln>
                    <a:noFill/>
                  </a:ln>
                  <a:solidFill>
                    <a:srgbClr val="43671B"/>
                  </a:solidFill>
                  <a:effectLst/>
                  <a:uLnTx/>
                  <a:uFillTx/>
                  <a:latin typeface="Cambria" panose="02040503050406030204" pitchFamily="18" charset="0"/>
                  <a:ea typeface="Cambria" panose="02040503050406030204" pitchFamily="18" charset="0"/>
                </a:endParaRPr>
              </a:p>
            </p:txBody>
          </p:sp>
          <p:sp>
            <p:nvSpPr>
              <p:cNvPr id="51" name="TextBox 50">
                <a:extLst>
                  <a:ext uri="{FF2B5EF4-FFF2-40B4-BE49-F238E27FC236}">
                    <a16:creationId xmlns:a16="http://schemas.microsoft.com/office/drawing/2014/main" id="{2FD20B98-52FF-BA73-DBB5-6633CB802B94}"/>
                  </a:ext>
                </a:extLst>
              </p:cNvPr>
              <p:cNvSpPr txBox="1"/>
              <p:nvPr/>
            </p:nvSpPr>
            <p:spPr>
              <a:xfrm>
                <a:off x="3169265" y="190884"/>
                <a:ext cx="5722031" cy="1507748"/>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5500" b="1" i="0" u="none" strike="noStrike" kern="1200" cap="none" spc="0" normalizeH="0" baseline="0" noProof="0">
                    <a:ln w="0"/>
                    <a:solidFill>
                      <a:srgbClr val="4472C4"/>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9</a:t>
                </a:r>
                <a:endParaRPr kumimoji="0" lang="en-US" altLang="en-US" sz="5500" b="1" i="0" u="none" strike="noStrike" kern="1200" cap="none" spc="0" normalizeH="0" baseline="0" noProof="0" dirty="0">
                  <a:ln w="0"/>
                  <a:solidFill>
                    <a:srgbClr val="4472C4"/>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grpSp>
        <p:sp>
          <p:nvSpPr>
            <p:cNvPr id="49" name="Google Shape;3606;p43">
              <a:extLst>
                <a:ext uri="{FF2B5EF4-FFF2-40B4-BE49-F238E27FC236}">
                  <a16:creationId xmlns:a16="http://schemas.microsoft.com/office/drawing/2014/main" id="{622A6404-8D5E-D20F-D851-3C5F89FAE0C1}"/>
                </a:ext>
              </a:extLst>
            </p:cNvPr>
            <p:cNvSpPr/>
            <p:nvPr/>
          </p:nvSpPr>
          <p:spPr>
            <a:xfrm>
              <a:off x="311419" y="3386316"/>
              <a:ext cx="918025" cy="1042459"/>
            </a:xfrm>
            <a:prstGeom prst="ellipse">
              <a:avLst/>
            </a:prstGeom>
            <a:solidFill>
              <a:srgbClr val="FFC000"/>
            </a:solidFill>
            <a:ln w="762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0" i="0" u="none" strike="noStrike" kern="1200" cap="none" spc="0" normalizeH="0" baseline="0" noProof="0">
                  <a:ln>
                    <a:noFill/>
                  </a:ln>
                  <a:solidFill>
                    <a:srgbClr val="FFFF00"/>
                  </a:solidFill>
                  <a:effectLst/>
                  <a:uLnTx/>
                  <a:uFillTx/>
                  <a:latin typeface="Cambria" panose="02040503050406030204" pitchFamily="18" charset="0"/>
                  <a:ea typeface="Cambria" panose="02040503050406030204" pitchFamily="18" charset="0"/>
                </a:rPr>
                <a:t>A</a:t>
              </a:r>
              <a:endParaRPr kumimoji="0" sz="5500" b="0" i="0" u="none" strike="noStrike" kern="1200" cap="none" spc="0" normalizeH="0" baseline="0" noProof="0">
                <a:ln>
                  <a:noFill/>
                </a:ln>
                <a:solidFill>
                  <a:srgbClr val="FFFF00"/>
                </a:solidFill>
                <a:effectLst/>
                <a:uLnTx/>
                <a:uFillTx/>
                <a:latin typeface="Cambria" panose="02040503050406030204" pitchFamily="18" charset="0"/>
                <a:ea typeface="Cambria" panose="02040503050406030204" pitchFamily="18" charset="0"/>
              </a:endParaRPr>
            </a:p>
          </p:txBody>
        </p:sp>
      </p:grpSp>
      <p:grpSp>
        <p:nvGrpSpPr>
          <p:cNvPr id="52" name="Group 51">
            <a:extLst>
              <a:ext uri="{FF2B5EF4-FFF2-40B4-BE49-F238E27FC236}">
                <a16:creationId xmlns:a16="http://schemas.microsoft.com/office/drawing/2014/main" id="{18980710-187F-BD20-E923-9868087331FF}"/>
              </a:ext>
            </a:extLst>
          </p:cNvPr>
          <p:cNvGrpSpPr/>
          <p:nvPr/>
        </p:nvGrpSpPr>
        <p:grpSpPr>
          <a:xfrm>
            <a:off x="3431765" y="4273001"/>
            <a:ext cx="5374605" cy="1197950"/>
            <a:chOff x="264580" y="1643820"/>
            <a:chExt cx="4235200" cy="1087605"/>
          </a:xfrm>
        </p:grpSpPr>
        <p:grpSp>
          <p:nvGrpSpPr>
            <p:cNvPr id="53" name="Group 52">
              <a:extLst>
                <a:ext uri="{FF2B5EF4-FFF2-40B4-BE49-F238E27FC236}">
                  <a16:creationId xmlns:a16="http://schemas.microsoft.com/office/drawing/2014/main" id="{6B87BB19-2064-4F03-EE08-B1151B96760C}"/>
                </a:ext>
              </a:extLst>
            </p:cNvPr>
            <p:cNvGrpSpPr/>
            <p:nvPr/>
          </p:nvGrpSpPr>
          <p:grpSpPr>
            <a:xfrm>
              <a:off x="655913" y="1706624"/>
              <a:ext cx="3843867" cy="1024801"/>
              <a:chOff x="129540" y="24240"/>
              <a:chExt cx="11932920" cy="1814557"/>
            </a:xfrm>
          </p:grpSpPr>
          <p:sp>
            <p:nvSpPr>
              <p:cNvPr id="55" name="Rectangle 98">
                <a:extLst>
                  <a:ext uri="{FF2B5EF4-FFF2-40B4-BE49-F238E27FC236}">
                    <a16:creationId xmlns:a16="http://schemas.microsoft.com/office/drawing/2014/main" id="{1887E11C-1631-8EE4-F35A-EB45BD63E33E}"/>
                  </a:ext>
                </a:extLst>
              </p:cNvPr>
              <p:cNvSpPr/>
              <p:nvPr/>
            </p:nvSpPr>
            <p:spPr>
              <a:xfrm>
                <a:off x="129540" y="128016"/>
                <a:ext cx="11932920" cy="1710781"/>
              </a:xfrm>
              <a:custGeom>
                <a:avLst/>
                <a:gdLst>
                  <a:gd name="csX0" fmla="*/ 0 w 11932920"/>
                  <a:gd name="csY0" fmla="*/ 0 h 1710781"/>
                  <a:gd name="csX1" fmla="*/ 11932920 w 11932920"/>
                  <a:gd name="csY1" fmla="*/ 0 h 1710781"/>
                  <a:gd name="csX2" fmla="*/ 11932920 w 11932920"/>
                  <a:gd name="csY2" fmla="*/ 1710781 h 1710781"/>
                  <a:gd name="csX3" fmla="*/ 0 w 11932920"/>
                  <a:gd name="csY3" fmla="*/ 1710781 h 1710781"/>
                  <a:gd name="csX4" fmla="*/ 0 w 11932920"/>
                  <a:gd name="csY4" fmla="*/ 0 h 1710781"/>
                </a:gdLst>
                <a:ahLst/>
                <a:cxnLst>
                  <a:cxn ang="0">
                    <a:pos x="csX0" y="csY0"/>
                  </a:cxn>
                  <a:cxn ang="0">
                    <a:pos x="csX1" y="csY1"/>
                  </a:cxn>
                  <a:cxn ang="0">
                    <a:pos x="csX2" y="csY2"/>
                  </a:cxn>
                  <a:cxn ang="0">
                    <a:pos x="csX3" y="csY3"/>
                  </a:cxn>
                  <a:cxn ang="0">
                    <a:pos x="csX4" y="cs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ln>
                <a:extLst>
                  <a:ext uri="{C807C97D-BFC1-408E-A445-0C87EB9F89A2}">
                    <ask:lineSketchStyleProps xmlns:ask="http://schemas.microsoft.com/office/drawing/2018/sketchyshapes" sd="1018328812">
                      <a:prstGeom prst="rect">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500" b="0" i="0" u="none" strike="noStrike" kern="1200" cap="none" spc="0" normalizeH="0" baseline="0" noProof="0">
                  <a:ln>
                    <a:noFill/>
                  </a:ln>
                  <a:solidFill>
                    <a:srgbClr val="43671B"/>
                  </a:solidFill>
                  <a:effectLst/>
                  <a:uLnTx/>
                  <a:uFillTx/>
                  <a:latin typeface="Cambria" panose="02040503050406030204" pitchFamily="18" charset="0"/>
                  <a:ea typeface="Cambria" panose="02040503050406030204" pitchFamily="18" charset="0"/>
                </a:endParaRPr>
              </a:p>
            </p:txBody>
          </p:sp>
          <p:sp>
            <p:nvSpPr>
              <p:cNvPr id="56" name="TextBox 55">
                <a:extLst>
                  <a:ext uri="{FF2B5EF4-FFF2-40B4-BE49-F238E27FC236}">
                    <a16:creationId xmlns:a16="http://schemas.microsoft.com/office/drawing/2014/main" id="{128A85DC-2F41-D16E-9DC3-2790EF2DB245}"/>
                  </a:ext>
                </a:extLst>
              </p:cNvPr>
              <p:cNvSpPr txBox="1"/>
              <p:nvPr/>
            </p:nvSpPr>
            <p:spPr>
              <a:xfrm>
                <a:off x="183113" y="24240"/>
                <a:ext cx="11221897" cy="1509035"/>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5500" b="1" i="0" u="none" strike="noStrike" kern="1200" cap="none" spc="0" normalizeH="0" baseline="0" noProof="0">
                    <a:ln w="0"/>
                    <a:solidFill>
                      <a:srgbClr val="4472C4"/>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10</a:t>
                </a:r>
                <a:endParaRPr kumimoji="0" lang="en-US" altLang="en-US" sz="5500" b="1" i="0" u="none" strike="noStrike" kern="1200" cap="none" spc="0" normalizeH="0" baseline="0" noProof="0" dirty="0">
                  <a:ln w="0"/>
                  <a:solidFill>
                    <a:srgbClr val="4472C4"/>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grpSp>
        <p:sp>
          <p:nvSpPr>
            <p:cNvPr id="54" name="Google Shape;3606;p43">
              <a:extLst>
                <a:ext uri="{FF2B5EF4-FFF2-40B4-BE49-F238E27FC236}">
                  <a16:creationId xmlns:a16="http://schemas.microsoft.com/office/drawing/2014/main" id="{44342317-34B6-BB5B-D871-6153A4594B25}"/>
                </a:ext>
              </a:extLst>
            </p:cNvPr>
            <p:cNvSpPr/>
            <p:nvPr/>
          </p:nvSpPr>
          <p:spPr>
            <a:xfrm>
              <a:off x="264580" y="1643820"/>
              <a:ext cx="918025" cy="1051871"/>
            </a:xfrm>
            <a:prstGeom prst="ellipse">
              <a:avLst/>
            </a:prstGeom>
            <a:solidFill>
              <a:srgbClr val="FFC000"/>
            </a:solidFill>
            <a:ln w="762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0" i="0" u="none" strike="noStrike" kern="1200" cap="none" spc="0" normalizeH="0" baseline="0" noProof="0">
                  <a:ln>
                    <a:noFill/>
                  </a:ln>
                  <a:solidFill>
                    <a:srgbClr val="CA3659"/>
                  </a:solidFill>
                  <a:effectLst/>
                  <a:uLnTx/>
                  <a:uFillTx/>
                  <a:latin typeface="Cambria" panose="02040503050406030204" pitchFamily="18" charset="0"/>
                  <a:ea typeface="Cambria" panose="02040503050406030204" pitchFamily="18" charset="0"/>
                </a:rPr>
                <a:t>B</a:t>
              </a:r>
              <a:endParaRPr kumimoji="0" sz="5500" b="0" i="0" u="none" strike="noStrike" kern="1200" cap="none" spc="0" normalizeH="0" baseline="0" noProof="0">
                <a:ln>
                  <a:noFill/>
                </a:ln>
                <a:solidFill>
                  <a:srgbClr val="CA3659"/>
                </a:solidFill>
                <a:effectLst/>
                <a:uLnTx/>
                <a:uFillTx/>
                <a:latin typeface="Cambria" panose="02040503050406030204" pitchFamily="18" charset="0"/>
                <a:ea typeface="Cambria" panose="02040503050406030204" pitchFamily="18" charset="0"/>
              </a:endParaRPr>
            </a:p>
          </p:txBody>
        </p:sp>
      </p:grpSp>
      <p:pic>
        <p:nvPicPr>
          <p:cNvPr id="57" name="Picture 56">
            <a:extLst>
              <a:ext uri="{FF2B5EF4-FFF2-40B4-BE49-F238E27FC236}">
                <a16:creationId xmlns:a16="http://schemas.microsoft.com/office/drawing/2014/main" id="{3351CAF7-8DD4-5835-B63D-6CAF949AD9C6}"/>
              </a:ext>
            </a:extLst>
          </p:cNvPr>
          <p:cNvPicPr>
            <a:picLocks noChangeAspect="1"/>
          </p:cNvPicPr>
          <p:nvPr/>
        </p:nvPicPr>
        <p:blipFill>
          <a:blip r:embed="rId4"/>
          <a:stretch>
            <a:fillRect/>
          </a:stretch>
        </p:blipFill>
        <p:spPr>
          <a:xfrm>
            <a:off x="8299769" y="3226427"/>
            <a:ext cx="4535164" cy="3631573"/>
          </a:xfrm>
          <a:prstGeom prst="rect">
            <a:avLst/>
          </a:prstGeom>
        </p:spPr>
      </p:pic>
    </p:spTree>
    <p:extLst>
      <p:ext uri="{BB962C8B-B14F-4D97-AF65-F5344CB8AC3E}">
        <p14:creationId xmlns:p14="http://schemas.microsoft.com/office/powerpoint/2010/main" val="2760709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randombar(horizontal)">
                                      <p:cBhvr>
                                        <p:cTn id="11" dur="500"/>
                                        <p:tgtEl>
                                          <p:spTgt spid="47"/>
                                        </p:tgtEl>
                                      </p:cBhvr>
                                    </p:animEffect>
                                  </p:childTnLst>
                                </p:cTn>
                              </p:par>
                              <p:par>
                                <p:cTn id="12" presetID="14" presetClass="entr" presetSubtype="10" fill="hold" nodeType="with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randombar(horizontal)">
                                      <p:cBhvr>
                                        <p:cTn id="14" dur="500"/>
                                        <p:tgtEl>
                                          <p:spTgt spid="5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nodeType="clickEffect">
                                  <p:stCondLst>
                                    <p:cond delay="0"/>
                                  </p:stCondLst>
                                  <p:childTnLst>
                                    <p:anim calcmode="lin" valueType="num">
                                      <p:cBhvr>
                                        <p:cTn id="18" dur="500"/>
                                        <p:tgtEl>
                                          <p:spTgt spid="47"/>
                                        </p:tgtEl>
                                        <p:attrNameLst>
                                          <p:attrName>ppt_w</p:attrName>
                                        </p:attrNameLst>
                                      </p:cBhvr>
                                      <p:tavLst>
                                        <p:tav tm="0">
                                          <p:val>
                                            <p:strVal val="ppt_w"/>
                                          </p:val>
                                        </p:tav>
                                        <p:tav tm="100000">
                                          <p:val>
                                            <p:fltVal val="0"/>
                                          </p:val>
                                        </p:tav>
                                      </p:tavLst>
                                    </p:anim>
                                    <p:anim calcmode="lin" valueType="num">
                                      <p:cBhvr>
                                        <p:cTn id="19" dur="500"/>
                                        <p:tgtEl>
                                          <p:spTgt spid="47"/>
                                        </p:tgtEl>
                                        <p:attrNameLst>
                                          <p:attrName>ppt_h</p:attrName>
                                        </p:attrNameLst>
                                      </p:cBhvr>
                                      <p:tavLst>
                                        <p:tav tm="0">
                                          <p:val>
                                            <p:strVal val="ppt_h"/>
                                          </p:val>
                                        </p:tav>
                                        <p:tav tm="100000">
                                          <p:val>
                                            <p:fltVal val="0"/>
                                          </p:val>
                                        </p:tav>
                                      </p:tavLst>
                                    </p:anim>
                                    <p:animEffect transition="out" filter="fade">
                                      <p:cBhvr>
                                        <p:cTn id="20" dur="500"/>
                                        <p:tgtEl>
                                          <p:spTgt spid="47"/>
                                        </p:tgtEl>
                                      </p:cBhvr>
                                    </p:animEffect>
                                    <p:set>
                                      <p:cBhvr>
                                        <p:cTn id="21" dur="1" fill="hold">
                                          <p:stCondLst>
                                            <p:cond delay="499"/>
                                          </p:stCondLst>
                                        </p:cTn>
                                        <p:tgtEl>
                                          <p:spTgt spid="47"/>
                                        </p:tgtEl>
                                        <p:attrNameLst>
                                          <p:attrName>style.visibility</p:attrName>
                                        </p:attrNameLst>
                                      </p:cBhvr>
                                      <p:to>
                                        <p:strVal val="hidden"/>
                                      </p:to>
                                    </p:set>
                                  </p:childTnLst>
                                </p:cTn>
                              </p:par>
                            </p:childTnLst>
                          </p:cTn>
                        </p:par>
                        <p:par>
                          <p:cTn id="22" fill="hold">
                            <p:stCondLst>
                              <p:cond delay="500"/>
                            </p:stCondLst>
                            <p:childTnLst>
                              <p:par>
                                <p:cTn id="23" presetID="42"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9956F9-EEF1-B759-EDF1-F4F67CDC0BE5}"/>
              </a:ext>
            </a:extLst>
          </p:cNvPr>
          <p:cNvPicPr>
            <a:picLocks noChangeAspect="1"/>
          </p:cNvPicPr>
          <p:nvPr/>
        </p:nvPicPr>
        <p:blipFill>
          <a:blip r:embed="rId3"/>
          <a:stretch>
            <a:fillRect/>
          </a:stretch>
        </p:blipFill>
        <p:spPr>
          <a:xfrm>
            <a:off x="443398" y="1889535"/>
            <a:ext cx="2755311" cy="2090443"/>
          </a:xfrm>
          <a:prstGeom prst="rect">
            <a:avLst/>
          </a:prstGeom>
        </p:spPr>
      </p:pic>
      <p:grpSp>
        <p:nvGrpSpPr>
          <p:cNvPr id="3" name="Group 2">
            <a:extLst>
              <a:ext uri="{FF2B5EF4-FFF2-40B4-BE49-F238E27FC236}">
                <a16:creationId xmlns:a16="http://schemas.microsoft.com/office/drawing/2014/main" id="{2D06FFDE-8606-91B9-891B-6B2CC9C066F5}"/>
              </a:ext>
            </a:extLst>
          </p:cNvPr>
          <p:cNvGrpSpPr/>
          <p:nvPr/>
        </p:nvGrpSpPr>
        <p:grpSpPr>
          <a:xfrm>
            <a:off x="931162" y="272055"/>
            <a:ext cx="8380654" cy="1656242"/>
            <a:chOff x="156430" y="124114"/>
            <a:chExt cx="8380654" cy="1656242"/>
          </a:xfrm>
        </p:grpSpPr>
        <p:sp>
          <p:nvSpPr>
            <p:cNvPr id="4" name="Rectangle: Rounded Corners 88">
              <a:extLst>
                <a:ext uri="{FF2B5EF4-FFF2-40B4-BE49-F238E27FC236}">
                  <a16:creationId xmlns:a16="http://schemas.microsoft.com/office/drawing/2014/main" id="{8E66668B-07DC-D334-FE08-3AE63FAE86D9}"/>
                </a:ext>
              </a:extLst>
            </p:cNvPr>
            <p:cNvSpPr/>
            <p:nvPr/>
          </p:nvSpPr>
          <p:spPr>
            <a:xfrm>
              <a:off x="850740" y="353432"/>
              <a:ext cx="7686344" cy="1426924"/>
            </a:xfrm>
            <a:prstGeom prst="roundRect">
              <a:avLst/>
            </a:prstGeom>
            <a:solidFill>
              <a:srgbClr val="FFFF00"/>
            </a:solid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CFF"/>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3820EC57-FF3D-0B15-7DD6-E33A92E20AA7}"/>
                </a:ext>
              </a:extLst>
            </p:cNvPr>
            <p:cNvSpPr txBox="1"/>
            <p:nvPr/>
          </p:nvSpPr>
          <p:spPr>
            <a:xfrm>
              <a:off x="1619659" y="554134"/>
              <a:ext cx="6812922" cy="1151469"/>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nl-NL" sz="6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8 : 2 = ?</a:t>
              </a:r>
              <a:endParaRPr kumimoji="0" lang="en-US" sz="6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grpSp>
          <p:nvGrpSpPr>
            <p:cNvPr id="6" name="Google Shape;4264;p49">
              <a:extLst>
                <a:ext uri="{FF2B5EF4-FFF2-40B4-BE49-F238E27FC236}">
                  <a16:creationId xmlns:a16="http://schemas.microsoft.com/office/drawing/2014/main" id="{18A62E3A-84BD-EC55-DED6-1733FBFE8FA0}"/>
                </a:ext>
              </a:extLst>
            </p:cNvPr>
            <p:cNvGrpSpPr/>
            <p:nvPr/>
          </p:nvGrpSpPr>
          <p:grpSpPr>
            <a:xfrm>
              <a:off x="156430" y="124114"/>
              <a:ext cx="1656583" cy="1440889"/>
              <a:chOff x="4359100" y="1077450"/>
              <a:chExt cx="549125" cy="525575"/>
            </a:xfrm>
          </p:grpSpPr>
          <p:sp>
            <p:nvSpPr>
              <p:cNvPr id="7" name="Google Shape;4265;p49">
                <a:extLst>
                  <a:ext uri="{FF2B5EF4-FFF2-40B4-BE49-F238E27FC236}">
                    <a16:creationId xmlns:a16="http://schemas.microsoft.com/office/drawing/2014/main" id="{D5A258C8-C1BC-C81D-E565-C38F3EF16CCC}"/>
                  </a:ext>
                </a:extLst>
              </p:cNvPr>
              <p:cNvSpPr/>
              <p:nvPr/>
            </p:nvSpPr>
            <p:spPr>
              <a:xfrm>
                <a:off x="4359100" y="1077450"/>
                <a:ext cx="549125" cy="525575"/>
              </a:xfrm>
              <a:custGeom>
                <a:avLst/>
                <a:gdLst/>
                <a:ahLst/>
                <a:cxnLst/>
                <a:rect l="l" t="t" r="r" b="b"/>
                <a:pathLst>
                  <a:path w="21965" h="21023" extrusionOk="0">
                    <a:moveTo>
                      <a:pt x="11860" y="1370"/>
                    </a:moveTo>
                    <a:lnTo>
                      <a:pt x="12074" y="1413"/>
                    </a:lnTo>
                    <a:lnTo>
                      <a:pt x="12288" y="1499"/>
                    </a:lnTo>
                    <a:lnTo>
                      <a:pt x="12331" y="1542"/>
                    </a:lnTo>
                    <a:lnTo>
                      <a:pt x="12417" y="1584"/>
                    </a:lnTo>
                    <a:lnTo>
                      <a:pt x="12631" y="1713"/>
                    </a:lnTo>
                    <a:lnTo>
                      <a:pt x="12845" y="1884"/>
                    </a:lnTo>
                    <a:lnTo>
                      <a:pt x="13059" y="2098"/>
                    </a:lnTo>
                    <a:lnTo>
                      <a:pt x="13230" y="2355"/>
                    </a:lnTo>
                    <a:lnTo>
                      <a:pt x="13573" y="2869"/>
                    </a:lnTo>
                    <a:lnTo>
                      <a:pt x="13830" y="3468"/>
                    </a:lnTo>
                    <a:lnTo>
                      <a:pt x="13958" y="3811"/>
                    </a:lnTo>
                    <a:lnTo>
                      <a:pt x="14215" y="4710"/>
                    </a:lnTo>
                    <a:lnTo>
                      <a:pt x="14386" y="5523"/>
                    </a:lnTo>
                    <a:lnTo>
                      <a:pt x="14515" y="6251"/>
                    </a:lnTo>
                    <a:lnTo>
                      <a:pt x="14558" y="6765"/>
                    </a:lnTo>
                    <a:lnTo>
                      <a:pt x="14558" y="6894"/>
                    </a:lnTo>
                    <a:lnTo>
                      <a:pt x="14558" y="6979"/>
                    </a:lnTo>
                    <a:lnTo>
                      <a:pt x="15414" y="7022"/>
                    </a:lnTo>
                    <a:lnTo>
                      <a:pt x="16313" y="7150"/>
                    </a:lnTo>
                    <a:lnTo>
                      <a:pt x="17341" y="7365"/>
                    </a:lnTo>
                    <a:lnTo>
                      <a:pt x="17469" y="7365"/>
                    </a:lnTo>
                    <a:lnTo>
                      <a:pt x="17940" y="7493"/>
                    </a:lnTo>
                    <a:lnTo>
                      <a:pt x="18026" y="7536"/>
                    </a:lnTo>
                    <a:lnTo>
                      <a:pt x="18668" y="7707"/>
                    </a:lnTo>
                    <a:lnTo>
                      <a:pt x="19224" y="7921"/>
                    </a:lnTo>
                    <a:lnTo>
                      <a:pt x="19396" y="8050"/>
                    </a:lnTo>
                    <a:lnTo>
                      <a:pt x="19824" y="8264"/>
                    </a:lnTo>
                    <a:lnTo>
                      <a:pt x="19995" y="8392"/>
                    </a:lnTo>
                    <a:lnTo>
                      <a:pt x="20124" y="8478"/>
                    </a:lnTo>
                    <a:lnTo>
                      <a:pt x="20295" y="8649"/>
                    </a:lnTo>
                    <a:lnTo>
                      <a:pt x="20423" y="8820"/>
                    </a:lnTo>
                    <a:lnTo>
                      <a:pt x="20509" y="9034"/>
                    </a:lnTo>
                    <a:lnTo>
                      <a:pt x="20595" y="9206"/>
                    </a:lnTo>
                    <a:lnTo>
                      <a:pt x="20595" y="9377"/>
                    </a:lnTo>
                    <a:lnTo>
                      <a:pt x="20595" y="9591"/>
                    </a:lnTo>
                    <a:lnTo>
                      <a:pt x="20552" y="9762"/>
                    </a:lnTo>
                    <a:lnTo>
                      <a:pt x="20509" y="9933"/>
                    </a:lnTo>
                    <a:lnTo>
                      <a:pt x="20295" y="10319"/>
                    </a:lnTo>
                    <a:lnTo>
                      <a:pt x="20038" y="10661"/>
                    </a:lnTo>
                    <a:lnTo>
                      <a:pt x="19695" y="11004"/>
                    </a:lnTo>
                    <a:lnTo>
                      <a:pt x="19310" y="11346"/>
                    </a:lnTo>
                    <a:lnTo>
                      <a:pt x="18839" y="11689"/>
                    </a:lnTo>
                    <a:lnTo>
                      <a:pt x="18411" y="11989"/>
                    </a:lnTo>
                    <a:lnTo>
                      <a:pt x="17512" y="12545"/>
                    </a:lnTo>
                    <a:lnTo>
                      <a:pt x="16698" y="12973"/>
                    </a:lnTo>
                    <a:lnTo>
                      <a:pt x="15885" y="13359"/>
                    </a:lnTo>
                    <a:lnTo>
                      <a:pt x="16099" y="14129"/>
                    </a:lnTo>
                    <a:lnTo>
                      <a:pt x="16270" y="14943"/>
                    </a:lnTo>
                    <a:lnTo>
                      <a:pt x="16399" y="15970"/>
                    </a:lnTo>
                    <a:lnTo>
                      <a:pt x="16441" y="16484"/>
                    </a:lnTo>
                    <a:lnTo>
                      <a:pt x="16441" y="16998"/>
                    </a:lnTo>
                    <a:lnTo>
                      <a:pt x="16441" y="17512"/>
                    </a:lnTo>
                    <a:lnTo>
                      <a:pt x="16356" y="17983"/>
                    </a:lnTo>
                    <a:lnTo>
                      <a:pt x="16270" y="18454"/>
                    </a:lnTo>
                    <a:lnTo>
                      <a:pt x="16099" y="18839"/>
                    </a:lnTo>
                    <a:lnTo>
                      <a:pt x="15885" y="19182"/>
                    </a:lnTo>
                    <a:lnTo>
                      <a:pt x="15714" y="19310"/>
                    </a:lnTo>
                    <a:lnTo>
                      <a:pt x="15585" y="19438"/>
                    </a:lnTo>
                    <a:lnTo>
                      <a:pt x="15414" y="19524"/>
                    </a:lnTo>
                    <a:lnTo>
                      <a:pt x="15243" y="19610"/>
                    </a:lnTo>
                    <a:lnTo>
                      <a:pt x="15029" y="19652"/>
                    </a:lnTo>
                    <a:lnTo>
                      <a:pt x="14857" y="19652"/>
                    </a:lnTo>
                    <a:lnTo>
                      <a:pt x="14515" y="19610"/>
                    </a:lnTo>
                    <a:lnTo>
                      <a:pt x="14215" y="19567"/>
                    </a:lnTo>
                    <a:lnTo>
                      <a:pt x="14087" y="19524"/>
                    </a:lnTo>
                    <a:lnTo>
                      <a:pt x="13873" y="19438"/>
                    </a:lnTo>
                    <a:lnTo>
                      <a:pt x="13744" y="19396"/>
                    </a:lnTo>
                    <a:lnTo>
                      <a:pt x="13573" y="19310"/>
                    </a:lnTo>
                    <a:lnTo>
                      <a:pt x="13487" y="19267"/>
                    </a:lnTo>
                    <a:lnTo>
                      <a:pt x="13145" y="19096"/>
                    </a:lnTo>
                    <a:lnTo>
                      <a:pt x="12759" y="18839"/>
                    </a:lnTo>
                    <a:lnTo>
                      <a:pt x="12031" y="18325"/>
                    </a:lnTo>
                    <a:lnTo>
                      <a:pt x="11903" y="18240"/>
                    </a:lnTo>
                    <a:lnTo>
                      <a:pt x="11817" y="18154"/>
                    </a:lnTo>
                    <a:lnTo>
                      <a:pt x="11689" y="18068"/>
                    </a:lnTo>
                    <a:lnTo>
                      <a:pt x="11603" y="17983"/>
                    </a:lnTo>
                    <a:lnTo>
                      <a:pt x="10961" y="17426"/>
                    </a:lnTo>
                    <a:lnTo>
                      <a:pt x="10404" y="16912"/>
                    </a:lnTo>
                    <a:lnTo>
                      <a:pt x="9933" y="16441"/>
                    </a:lnTo>
                    <a:lnTo>
                      <a:pt x="9848" y="16484"/>
                    </a:lnTo>
                    <a:lnTo>
                      <a:pt x="9762" y="16527"/>
                    </a:lnTo>
                    <a:lnTo>
                      <a:pt x="8906" y="16955"/>
                    </a:lnTo>
                    <a:lnTo>
                      <a:pt x="8306" y="17212"/>
                    </a:lnTo>
                    <a:lnTo>
                      <a:pt x="7621" y="17512"/>
                    </a:lnTo>
                    <a:lnTo>
                      <a:pt x="6851" y="17811"/>
                    </a:lnTo>
                    <a:lnTo>
                      <a:pt x="6123" y="18026"/>
                    </a:lnTo>
                    <a:lnTo>
                      <a:pt x="5395" y="18197"/>
                    </a:lnTo>
                    <a:lnTo>
                      <a:pt x="5053" y="18240"/>
                    </a:lnTo>
                    <a:lnTo>
                      <a:pt x="4453" y="18240"/>
                    </a:lnTo>
                    <a:lnTo>
                      <a:pt x="4196" y="18197"/>
                    </a:lnTo>
                    <a:lnTo>
                      <a:pt x="3982" y="18111"/>
                    </a:lnTo>
                    <a:lnTo>
                      <a:pt x="3811" y="17983"/>
                    </a:lnTo>
                    <a:lnTo>
                      <a:pt x="3725" y="17940"/>
                    </a:lnTo>
                    <a:lnTo>
                      <a:pt x="3597" y="17811"/>
                    </a:lnTo>
                    <a:lnTo>
                      <a:pt x="3511" y="17597"/>
                    </a:lnTo>
                    <a:lnTo>
                      <a:pt x="3468" y="17555"/>
                    </a:lnTo>
                    <a:lnTo>
                      <a:pt x="3426" y="17426"/>
                    </a:lnTo>
                    <a:lnTo>
                      <a:pt x="3426" y="17340"/>
                    </a:lnTo>
                    <a:lnTo>
                      <a:pt x="3383" y="17255"/>
                    </a:lnTo>
                    <a:lnTo>
                      <a:pt x="3383" y="17212"/>
                    </a:lnTo>
                    <a:lnTo>
                      <a:pt x="3383" y="17126"/>
                    </a:lnTo>
                    <a:lnTo>
                      <a:pt x="3383" y="16955"/>
                    </a:lnTo>
                    <a:lnTo>
                      <a:pt x="3383" y="16655"/>
                    </a:lnTo>
                    <a:lnTo>
                      <a:pt x="3383" y="16270"/>
                    </a:lnTo>
                    <a:lnTo>
                      <a:pt x="3554" y="15499"/>
                    </a:lnTo>
                    <a:lnTo>
                      <a:pt x="3768" y="14686"/>
                    </a:lnTo>
                    <a:lnTo>
                      <a:pt x="4068" y="13915"/>
                    </a:lnTo>
                    <a:lnTo>
                      <a:pt x="4367" y="13230"/>
                    </a:lnTo>
                    <a:lnTo>
                      <a:pt x="4624" y="12631"/>
                    </a:lnTo>
                    <a:lnTo>
                      <a:pt x="4967" y="11989"/>
                    </a:lnTo>
                    <a:lnTo>
                      <a:pt x="4967" y="11946"/>
                    </a:lnTo>
                    <a:lnTo>
                      <a:pt x="4325" y="11389"/>
                    </a:lnTo>
                    <a:lnTo>
                      <a:pt x="3682" y="10790"/>
                    </a:lnTo>
                    <a:lnTo>
                      <a:pt x="2955" y="10062"/>
                    </a:lnTo>
                    <a:lnTo>
                      <a:pt x="2612" y="9634"/>
                    </a:lnTo>
                    <a:lnTo>
                      <a:pt x="2270" y="9206"/>
                    </a:lnTo>
                    <a:lnTo>
                      <a:pt x="2013" y="8777"/>
                    </a:lnTo>
                    <a:lnTo>
                      <a:pt x="1756" y="8349"/>
                    </a:lnTo>
                    <a:lnTo>
                      <a:pt x="1542" y="7921"/>
                    </a:lnTo>
                    <a:lnTo>
                      <a:pt x="1413" y="7536"/>
                    </a:lnTo>
                    <a:lnTo>
                      <a:pt x="1370" y="7150"/>
                    </a:lnTo>
                    <a:lnTo>
                      <a:pt x="1413" y="6979"/>
                    </a:lnTo>
                    <a:lnTo>
                      <a:pt x="1456" y="6808"/>
                    </a:lnTo>
                    <a:lnTo>
                      <a:pt x="1456" y="6722"/>
                    </a:lnTo>
                    <a:lnTo>
                      <a:pt x="1627" y="6465"/>
                    </a:lnTo>
                    <a:lnTo>
                      <a:pt x="1884" y="6251"/>
                    </a:lnTo>
                    <a:lnTo>
                      <a:pt x="2184" y="6080"/>
                    </a:lnTo>
                    <a:lnTo>
                      <a:pt x="2569" y="5952"/>
                    </a:lnTo>
                    <a:lnTo>
                      <a:pt x="2955" y="5866"/>
                    </a:lnTo>
                    <a:lnTo>
                      <a:pt x="3426" y="5823"/>
                    </a:lnTo>
                    <a:lnTo>
                      <a:pt x="4367" y="5780"/>
                    </a:lnTo>
                    <a:lnTo>
                      <a:pt x="5010" y="5780"/>
                    </a:lnTo>
                    <a:lnTo>
                      <a:pt x="5609" y="5823"/>
                    </a:lnTo>
                    <a:lnTo>
                      <a:pt x="6722" y="5952"/>
                    </a:lnTo>
                    <a:lnTo>
                      <a:pt x="7836" y="6123"/>
                    </a:lnTo>
                    <a:lnTo>
                      <a:pt x="8050" y="5523"/>
                    </a:lnTo>
                    <a:lnTo>
                      <a:pt x="8306" y="4881"/>
                    </a:lnTo>
                    <a:lnTo>
                      <a:pt x="8649" y="4153"/>
                    </a:lnTo>
                    <a:lnTo>
                      <a:pt x="9120" y="3383"/>
                    </a:lnTo>
                    <a:lnTo>
                      <a:pt x="9377" y="2997"/>
                    </a:lnTo>
                    <a:lnTo>
                      <a:pt x="9634" y="2612"/>
                    </a:lnTo>
                    <a:lnTo>
                      <a:pt x="9933" y="2270"/>
                    </a:lnTo>
                    <a:lnTo>
                      <a:pt x="10233" y="2013"/>
                    </a:lnTo>
                    <a:lnTo>
                      <a:pt x="10576" y="1756"/>
                    </a:lnTo>
                    <a:lnTo>
                      <a:pt x="10918" y="1542"/>
                    </a:lnTo>
                    <a:lnTo>
                      <a:pt x="11261" y="1413"/>
                    </a:lnTo>
                    <a:lnTo>
                      <a:pt x="11389" y="1413"/>
                    </a:lnTo>
                    <a:lnTo>
                      <a:pt x="11432" y="1370"/>
                    </a:lnTo>
                    <a:close/>
                    <a:moveTo>
                      <a:pt x="11304" y="0"/>
                    </a:moveTo>
                    <a:lnTo>
                      <a:pt x="11132" y="43"/>
                    </a:lnTo>
                    <a:lnTo>
                      <a:pt x="11089" y="43"/>
                    </a:lnTo>
                    <a:lnTo>
                      <a:pt x="10961" y="86"/>
                    </a:lnTo>
                    <a:lnTo>
                      <a:pt x="10619" y="172"/>
                    </a:lnTo>
                    <a:lnTo>
                      <a:pt x="10319" y="300"/>
                    </a:lnTo>
                    <a:lnTo>
                      <a:pt x="9933" y="514"/>
                    </a:lnTo>
                    <a:lnTo>
                      <a:pt x="9548" y="771"/>
                    </a:lnTo>
                    <a:lnTo>
                      <a:pt x="9163" y="1114"/>
                    </a:lnTo>
                    <a:lnTo>
                      <a:pt x="8820" y="1456"/>
                    </a:lnTo>
                    <a:lnTo>
                      <a:pt x="8478" y="1884"/>
                    </a:lnTo>
                    <a:lnTo>
                      <a:pt x="8092" y="2398"/>
                    </a:lnTo>
                    <a:lnTo>
                      <a:pt x="7793" y="2912"/>
                    </a:lnTo>
                    <a:lnTo>
                      <a:pt x="7450" y="3511"/>
                    </a:lnTo>
                    <a:lnTo>
                      <a:pt x="6936" y="4582"/>
                    </a:lnTo>
                    <a:lnTo>
                      <a:pt x="5738" y="4453"/>
                    </a:lnTo>
                    <a:lnTo>
                      <a:pt x="5053" y="4410"/>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129" y="6337"/>
                    </a:lnTo>
                    <a:lnTo>
                      <a:pt x="43" y="6851"/>
                    </a:lnTo>
                    <a:lnTo>
                      <a:pt x="0" y="7365"/>
                    </a:lnTo>
                    <a:lnTo>
                      <a:pt x="86" y="7878"/>
                    </a:lnTo>
                    <a:lnTo>
                      <a:pt x="257" y="8435"/>
                    </a:lnTo>
                    <a:lnTo>
                      <a:pt x="557" y="9034"/>
                    </a:lnTo>
                    <a:lnTo>
                      <a:pt x="899" y="9634"/>
                    </a:lnTo>
                    <a:lnTo>
                      <a:pt x="1370" y="10276"/>
                    </a:lnTo>
                    <a:lnTo>
                      <a:pt x="1970" y="10961"/>
                    </a:lnTo>
                    <a:lnTo>
                      <a:pt x="2612" y="11689"/>
                    </a:lnTo>
                    <a:lnTo>
                      <a:pt x="3254" y="12288"/>
                    </a:lnTo>
                    <a:lnTo>
                      <a:pt x="2826" y="13359"/>
                    </a:lnTo>
                    <a:lnTo>
                      <a:pt x="2569" y="13958"/>
                    </a:lnTo>
                    <a:lnTo>
                      <a:pt x="2398" y="14557"/>
                    </a:lnTo>
                    <a:lnTo>
                      <a:pt x="2227" y="15200"/>
                    </a:lnTo>
                    <a:lnTo>
                      <a:pt x="2098" y="15842"/>
                    </a:lnTo>
                    <a:lnTo>
                      <a:pt x="2013" y="16441"/>
                    </a:lnTo>
                    <a:lnTo>
                      <a:pt x="1970" y="17041"/>
                    </a:lnTo>
                    <a:lnTo>
                      <a:pt x="2013" y="17255"/>
                    </a:lnTo>
                    <a:lnTo>
                      <a:pt x="2013" y="17298"/>
                    </a:lnTo>
                    <a:lnTo>
                      <a:pt x="2013" y="17340"/>
                    </a:lnTo>
                    <a:lnTo>
                      <a:pt x="2013" y="17383"/>
                    </a:lnTo>
                    <a:lnTo>
                      <a:pt x="2055" y="17512"/>
                    </a:lnTo>
                    <a:lnTo>
                      <a:pt x="2055" y="17683"/>
                    </a:lnTo>
                    <a:lnTo>
                      <a:pt x="2098" y="17769"/>
                    </a:lnTo>
                    <a:lnTo>
                      <a:pt x="2184" y="18026"/>
                    </a:lnTo>
                    <a:lnTo>
                      <a:pt x="2227" y="18111"/>
                    </a:lnTo>
                    <a:lnTo>
                      <a:pt x="2227" y="18154"/>
                    </a:lnTo>
                    <a:lnTo>
                      <a:pt x="2355" y="18411"/>
                    </a:lnTo>
                    <a:lnTo>
                      <a:pt x="2484" y="18625"/>
                    </a:lnTo>
                    <a:lnTo>
                      <a:pt x="2655" y="18796"/>
                    </a:lnTo>
                    <a:lnTo>
                      <a:pt x="2826" y="18967"/>
                    </a:lnTo>
                    <a:lnTo>
                      <a:pt x="2869" y="19010"/>
                    </a:lnTo>
                    <a:lnTo>
                      <a:pt x="2955" y="19096"/>
                    </a:lnTo>
                    <a:lnTo>
                      <a:pt x="3340" y="19310"/>
                    </a:lnTo>
                    <a:lnTo>
                      <a:pt x="3768" y="19481"/>
                    </a:lnTo>
                    <a:lnTo>
                      <a:pt x="4239" y="19567"/>
                    </a:lnTo>
                    <a:lnTo>
                      <a:pt x="4753" y="19610"/>
                    </a:lnTo>
                    <a:lnTo>
                      <a:pt x="5352" y="19567"/>
                    </a:lnTo>
                    <a:lnTo>
                      <a:pt x="5994" y="19481"/>
                    </a:lnTo>
                    <a:lnTo>
                      <a:pt x="6637" y="19310"/>
                    </a:lnTo>
                    <a:lnTo>
                      <a:pt x="7322" y="19096"/>
                    </a:lnTo>
                    <a:lnTo>
                      <a:pt x="7964" y="18882"/>
                    </a:lnTo>
                    <a:lnTo>
                      <a:pt x="8563" y="18625"/>
                    </a:lnTo>
                    <a:lnTo>
                      <a:pt x="9677" y="18111"/>
                    </a:lnTo>
                    <a:lnTo>
                      <a:pt x="10148" y="18539"/>
                    </a:lnTo>
                    <a:lnTo>
                      <a:pt x="10704" y="19053"/>
                    </a:lnTo>
                    <a:lnTo>
                      <a:pt x="10918" y="19224"/>
                    </a:lnTo>
                    <a:lnTo>
                      <a:pt x="10961" y="19224"/>
                    </a:lnTo>
                    <a:lnTo>
                      <a:pt x="11047" y="19310"/>
                    </a:lnTo>
                    <a:lnTo>
                      <a:pt x="11218" y="19438"/>
                    </a:lnTo>
                    <a:lnTo>
                      <a:pt x="12074" y="20038"/>
                    </a:lnTo>
                    <a:lnTo>
                      <a:pt x="12502" y="20295"/>
                    </a:lnTo>
                    <a:lnTo>
                      <a:pt x="12888" y="20509"/>
                    </a:lnTo>
                    <a:lnTo>
                      <a:pt x="12931" y="20509"/>
                    </a:lnTo>
                    <a:lnTo>
                      <a:pt x="12973" y="20552"/>
                    </a:lnTo>
                    <a:lnTo>
                      <a:pt x="13230" y="20680"/>
                    </a:lnTo>
                    <a:lnTo>
                      <a:pt x="13359" y="20723"/>
                    </a:lnTo>
                    <a:lnTo>
                      <a:pt x="13616" y="20809"/>
                    </a:lnTo>
                    <a:lnTo>
                      <a:pt x="13830" y="20894"/>
                    </a:lnTo>
                    <a:lnTo>
                      <a:pt x="14343" y="20980"/>
                    </a:lnTo>
                    <a:lnTo>
                      <a:pt x="14857" y="21023"/>
                    </a:lnTo>
                    <a:lnTo>
                      <a:pt x="15243" y="21023"/>
                    </a:lnTo>
                    <a:lnTo>
                      <a:pt x="15628" y="20937"/>
                    </a:lnTo>
                    <a:lnTo>
                      <a:pt x="16013" y="20766"/>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8282" y="13658"/>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793" y="8521"/>
                    </a:lnTo>
                    <a:lnTo>
                      <a:pt x="21622" y="8135"/>
                    </a:lnTo>
                    <a:lnTo>
                      <a:pt x="21365" y="7793"/>
                    </a:lnTo>
                    <a:lnTo>
                      <a:pt x="21023" y="7450"/>
                    </a:lnTo>
                    <a:lnTo>
                      <a:pt x="20851" y="7322"/>
                    </a:lnTo>
                    <a:lnTo>
                      <a:pt x="20595" y="7150"/>
                    </a:lnTo>
                    <a:lnTo>
                      <a:pt x="20038" y="6808"/>
                    </a:lnTo>
                    <a:lnTo>
                      <a:pt x="19781" y="6679"/>
                    </a:lnTo>
                    <a:lnTo>
                      <a:pt x="19139" y="6423"/>
                    </a:lnTo>
                    <a:lnTo>
                      <a:pt x="18411" y="6209"/>
                    </a:lnTo>
                    <a:lnTo>
                      <a:pt x="18325" y="6166"/>
                    </a:lnTo>
                    <a:lnTo>
                      <a:pt x="17812" y="6037"/>
                    </a:lnTo>
                    <a:lnTo>
                      <a:pt x="17683" y="6037"/>
                    </a:lnTo>
                    <a:lnTo>
                      <a:pt x="17640" y="5994"/>
                    </a:lnTo>
                    <a:lnTo>
                      <a:pt x="16656" y="5823"/>
                    </a:lnTo>
                    <a:lnTo>
                      <a:pt x="15799" y="5695"/>
                    </a:lnTo>
                    <a:lnTo>
                      <a:pt x="15585" y="4624"/>
                    </a:lnTo>
                    <a:lnTo>
                      <a:pt x="15457" y="3982"/>
                    </a:lnTo>
                    <a:lnTo>
                      <a:pt x="15243" y="3383"/>
                    </a:lnTo>
                    <a:lnTo>
                      <a:pt x="15114" y="2955"/>
                    </a:lnTo>
                    <a:lnTo>
                      <a:pt x="14900" y="2526"/>
                    </a:lnTo>
                    <a:lnTo>
                      <a:pt x="14686" y="2098"/>
                    </a:lnTo>
                    <a:lnTo>
                      <a:pt x="14472" y="1713"/>
                    </a:lnTo>
                    <a:lnTo>
                      <a:pt x="14215" y="1370"/>
                    </a:lnTo>
                    <a:lnTo>
                      <a:pt x="13958" y="1028"/>
                    </a:lnTo>
                    <a:lnTo>
                      <a:pt x="13658" y="771"/>
                    </a:lnTo>
                    <a:lnTo>
                      <a:pt x="13359" y="557"/>
                    </a:lnTo>
                    <a:lnTo>
                      <a:pt x="13059" y="343"/>
                    </a:lnTo>
                    <a:lnTo>
                      <a:pt x="13016" y="343"/>
                    </a:lnTo>
                    <a:lnTo>
                      <a:pt x="12973" y="300"/>
                    </a:lnTo>
                    <a:lnTo>
                      <a:pt x="12931" y="300"/>
                    </a:lnTo>
                    <a:lnTo>
                      <a:pt x="12845" y="257"/>
                    </a:lnTo>
                    <a:lnTo>
                      <a:pt x="12802" y="214"/>
                    </a:lnTo>
                    <a:lnTo>
                      <a:pt x="12417" y="86"/>
                    </a:lnTo>
                    <a:lnTo>
                      <a:pt x="12031" y="43"/>
                    </a:lnTo>
                    <a:lnTo>
                      <a:pt x="11646" y="0"/>
                    </a:lnTo>
                    <a:close/>
                  </a:path>
                </a:pathLst>
              </a:custGeom>
              <a:solidFill>
                <a:srgbClr val="FC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Google Shape;4266;p49">
                <a:extLst>
                  <a:ext uri="{FF2B5EF4-FFF2-40B4-BE49-F238E27FC236}">
                    <a16:creationId xmlns:a16="http://schemas.microsoft.com/office/drawing/2014/main" id="{B713AAF7-8B8F-424D-F98C-05F6AAD45328}"/>
                  </a:ext>
                </a:extLst>
              </p:cNvPr>
              <p:cNvSpPr/>
              <p:nvPr/>
            </p:nvSpPr>
            <p:spPr>
              <a:xfrm>
                <a:off x="4393350" y="1111700"/>
                <a:ext cx="480625" cy="457075"/>
              </a:xfrm>
              <a:custGeom>
                <a:avLst/>
                <a:gdLst/>
                <a:ahLst/>
                <a:cxnLst/>
                <a:rect l="l" t="t" r="r" b="b"/>
                <a:pathLst>
                  <a:path w="19225" h="18283" fill="none" extrusionOk="0">
                    <a:moveTo>
                      <a:pt x="10276" y="0"/>
                    </a:moveTo>
                    <a:lnTo>
                      <a:pt x="10276"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4044" y="18154"/>
                    </a:lnTo>
                    <a:lnTo>
                      <a:pt x="13873" y="18240"/>
                    </a:lnTo>
                    <a:lnTo>
                      <a:pt x="13659" y="18282"/>
                    </a:lnTo>
                    <a:lnTo>
                      <a:pt x="13487" y="18282"/>
                    </a:lnTo>
                    <a:lnTo>
                      <a:pt x="13487" y="18282"/>
                    </a:lnTo>
                    <a:lnTo>
                      <a:pt x="13145" y="18240"/>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536" y="15585"/>
                    </a:lnTo>
                    <a:lnTo>
                      <a:pt x="6936" y="15842"/>
                    </a:lnTo>
                    <a:lnTo>
                      <a:pt x="6251" y="16142"/>
                    </a:lnTo>
                    <a:lnTo>
                      <a:pt x="5481" y="16441"/>
                    </a:lnTo>
                    <a:lnTo>
                      <a:pt x="4753" y="16656"/>
                    </a:lnTo>
                    <a:lnTo>
                      <a:pt x="4025" y="16827"/>
                    </a:lnTo>
                    <a:lnTo>
                      <a:pt x="3683" y="16870"/>
                    </a:lnTo>
                    <a:lnTo>
                      <a:pt x="3383" y="16870"/>
                    </a:lnTo>
                    <a:lnTo>
                      <a:pt x="3383" y="16870"/>
                    </a:lnTo>
                    <a:lnTo>
                      <a:pt x="3083" y="16870"/>
                    </a:lnTo>
                    <a:lnTo>
                      <a:pt x="2826" y="16827"/>
                    </a:lnTo>
                    <a:lnTo>
                      <a:pt x="2612"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00"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257" y="5095"/>
                    </a:lnTo>
                    <a:lnTo>
                      <a:pt x="514" y="4881"/>
                    </a:lnTo>
                    <a:lnTo>
                      <a:pt x="814" y="4710"/>
                    </a:lnTo>
                    <a:lnTo>
                      <a:pt x="1199" y="4582"/>
                    </a:lnTo>
                    <a:lnTo>
                      <a:pt x="1585" y="4496"/>
                    </a:lnTo>
                    <a:lnTo>
                      <a:pt x="2056" y="4453"/>
                    </a:lnTo>
                    <a:lnTo>
                      <a:pt x="2997" y="4410"/>
                    </a:lnTo>
                    <a:lnTo>
                      <a:pt x="2997" y="4410"/>
                    </a:lnTo>
                    <a:lnTo>
                      <a:pt x="3640" y="4410"/>
                    </a:lnTo>
                    <a:lnTo>
                      <a:pt x="4239" y="4453"/>
                    </a:lnTo>
                    <a:lnTo>
                      <a:pt x="5352"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90" y="0"/>
                    </a:lnTo>
                    <a:lnTo>
                      <a:pt x="10190" y="0"/>
                    </a:lnTo>
                    <a:lnTo>
                      <a:pt x="10190" y="0"/>
                    </a:lnTo>
                    <a:lnTo>
                      <a:pt x="10233" y="0"/>
                    </a:lnTo>
                    <a:lnTo>
                      <a:pt x="10233" y="0"/>
                    </a:lnTo>
                    <a:lnTo>
                      <a:pt x="10276"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Google Shape;4267;p49">
                <a:extLst>
                  <a:ext uri="{FF2B5EF4-FFF2-40B4-BE49-F238E27FC236}">
                    <a16:creationId xmlns:a16="http://schemas.microsoft.com/office/drawing/2014/main" id="{E730592C-ADA5-75D7-2080-0840CA42B547}"/>
                  </a:ext>
                </a:extLst>
              </p:cNvPr>
              <p:cNvSpPr/>
              <p:nvPr/>
            </p:nvSpPr>
            <p:spPr>
              <a:xfrm>
                <a:off x="4359100" y="1077450"/>
                <a:ext cx="549125" cy="525575"/>
              </a:xfrm>
              <a:custGeom>
                <a:avLst/>
                <a:gdLst/>
                <a:ahLst/>
                <a:cxnLst/>
                <a:rect l="l" t="t" r="r" b="b"/>
                <a:pathLst>
                  <a:path w="21965" h="21023" fill="none" extrusionOk="0">
                    <a:moveTo>
                      <a:pt x="11646" y="0"/>
                    </a:moveTo>
                    <a:lnTo>
                      <a:pt x="11646" y="0"/>
                    </a:lnTo>
                    <a:lnTo>
                      <a:pt x="11603" y="0"/>
                    </a:lnTo>
                    <a:lnTo>
                      <a:pt x="11603" y="0"/>
                    </a:lnTo>
                    <a:lnTo>
                      <a:pt x="11603" y="0"/>
                    </a:lnTo>
                    <a:lnTo>
                      <a:pt x="11518" y="0"/>
                    </a:lnTo>
                    <a:lnTo>
                      <a:pt x="11518" y="0"/>
                    </a:lnTo>
                    <a:lnTo>
                      <a:pt x="11389" y="0"/>
                    </a:lnTo>
                    <a:lnTo>
                      <a:pt x="11389" y="0"/>
                    </a:lnTo>
                    <a:lnTo>
                      <a:pt x="11304" y="0"/>
                    </a:lnTo>
                    <a:lnTo>
                      <a:pt x="11304" y="0"/>
                    </a:lnTo>
                    <a:lnTo>
                      <a:pt x="11132" y="43"/>
                    </a:lnTo>
                    <a:lnTo>
                      <a:pt x="11132" y="43"/>
                    </a:lnTo>
                    <a:lnTo>
                      <a:pt x="11089" y="43"/>
                    </a:lnTo>
                    <a:lnTo>
                      <a:pt x="11089" y="43"/>
                    </a:lnTo>
                    <a:lnTo>
                      <a:pt x="10961" y="86"/>
                    </a:lnTo>
                    <a:lnTo>
                      <a:pt x="10961" y="86"/>
                    </a:lnTo>
                    <a:lnTo>
                      <a:pt x="10619" y="172"/>
                    </a:lnTo>
                    <a:lnTo>
                      <a:pt x="10319" y="300"/>
                    </a:lnTo>
                    <a:lnTo>
                      <a:pt x="10319" y="300"/>
                    </a:lnTo>
                    <a:lnTo>
                      <a:pt x="9933" y="514"/>
                    </a:lnTo>
                    <a:lnTo>
                      <a:pt x="9548" y="771"/>
                    </a:lnTo>
                    <a:lnTo>
                      <a:pt x="9163" y="1114"/>
                    </a:lnTo>
                    <a:lnTo>
                      <a:pt x="8820" y="1456"/>
                    </a:lnTo>
                    <a:lnTo>
                      <a:pt x="8478" y="1884"/>
                    </a:lnTo>
                    <a:lnTo>
                      <a:pt x="8092" y="2398"/>
                    </a:lnTo>
                    <a:lnTo>
                      <a:pt x="7793" y="2912"/>
                    </a:lnTo>
                    <a:lnTo>
                      <a:pt x="7450" y="3511"/>
                    </a:lnTo>
                    <a:lnTo>
                      <a:pt x="7450" y="3511"/>
                    </a:lnTo>
                    <a:lnTo>
                      <a:pt x="6936" y="4582"/>
                    </a:lnTo>
                    <a:lnTo>
                      <a:pt x="6936" y="4582"/>
                    </a:lnTo>
                    <a:lnTo>
                      <a:pt x="5738" y="4453"/>
                    </a:lnTo>
                    <a:lnTo>
                      <a:pt x="5053" y="4410"/>
                    </a:lnTo>
                    <a:lnTo>
                      <a:pt x="4367" y="4367"/>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214" y="6123"/>
                    </a:lnTo>
                    <a:lnTo>
                      <a:pt x="129" y="6337"/>
                    </a:lnTo>
                    <a:lnTo>
                      <a:pt x="129" y="6337"/>
                    </a:lnTo>
                    <a:lnTo>
                      <a:pt x="43" y="6851"/>
                    </a:lnTo>
                    <a:lnTo>
                      <a:pt x="0" y="7365"/>
                    </a:lnTo>
                    <a:lnTo>
                      <a:pt x="86" y="7878"/>
                    </a:lnTo>
                    <a:lnTo>
                      <a:pt x="257" y="8435"/>
                    </a:lnTo>
                    <a:lnTo>
                      <a:pt x="557" y="9034"/>
                    </a:lnTo>
                    <a:lnTo>
                      <a:pt x="899" y="9634"/>
                    </a:lnTo>
                    <a:lnTo>
                      <a:pt x="1370" y="10276"/>
                    </a:lnTo>
                    <a:lnTo>
                      <a:pt x="1970" y="10961"/>
                    </a:lnTo>
                    <a:lnTo>
                      <a:pt x="1970" y="10961"/>
                    </a:lnTo>
                    <a:lnTo>
                      <a:pt x="2612" y="11689"/>
                    </a:lnTo>
                    <a:lnTo>
                      <a:pt x="3254" y="12288"/>
                    </a:lnTo>
                    <a:lnTo>
                      <a:pt x="3254" y="12288"/>
                    </a:lnTo>
                    <a:lnTo>
                      <a:pt x="2826" y="13359"/>
                    </a:lnTo>
                    <a:lnTo>
                      <a:pt x="2569" y="13958"/>
                    </a:lnTo>
                    <a:lnTo>
                      <a:pt x="2398" y="14557"/>
                    </a:lnTo>
                    <a:lnTo>
                      <a:pt x="2227" y="15200"/>
                    </a:lnTo>
                    <a:lnTo>
                      <a:pt x="2098" y="15842"/>
                    </a:lnTo>
                    <a:lnTo>
                      <a:pt x="2013" y="16441"/>
                    </a:lnTo>
                    <a:lnTo>
                      <a:pt x="1970" y="17041"/>
                    </a:lnTo>
                    <a:lnTo>
                      <a:pt x="1970" y="17041"/>
                    </a:lnTo>
                    <a:lnTo>
                      <a:pt x="2013" y="17255"/>
                    </a:lnTo>
                    <a:lnTo>
                      <a:pt x="2013" y="17298"/>
                    </a:lnTo>
                    <a:lnTo>
                      <a:pt x="2013" y="17340"/>
                    </a:lnTo>
                    <a:lnTo>
                      <a:pt x="2013" y="17340"/>
                    </a:lnTo>
                    <a:lnTo>
                      <a:pt x="2013" y="17383"/>
                    </a:lnTo>
                    <a:lnTo>
                      <a:pt x="2013" y="17383"/>
                    </a:lnTo>
                    <a:lnTo>
                      <a:pt x="2055" y="17512"/>
                    </a:lnTo>
                    <a:lnTo>
                      <a:pt x="2055" y="17512"/>
                    </a:lnTo>
                    <a:lnTo>
                      <a:pt x="2055" y="17683"/>
                    </a:lnTo>
                    <a:lnTo>
                      <a:pt x="2055" y="17683"/>
                    </a:lnTo>
                    <a:lnTo>
                      <a:pt x="2098" y="17769"/>
                    </a:lnTo>
                    <a:lnTo>
                      <a:pt x="2098" y="17769"/>
                    </a:lnTo>
                    <a:lnTo>
                      <a:pt x="2184" y="18026"/>
                    </a:lnTo>
                    <a:lnTo>
                      <a:pt x="2184" y="18026"/>
                    </a:lnTo>
                    <a:lnTo>
                      <a:pt x="2227" y="18111"/>
                    </a:lnTo>
                    <a:lnTo>
                      <a:pt x="2227" y="18154"/>
                    </a:lnTo>
                    <a:lnTo>
                      <a:pt x="2227" y="18154"/>
                    </a:lnTo>
                    <a:lnTo>
                      <a:pt x="2227" y="18154"/>
                    </a:lnTo>
                    <a:lnTo>
                      <a:pt x="2355" y="18411"/>
                    </a:lnTo>
                    <a:lnTo>
                      <a:pt x="2484" y="18625"/>
                    </a:lnTo>
                    <a:lnTo>
                      <a:pt x="2655" y="18796"/>
                    </a:lnTo>
                    <a:lnTo>
                      <a:pt x="2826" y="18967"/>
                    </a:lnTo>
                    <a:lnTo>
                      <a:pt x="2869" y="19010"/>
                    </a:lnTo>
                    <a:lnTo>
                      <a:pt x="2869" y="19010"/>
                    </a:lnTo>
                    <a:lnTo>
                      <a:pt x="2869" y="19010"/>
                    </a:lnTo>
                    <a:lnTo>
                      <a:pt x="2955" y="19096"/>
                    </a:lnTo>
                    <a:lnTo>
                      <a:pt x="2955" y="19096"/>
                    </a:lnTo>
                    <a:lnTo>
                      <a:pt x="3340" y="19310"/>
                    </a:lnTo>
                    <a:lnTo>
                      <a:pt x="3768" y="19481"/>
                    </a:lnTo>
                    <a:lnTo>
                      <a:pt x="4239" y="19567"/>
                    </a:lnTo>
                    <a:lnTo>
                      <a:pt x="4753" y="19610"/>
                    </a:lnTo>
                    <a:lnTo>
                      <a:pt x="4753" y="19610"/>
                    </a:lnTo>
                    <a:lnTo>
                      <a:pt x="5352" y="19567"/>
                    </a:lnTo>
                    <a:lnTo>
                      <a:pt x="5994" y="19481"/>
                    </a:lnTo>
                    <a:lnTo>
                      <a:pt x="6637" y="19310"/>
                    </a:lnTo>
                    <a:lnTo>
                      <a:pt x="7322" y="19096"/>
                    </a:lnTo>
                    <a:lnTo>
                      <a:pt x="7964" y="18882"/>
                    </a:lnTo>
                    <a:lnTo>
                      <a:pt x="8563" y="18625"/>
                    </a:lnTo>
                    <a:lnTo>
                      <a:pt x="9677" y="18111"/>
                    </a:lnTo>
                    <a:lnTo>
                      <a:pt x="9677" y="18111"/>
                    </a:lnTo>
                    <a:lnTo>
                      <a:pt x="10148" y="18539"/>
                    </a:lnTo>
                    <a:lnTo>
                      <a:pt x="10704" y="19053"/>
                    </a:lnTo>
                    <a:lnTo>
                      <a:pt x="10918" y="19224"/>
                    </a:lnTo>
                    <a:lnTo>
                      <a:pt x="10918" y="19224"/>
                    </a:lnTo>
                    <a:lnTo>
                      <a:pt x="10961" y="19224"/>
                    </a:lnTo>
                    <a:lnTo>
                      <a:pt x="10961" y="19224"/>
                    </a:lnTo>
                    <a:lnTo>
                      <a:pt x="11047" y="19310"/>
                    </a:lnTo>
                    <a:lnTo>
                      <a:pt x="11047" y="19310"/>
                    </a:lnTo>
                    <a:lnTo>
                      <a:pt x="11218" y="19438"/>
                    </a:lnTo>
                    <a:lnTo>
                      <a:pt x="11218" y="19438"/>
                    </a:lnTo>
                    <a:lnTo>
                      <a:pt x="12074" y="20038"/>
                    </a:lnTo>
                    <a:lnTo>
                      <a:pt x="12502" y="20295"/>
                    </a:lnTo>
                    <a:lnTo>
                      <a:pt x="12888" y="20509"/>
                    </a:lnTo>
                    <a:lnTo>
                      <a:pt x="12888" y="20509"/>
                    </a:lnTo>
                    <a:lnTo>
                      <a:pt x="12931" y="20509"/>
                    </a:lnTo>
                    <a:lnTo>
                      <a:pt x="12973" y="20552"/>
                    </a:lnTo>
                    <a:lnTo>
                      <a:pt x="12973" y="20552"/>
                    </a:lnTo>
                    <a:lnTo>
                      <a:pt x="13230" y="20680"/>
                    </a:lnTo>
                    <a:lnTo>
                      <a:pt x="13230" y="20680"/>
                    </a:lnTo>
                    <a:lnTo>
                      <a:pt x="13359" y="20723"/>
                    </a:lnTo>
                    <a:lnTo>
                      <a:pt x="13359" y="20723"/>
                    </a:lnTo>
                    <a:lnTo>
                      <a:pt x="13616" y="20809"/>
                    </a:lnTo>
                    <a:lnTo>
                      <a:pt x="13616" y="20809"/>
                    </a:lnTo>
                    <a:lnTo>
                      <a:pt x="13830" y="20894"/>
                    </a:lnTo>
                    <a:lnTo>
                      <a:pt x="13830" y="20894"/>
                    </a:lnTo>
                    <a:lnTo>
                      <a:pt x="14343" y="20980"/>
                    </a:lnTo>
                    <a:lnTo>
                      <a:pt x="14857" y="21023"/>
                    </a:lnTo>
                    <a:lnTo>
                      <a:pt x="14857" y="21023"/>
                    </a:lnTo>
                    <a:lnTo>
                      <a:pt x="15243" y="21023"/>
                    </a:lnTo>
                    <a:lnTo>
                      <a:pt x="15628" y="20937"/>
                    </a:lnTo>
                    <a:lnTo>
                      <a:pt x="16013" y="20766"/>
                    </a:lnTo>
                    <a:lnTo>
                      <a:pt x="16356" y="20594"/>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7512" y="14087"/>
                    </a:lnTo>
                    <a:lnTo>
                      <a:pt x="18282" y="13658"/>
                    </a:lnTo>
                    <a:lnTo>
                      <a:pt x="19139" y="13145"/>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922" y="8906"/>
                    </a:lnTo>
                    <a:lnTo>
                      <a:pt x="21793" y="8521"/>
                    </a:lnTo>
                    <a:lnTo>
                      <a:pt x="21622" y="8135"/>
                    </a:lnTo>
                    <a:lnTo>
                      <a:pt x="21365" y="7793"/>
                    </a:lnTo>
                    <a:lnTo>
                      <a:pt x="21023" y="7450"/>
                    </a:lnTo>
                    <a:lnTo>
                      <a:pt x="21023" y="7450"/>
                    </a:lnTo>
                    <a:lnTo>
                      <a:pt x="20851" y="7322"/>
                    </a:lnTo>
                    <a:lnTo>
                      <a:pt x="20851" y="7322"/>
                    </a:lnTo>
                    <a:lnTo>
                      <a:pt x="20595" y="7150"/>
                    </a:lnTo>
                    <a:lnTo>
                      <a:pt x="20595" y="7150"/>
                    </a:lnTo>
                    <a:lnTo>
                      <a:pt x="20038" y="6808"/>
                    </a:lnTo>
                    <a:lnTo>
                      <a:pt x="20038" y="6808"/>
                    </a:lnTo>
                    <a:lnTo>
                      <a:pt x="19781" y="6679"/>
                    </a:lnTo>
                    <a:lnTo>
                      <a:pt x="19781" y="6679"/>
                    </a:lnTo>
                    <a:lnTo>
                      <a:pt x="19139" y="6423"/>
                    </a:lnTo>
                    <a:lnTo>
                      <a:pt x="18411" y="6209"/>
                    </a:lnTo>
                    <a:lnTo>
                      <a:pt x="18411" y="6209"/>
                    </a:lnTo>
                    <a:lnTo>
                      <a:pt x="18325" y="6166"/>
                    </a:lnTo>
                    <a:lnTo>
                      <a:pt x="18325" y="6166"/>
                    </a:lnTo>
                    <a:lnTo>
                      <a:pt x="18325" y="6166"/>
                    </a:lnTo>
                    <a:lnTo>
                      <a:pt x="18325" y="6166"/>
                    </a:lnTo>
                    <a:lnTo>
                      <a:pt x="17812" y="6037"/>
                    </a:lnTo>
                    <a:lnTo>
                      <a:pt x="17726" y="6037"/>
                    </a:lnTo>
                    <a:lnTo>
                      <a:pt x="17683" y="6037"/>
                    </a:lnTo>
                    <a:lnTo>
                      <a:pt x="17683" y="6037"/>
                    </a:lnTo>
                    <a:lnTo>
                      <a:pt x="17640" y="5994"/>
                    </a:lnTo>
                    <a:lnTo>
                      <a:pt x="17640" y="5994"/>
                    </a:lnTo>
                    <a:lnTo>
                      <a:pt x="16656" y="5823"/>
                    </a:lnTo>
                    <a:lnTo>
                      <a:pt x="15799" y="5695"/>
                    </a:lnTo>
                    <a:lnTo>
                      <a:pt x="15799" y="5695"/>
                    </a:lnTo>
                    <a:lnTo>
                      <a:pt x="15585" y="4624"/>
                    </a:lnTo>
                    <a:lnTo>
                      <a:pt x="15457" y="3982"/>
                    </a:lnTo>
                    <a:lnTo>
                      <a:pt x="15243" y="3383"/>
                    </a:lnTo>
                    <a:lnTo>
                      <a:pt x="15243" y="3383"/>
                    </a:lnTo>
                    <a:lnTo>
                      <a:pt x="15114" y="2955"/>
                    </a:lnTo>
                    <a:lnTo>
                      <a:pt x="15114" y="2955"/>
                    </a:lnTo>
                    <a:lnTo>
                      <a:pt x="14900" y="2526"/>
                    </a:lnTo>
                    <a:lnTo>
                      <a:pt x="14686" y="2098"/>
                    </a:lnTo>
                    <a:lnTo>
                      <a:pt x="14472" y="1713"/>
                    </a:lnTo>
                    <a:lnTo>
                      <a:pt x="14215" y="1370"/>
                    </a:lnTo>
                    <a:lnTo>
                      <a:pt x="13958" y="1028"/>
                    </a:lnTo>
                    <a:lnTo>
                      <a:pt x="13658" y="771"/>
                    </a:lnTo>
                    <a:lnTo>
                      <a:pt x="13359" y="557"/>
                    </a:lnTo>
                    <a:lnTo>
                      <a:pt x="13059" y="343"/>
                    </a:lnTo>
                    <a:lnTo>
                      <a:pt x="13059" y="343"/>
                    </a:lnTo>
                    <a:lnTo>
                      <a:pt x="13016" y="343"/>
                    </a:lnTo>
                    <a:lnTo>
                      <a:pt x="12973" y="300"/>
                    </a:lnTo>
                    <a:lnTo>
                      <a:pt x="12931" y="300"/>
                    </a:lnTo>
                    <a:lnTo>
                      <a:pt x="12931" y="300"/>
                    </a:lnTo>
                    <a:lnTo>
                      <a:pt x="12931" y="300"/>
                    </a:lnTo>
                    <a:lnTo>
                      <a:pt x="12845" y="257"/>
                    </a:lnTo>
                    <a:lnTo>
                      <a:pt x="12845" y="257"/>
                    </a:lnTo>
                    <a:lnTo>
                      <a:pt x="12802" y="214"/>
                    </a:lnTo>
                    <a:lnTo>
                      <a:pt x="12802" y="214"/>
                    </a:lnTo>
                    <a:lnTo>
                      <a:pt x="12417" y="86"/>
                    </a:lnTo>
                    <a:lnTo>
                      <a:pt x="12031" y="43"/>
                    </a:lnTo>
                    <a:lnTo>
                      <a:pt x="12031" y="43"/>
                    </a:lnTo>
                    <a:lnTo>
                      <a:pt x="11646"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Google Shape;4268;p49">
                <a:extLst>
                  <a:ext uri="{FF2B5EF4-FFF2-40B4-BE49-F238E27FC236}">
                    <a16:creationId xmlns:a16="http://schemas.microsoft.com/office/drawing/2014/main" id="{1E372627-9928-4208-0227-07E6F36B715A}"/>
                  </a:ext>
                </a:extLst>
              </p:cNvPr>
              <p:cNvSpPr/>
              <p:nvPr/>
            </p:nvSpPr>
            <p:spPr>
              <a:xfrm>
                <a:off x="4393352" y="1111700"/>
                <a:ext cx="480625" cy="457075"/>
              </a:xfrm>
              <a:custGeom>
                <a:avLst/>
                <a:gdLst/>
                <a:ahLst/>
                <a:cxnLst/>
                <a:rect l="l" t="t" r="r" b="b"/>
                <a:pathLst>
                  <a:path w="19225" h="18283" extrusionOk="0">
                    <a:moveTo>
                      <a:pt x="10062" y="0"/>
                    </a:moveTo>
                    <a:lnTo>
                      <a:pt x="10019" y="43"/>
                    </a:lnTo>
                    <a:lnTo>
                      <a:pt x="9891" y="43"/>
                    </a:lnTo>
                    <a:lnTo>
                      <a:pt x="9548" y="172"/>
                    </a:lnTo>
                    <a:lnTo>
                      <a:pt x="9206" y="386"/>
                    </a:lnTo>
                    <a:lnTo>
                      <a:pt x="8863" y="643"/>
                    </a:lnTo>
                    <a:lnTo>
                      <a:pt x="8563" y="900"/>
                    </a:lnTo>
                    <a:lnTo>
                      <a:pt x="8264" y="1242"/>
                    </a:lnTo>
                    <a:lnTo>
                      <a:pt x="8007" y="1627"/>
                    </a:lnTo>
                    <a:lnTo>
                      <a:pt x="7750" y="2013"/>
                    </a:lnTo>
                    <a:lnTo>
                      <a:pt x="7279" y="2783"/>
                    </a:lnTo>
                    <a:lnTo>
                      <a:pt x="6936" y="3511"/>
                    </a:lnTo>
                    <a:lnTo>
                      <a:pt x="6680" y="4153"/>
                    </a:lnTo>
                    <a:lnTo>
                      <a:pt x="6466" y="4753"/>
                    </a:lnTo>
                    <a:lnTo>
                      <a:pt x="5566" y="4582"/>
                    </a:lnTo>
                    <a:lnTo>
                      <a:pt x="4624" y="4496"/>
                    </a:lnTo>
                    <a:lnTo>
                      <a:pt x="3554" y="4410"/>
                    </a:lnTo>
                    <a:lnTo>
                      <a:pt x="2441" y="4410"/>
                    </a:lnTo>
                    <a:lnTo>
                      <a:pt x="1927" y="4453"/>
                    </a:lnTo>
                    <a:lnTo>
                      <a:pt x="1413" y="4539"/>
                    </a:lnTo>
                    <a:lnTo>
                      <a:pt x="985" y="4667"/>
                    </a:lnTo>
                    <a:lnTo>
                      <a:pt x="600" y="4839"/>
                    </a:lnTo>
                    <a:lnTo>
                      <a:pt x="300" y="5053"/>
                    </a:lnTo>
                    <a:lnTo>
                      <a:pt x="172" y="5181"/>
                    </a:lnTo>
                    <a:lnTo>
                      <a:pt x="86" y="5352"/>
                    </a:lnTo>
                    <a:lnTo>
                      <a:pt x="86" y="5438"/>
                    </a:lnTo>
                    <a:lnTo>
                      <a:pt x="43" y="5609"/>
                    </a:lnTo>
                    <a:lnTo>
                      <a:pt x="0" y="5780"/>
                    </a:lnTo>
                    <a:lnTo>
                      <a:pt x="43" y="6166"/>
                    </a:lnTo>
                    <a:lnTo>
                      <a:pt x="172" y="6551"/>
                    </a:lnTo>
                    <a:lnTo>
                      <a:pt x="386" y="6979"/>
                    </a:lnTo>
                    <a:lnTo>
                      <a:pt x="643" y="7407"/>
                    </a:lnTo>
                    <a:lnTo>
                      <a:pt x="942" y="7836"/>
                    </a:lnTo>
                    <a:lnTo>
                      <a:pt x="1242" y="8264"/>
                    </a:lnTo>
                    <a:lnTo>
                      <a:pt x="1585" y="8692"/>
                    </a:lnTo>
                    <a:lnTo>
                      <a:pt x="2312" y="9420"/>
                    </a:lnTo>
                    <a:lnTo>
                      <a:pt x="2955" y="10019"/>
                    </a:lnTo>
                    <a:lnTo>
                      <a:pt x="3597" y="10576"/>
                    </a:lnTo>
                    <a:lnTo>
                      <a:pt x="3597" y="10619"/>
                    </a:lnTo>
                    <a:lnTo>
                      <a:pt x="3254" y="11261"/>
                    </a:lnTo>
                    <a:lnTo>
                      <a:pt x="2997" y="11860"/>
                    </a:lnTo>
                    <a:lnTo>
                      <a:pt x="2698" y="12545"/>
                    </a:lnTo>
                    <a:lnTo>
                      <a:pt x="2398" y="13316"/>
                    </a:lnTo>
                    <a:lnTo>
                      <a:pt x="2184" y="14129"/>
                    </a:lnTo>
                    <a:lnTo>
                      <a:pt x="2013" y="14900"/>
                    </a:lnTo>
                    <a:lnTo>
                      <a:pt x="2013" y="15285"/>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98" y="16741"/>
                    </a:lnTo>
                    <a:lnTo>
                      <a:pt x="2997" y="16827"/>
                    </a:lnTo>
                    <a:lnTo>
                      <a:pt x="3340" y="16870"/>
                    </a:lnTo>
                    <a:lnTo>
                      <a:pt x="3768" y="16870"/>
                    </a:lnTo>
                    <a:lnTo>
                      <a:pt x="4153" y="16784"/>
                    </a:lnTo>
                    <a:lnTo>
                      <a:pt x="4624" y="16698"/>
                    </a:lnTo>
                    <a:lnTo>
                      <a:pt x="5524" y="16399"/>
                    </a:lnTo>
                    <a:lnTo>
                      <a:pt x="6423" y="16056"/>
                    </a:lnTo>
                    <a:lnTo>
                      <a:pt x="7279" y="15714"/>
                    </a:lnTo>
                    <a:lnTo>
                      <a:pt x="8392" y="15157"/>
                    </a:lnTo>
                    <a:lnTo>
                      <a:pt x="8478" y="15114"/>
                    </a:lnTo>
                    <a:lnTo>
                      <a:pt x="8563" y="15071"/>
                    </a:lnTo>
                    <a:lnTo>
                      <a:pt x="9034" y="15542"/>
                    </a:lnTo>
                    <a:lnTo>
                      <a:pt x="9591" y="16056"/>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88" y="18282"/>
                    </a:lnTo>
                    <a:lnTo>
                      <a:pt x="13573" y="18282"/>
                    </a:lnTo>
                    <a:lnTo>
                      <a:pt x="13915" y="18240"/>
                    </a:lnTo>
                    <a:lnTo>
                      <a:pt x="14215" y="18068"/>
                    </a:lnTo>
                    <a:lnTo>
                      <a:pt x="14344" y="17940"/>
                    </a:lnTo>
                    <a:lnTo>
                      <a:pt x="14515" y="17812"/>
                    </a:lnTo>
                    <a:lnTo>
                      <a:pt x="14729" y="17469"/>
                    </a:lnTo>
                    <a:lnTo>
                      <a:pt x="14900" y="17084"/>
                    </a:lnTo>
                    <a:lnTo>
                      <a:pt x="14986" y="16613"/>
                    </a:lnTo>
                    <a:lnTo>
                      <a:pt x="15071" y="16142"/>
                    </a:lnTo>
                    <a:lnTo>
                      <a:pt x="15071" y="15628"/>
                    </a:lnTo>
                    <a:lnTo>
                      <a:pt x="15071" y="15114"/>
                    </a:lnTo>
                    <a:lnTo>
                      <a:pt x="15029" y="14600"/>
                    </a:lnTo>
                    <a:lnTo>
                      <a:pt x="14900" y="13573"/>
                    </a:lnTo>
                    <a:lnTo>
                      <a:pt x="14729" y="12759"/>
                    </a:lnTo>
                    <a:lnTo>
                      <a:pt x="14515" y="11989"/>
                    </a:lnTo>
                    <a:lnTo>
                      <a:pt x="15328" y="11603"/>
                    </a:lnTo>
                    <a:lnTo>
                      <a:pt x="16142" y="11175"/>
                    </a:lnTo>
                    <a:lnTo>
                      <a:pt x="17041" y="10619"/>
                    </a:lnTo>
                    <a:lnTo>
                      <a:pt x="17469" y="10319"/>
                    </a:lnTo>
                    <a:lnTo>
                      <a:pt x="17940" y="9976"/>
                    </a:lnTo>
                    <a:lnTo>
                      <a:pt x="18325" y="9634"/>
                    </a:lnTo>
                    <a:lnTo>
                      <a:pt x="18668" y="9291"/>
                    </a:lnTo>
                    <a:lnTo>
                      <a:pt x="18925" y="8949"/>
                    </a:lnTo>
                    <a:lnTo>
                      <a:pt x="19139" y="8563"/>
                    </a:lnTo>
                    <a:lnTo>
                      <a:pt x="19182" y="8392"/>
                    </a:lnTo>
                    <a:lnTo>
                      <a:pt x="19225" y="8221"/>
                    </a:lnTo>
                    <a:lnTo>
                      <a:pt x="19225" y="8007"/>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570" y="6123"/>
                    </a:lnTo>
                    <a:lnTo>
                      <a:pt x="16099" y="5995"/>
                    </a:lnTo>
                    <a:lnTo>
                      <a:pt x="15971" y="5995"/>
                    </a:lnTo>
                    <a:lnTo>
                      <a:pt x="14943" y="5780"/>
                    </a:lnTo>
                    <a:lnTo>
                      <a:pt x="14044" y="5652"/>
                    </a:lnTo>
                    <a:lnTo>
                      <a:pt x="13188" y="5609"/>
                    </a:lnTo>
                    <a:lnTo>
                      <a:pt x="13188" y="5524"/>
                    </a:lnTo>
                    <a:lnTo>
                      <a:pt x="13188" y="5395"/>
                    </a:lnTo>
                    <a:lnTo>
                      <a:pt x="13145" y="4881"/>
                    </a:lnTo>
                    <a:lnTo>
                      <a:pt x="13016" y="4153"/>
                    </a:lnTo>
                    <a:lnTo>
                      <a:pt x="12845" y="3340"/>
                    </a:lnTo>
                    <a:lnTo>
                      <a:pt x="12588" y="2441"/>
                    </a:lnTo>
                    <a:lnTo>
                      <a:pt x="12460" y="2098"/>
                    </a:lnTo>
                    <a:lnTo>
                      <a:pt x="12203" y="1499"/>
                    </a:lnTo>
                    <a:lnTo>
                      <a:pt x="11860" y="985"/>
                    </a:lnTo>
                    <a:lnTo>
                      <a:pt x="11689" y="728"/>
                    </a:lnTo>
                    <a:lnTo>
                      <a:pt x="11475" y="514"/>
                    </a:lnTo>
                    <a:lnTo>
                      <a:pt x="11261" y="343"/>
                    </a:lnTo>
                    <a:lnTo>
                      <a:pt x="11047" y="214"/>
                    </a:lnTo>
                    <a:lnTo>
                      <a:pt x="10961" y="172"/>
                    </a:lnTo>
                    <a:lnTo>
                      <a:pt x="10918" y="129"/>
                    </a:lnTo>
                    <a:lnTo>
                      <a:pt x="10704" y="43"/>
                    </a:lnTo>
                    <a:lnTo>
                      <a:pt x="10490" y="0"/>
                    </a:lnTo>
                    <a:close/>
                  </a:path>
                </a:pathLst>
              </a:custGeom>
              <a:solidFill>
                <a:srgbClr val="FFC51C"/>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3</a:t>
                </a:r>
                <a:endParaRPr kumimoji="0" sz="44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Google Shape;4269;p49">
                <a:extLst>
                  <a:ext uri="{FF2B5EF4-FFF2-40B4-BE49-F238E27FC236}">
                    <a16:creationId xmlns:a16="http://schemas.microsoft.com/office/drawing/2014/main" id="{26BF4569-2151-EF1F-4439-2D5DDDAD32F1}"/>
                  </a:ext>
                </a:extLst>
              </p:cNvPr>
              <p:cNvSpPr/>
              <p:nvPr/>
            </p:nvSpPr>
            <p:spPr>
              <a:xfrm>
                <a:off x="4393350" y="1111700"/>
                <a:ext cx="480625" cy="457075"/>
              </a:xfrm>
              <a:custGeom>
                <a:avLst/>
                <a:gdLst/>
                <a:ahLst/>
                <a:cxnLst/>
                <a:rect l="l" t="t" r="r" b="b"/>
                <a:pathLst>
                  <a:path w="19225" h="18283" fill="none" extrusionOk="0">
                    <a:moveTo>
                      <a:pt x="14515" y="11989"/>
                    </a:move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3915" y="18240"/>
                    </a:lnTo>
                    <a:lnTo>
                      <a:pt x="13573" y="18282"/>
                    </a:lnTo>
                    <a:lnTo>
                      <a:pt x="13188" y="18282"/>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279" y="15714"/>
                    </a:lnTo>
                    <a:lnTo>
                      <a:pt x="6423" y="16056"/>
                    </a:lnTo>
                    <a:lnTo>
                      <a:pt x="5524" y="16399"/>
                    </a:lnTo>
                    <a:lnTo>
                      <a:pt x="4624" y="16698"/>
                    </a:lnTo>
                    <a:lnTo>
                      <a:pt x="4153" y="16784"/>
                    </a:lnTo>
                    <a:lnTo>
                      <a:pt x="3768" y="16870"/>
                    </a:lnTo>
                    <a:lnTo>
                      <a:pt x="3340" y="16870"/>
                    </a:lnTo>
                    <a:lnTo>
                      <a:pt x="2997" y="16827"/>
                    </a:lnTo>
                    <a:lnTo>
                      <a:pt x="2698"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42"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172" y="5181"/>
                    </a:lnTo>
                    <a:lnTo>
                      <a:pt x="300" y="5053"/>
                    </a:lnTo>
                    <a:lnTo>
                      <a:pt x="600" y="4839"/>
                    </a:lnTo>
                    <a:lnTo>
                      <a:pt x="985" y="4667"/>
                    </a:lnTo>
                    <a:lnTo>
                      <a:pt x="1413" y="4539"/>
                    </a:lnTo>
                    <a:lnTo>
                      <a:pt x="1927" y="4453"/>
                    </a:lnTo>
                    <a:lnTo>
                      <a:pt x="2441" y="4410"/>
                    </a:lnTo>
                    <a:lnTo>
                      <a:pt x="2997" y="4410"/>
                    </a:lnTo>
                    <a:lnTo>
                      <a:pt x="3554" y="4410"/>
                    </a:lnTo>
                    <a:lnTo>
                      <a:pt x="4624" y="4496"/>
                    </a:lnTo>
                    <a:lnTo>
                      <a:pt x="5566"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48" y="0"/>
                    </a:lnTo>
                    <a:lnTo>
                      <a:pt x="10190" y="0"/>
                    </a:lnTo>
                    <a:lnTo>
                      <a:pt x="10190" y="0"/>
                    </a:lnTo>
                    <a:lnTo>
                      <a:pt x="10233" y="0"/>
                    </a:lnTo>
                    <a:lnTo>
                      <a:pt x="10233"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Google Shape;4270;p49">
                <a:extLst>
                  <a:ext uri="{FF2B5EF4-FFF2-40B4-BE49-F238E27FC236}">
                    <a16:creationId xmlns:a16="http://schemas.microsoft.com/office/drawing/2014/main" id="{C4157CBC-D541-BAEF-C1C2-85F2A7A2EEF0}"/>
                  </a:ext>
                </a:extLst>
              </p:cNvPr>
              <p:cNvSpPr/>
              <p:nvPr/>
            </p:nvSpPr>
            <p:spPr>
              <a:xfrm>
                <a:off x="4649175" y="1111700"/>
                <a:ext cx="25" cy="25"/>
              </a:xfrm>
              <a:custGeom>
                <a:avLst/>
                <a:gdLst/>
                <a:ahLst/>
                <a:cxnLst/>
                <a:rect l="l" t="t" r="r" b="b"/>
                <a:pathLst>
                  <a:path w="1" h="1" extrusionOk="0">
                    <a:moveTo>
                      <a:pt x="0" y="0"/>
                    </a:moveTo>
                    <a:lnTo>
                      <a:pt x="0" y="0"/>
                    </a:lnTo>
                    <a:lnTo>
                      <a:pt x="0" y="0"/>
                    </a:lnTo>
                    <a:lnTo>
                      <a:pt x="0" y="0"/>
                    </a:lnTo>
                    <a:lnTo>
                      <a:pt x="0" y="0"/>
                    </a:lnTo>
                    <a:lnTo>
                      <a:pt x="0" y="0"/>
                    </a:lnTo>
                    <a:lnTo>
                      <a:pt x="0" y="0"/>
                    </a:lnTo>
                    <a:lnTo>
                      <a:pt x="0" y="0"/>
                    </a:lnTo>
                    <a:close/>
                  </a:path>
                </a:pathLst>
              </a:custGeom>
              <a:solidFill>
                <a:srgbClr val="FC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Google Shape;4271;p49">
                <a:extLst>
                  <a:ext uri="{FF2B5EF4-FFF2-40B4-BE49-F238E27FC236}">
                    <a16:creationId xmlns:a16="http://schemas.microsoft.com/office/drawing/2014/main" id="{BBC77B9B-DA48-8217-C76D-E642BEB3064F}"/>
                  </a:ext>
                </a:extLst>
              </p:cNvPr>
              <p:cNvSpPr/>
              <p:nvPr/>
            </p:nvSpPr>
            <p:spPr>
              <a:xfrm>
                <a:off x="4649175" y="1111700"/>
                <a:ext cx="25" cy="25"/>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Google Shape;4272;p49">
                <a:extLst>
                  <a:ext uri="{FF2B5EF4-FFF2-40B4-BE49-F238E27FC236}">
                    <a16:creationId xmlns:a16="http://schemas.microsoft.com/office/drawing/2014/main" id="{13F33A9E-E0EB-E498-21B0-74A1BDDC9699}"/>
                  </a:ext>
                </a:extLst>
              </p:cNvPr>
              <p:cNvSpPr/>
              <p:nvPr/>
            </p:nvSpPr>
            <p:spPr>
              <a:xfrm>
                <a:off x="4648100" y="1111700"/>
                <a:ext cx="1100" cy="25"/>
              </a:xfrm>
              <a:custGeom>
                <a:avLst/>
                <a:gdLst/>
                <a:ahLst/>
                <a:cxnLst/>
                <a:rect l="l" t="t" r="r" b="b"/>
                <a:pathLst>
                  <a:path w="44" h="1" extrusionOk="0">
                    <a:moveTo>
                      <a:pt x="0" y="0"/>
                    </a:moveTo>
                    <a:lnTo>
                      <a:pt x="0" y="0"/>
                    </a:lnTo>
                    <a:lnTo>
                      <a:pt x="0" y="0"/>
                    </a:lnTo>
                    <a:lnTo>
                      <a:pt x="0" y="0"/>
                    </a:lnTo>
                    <a:lnTo>
                      <a:pt x="0" y="0"/>
                    </a:lnTo>
                    <a:lnTo>
                      <a:pt x="0" y="0"/>
                    </a:lnTo>
                    <a:lnTo>
                      <a:pt x="0" y="0"/>
                    </a:lnTo>
                    <a:lnTo>
                      <a:pt x="0" y="0"/>
                    </a:lnTo>
                    <a:lnTo>
                      <a:pt x="0" y="0"/>
                    </a:lnTo>
                    <a:lnTo>
                      <a:pt x="0" y="0"/>
                    </a:lnTo>
                    <a:close/>
                    <a:moveTo>
                      <a:pt x="43" y="0"/>
                    </a:moveTo>
                    <a:lnTo>
                      <a:pt x="43" y="0"/>
                    </a:lnTo>
                    <a:lnTo>
                      <a:pt x="43" y="0"/>
                    </a:lnTo>
                    <a:lnTo>
                      <a:pt x="43" y="0"/>
                    </a:lnTo>
                    <a:lnTo>
                      <a:pt x="43" y="0"/>
                    </a:lnTo>
                    <a:lnTo>
                      <a:pt x="43" y="0"/>
                    </a:lnTo>
                    <a:close/>
                  </a:path>
                </a:pathLst>
              </a:custGeom>
              <a:solidFill>
                <a:srgbClr val="FC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Google Shape;4273;p49">
                <a:extLst>
                  <a:ext uri="{FF2B5EF4-FFF2-40B4-BE49-F238E27FC236}">
                    <a16:creationId xmlns:a16="http://schemas.microsoft.com/office/drawing/2014/main" id="{DD42DFEB-8D7F-7B06-F6A9-CB9D4A476034}"/>
                  </a:ext>
                </a:extLst>
              </p:cNvPr>
              <p:cNvSpPr/>
              <p:nvPr/>
            </p:nvSpPr>
            <p:spPr>
              <a:xfrm>
                <a:off x="4648100" y="1111700"/>
                <a:ext cx="25" cy="25"/>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Google Shape;4274;p49">
                <a:extLst>
                  <a:ext uri="{FF2B5EF4-FFF2-40B4-BE49-F238E27FC236}">
                    <a16:creationId xmlns:a16="http://schemas.microsoft.com/office/drawing/2014/main" id="{9FB1F71A-55B1-DC04-8DE9-A9B332E99192}"/>
                  </a:ext>
                </a:extLst>
              </p:cNvPr>
              <p:cNvSpPr/>
              <p:nvPr/>
            </p:nvSpPr>
            <p:spPr>
              <a:xfrm>
                <a:off x="4649175" y="1111700"/>
                <a:ext cx="25" cy="25"/>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Google Shape;4275;p49">
                <a:extLst>
                  <a:ext uri="{FF2B5EF4-FFF2-40B4-BE49-F238E27FC236}">
                    <a16:creationId xmlns:a16="http://schemas.microsoft.com/office/drawing/2014/main" id="{2474CD08-DA1F-48C3-3BAA-D57BFF622765}"/>
                  </a:ext>
                </a:extLst>
              </p:cNvPr>
              <p:cNvSpPr/>
              <p:nvPr/>
            </p:nvSpPr>
            <p:spPr>
              <a:xfrm>
                <a:off x="4653450" y="1111700"/>
                <a:ext cx="25" cy="25"/>
              </a:xfrm>
              <a:custGeom>
                <a:avLst/>
                <a:gdLst/>
                <a:ahLst/>
                <a:cxnLst/>
                <a:rect l="l" t="t" r="r" b="b"/>
                <a:pathLst>
                  <a:path w="1" h="1" extrusionOk="0">
                    <a:moveTo>
                      <a:pt x="1" y="0"/>
                    </a:moveTo>
                    <a:lnTo>
                      <a:pt x="1" y="0"/>
                    </a:lnTo>
                    <a:lnTo>
                      <a:pt x="1" y="0"/>
                    </a:lnTo>
                    <a:lnTo>
                      <a:pt x="1" y="0"/>
                    </a:lnTo>
                    <a:lnTo>
                      <a:pt x="1" y="0"/>
                    </a:lnTo>
                    <a:close/>
                  </a:path>
                </a:pathLst>
              </a:custGeom>
              <a:solidFill>
                <a:srgbClr val="FF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Google Shape;4276;p49">
                <a:extLst>
                  <a:ext uri="{FF2B5EF4-FFF2-40B4-BE49-F238E27FC236}">
                    <a16:creationId xmlns:a16="http://schemas.microsoft.com/office/drawing/2014/main" id="{0ADFD222-7CCD-A0A6-D7A2-1DDE39F043AB}"/>
                  </a:ext>
                </a:extLst>
              </p:cNvPr>
              <p:cNvSpPr/>
              <p:nvPr/>
            </p:nvSpPr>
            <p:spPr>
              <a:xfrm>
                <a:off x="4653450" y="11117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Google Shape;4277;p49">
                <a:extLst>
                  <a:ext uri="{FF2B5EF4-FFF2-40B4-BE49-F238E27FC236}">
                    <a16:creationId xmlns:a16="http://schemas.microsoft.com/office/drawing/2014/main" id="{0BE140E7-4DBB-182A-A145-29C62B69D9A5}"/>
                  </a:ext>
                </a:extLst>
              </p:cNvPr>
              <p:cNvSpPr/>
              <p:nvPr/>
            </p:nvSpPr>
            <p:spPr>
              <a:xfrm>
                <a:off x="4708050" y="1174850"/>
                <a:ext cx="15000" cy="71750"/>
              </a:xfrm>
              <a:custGeom>
                <a:avLst/>
                <a:gdLst/>
                <a:ahLst/>
                <a:cxnLst/>
                <a:rect l="l" t="t" r="r" b="b"/>
                <a:pathLst>
                  <a:path w="600" h="2870"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close/>
                  </a:path>
                </a:pathLst>
              </a:custGeom>
              <a:solidFill>
                <a:srgbClr val="FF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 name="Google Shape;4278;p49">
                <a:extLst>
                  <a:ext uri="{FF2B5EF4-FFF2-40B4-BE49-F238E27FC236}">
                    <a16:creationId xmlns:a16="http://schemas.microsoft.com/office/drawing/2014/main" id="{80D6A253-D469-6E3C-9114-33333F6CA4E4}"/>
                  </a:ext>
                </a:extLst>
              </p:cNvPr>
              <p:cNvSpPr/>
              <p:nvPr/>
            </p:nvSpPr>
            <p:spPr>
              <a:xfrm>
                <a:off x="4708050" y="1174850"/>
                <a:ext cx="15000" cy="71750"/>
              </a:xfrm>
              <a:custGeom>
                <a:avLst/>
                <a:gdLst/>
                <a:ahLst/>
                <a:cxnLst/>
                <a:rect l="l" t="t" r="r" b="b"/>
                <a:pathLst>
                  <a:path w="600" h="2870" fill="none"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 name="Google Shape;4279;p49">
                <a:extLst>
                  <a:ext uri="{FF2B5EF4-FFF2-40B4-BE49-F238E27FC236}">
                    <a16:creationId xmlns:a16="http://schemas.microsoft.com/office/drawing/2014/main" id="{3588D94D-6E28-E00F-31C4-BA017FCD0A5A}"/>
                  </a:ext>
                </a:extLst>
              </p:cNvPr>
              <p:cNvSpPr/>
              <p:nvPr/>
            </p:nvSpPr>
            <p:spPr>
              <a:xfrm>
                <a:off x="4708050" y="1172700"/>
                <a:ext cx="15000" cy="73900"/>
              </a:xfrm>
              <a:custGeom>
                <a:avLst/>
                <a:gdLst/>
                <a:ahLst/>
                <a:cxnLst/>
                <a:rect l="l" t="t" r="r" b="b"/>
                <a:pathLst>
                  <a:path w="600" h="2956" extrusionOk="0">
                    <a:moveTo>
                      <a:pt x="0" y="1"/>
                    </a:moveTo>
                    <a:lnTo>
                      <a:pt x="0" y="86"/>
                    </a:lnTo>
                    <a:lnTo>
                      <a:pt x="184" y="698"/>
                    </a:lnTo>
                    <a:lnTo>
                      <a:pt x="0" y="1"/>
                    </a:lnTo>
                    <a:close/>
                    <a:moveTo>
                      <a:pt x="184" y="698"/>
                    </a:moveTo>
                    <a:lnTo>
                      <a:pt x="214" y="814"/>
                    </a:lnTo>
                    <a:lnTo>
                      <a:pt x="279" y="1049"/>
                    </a:lnTo>
                    <a:lnTo>
                      <a:pt x="257" y="943"/>
                    </a:lnTo>
                    <a:lnTo>
                      <a:pt x="184" y="698"/>
                    </a:lnTo>
                    <a:close/>
                    <a:moveTo>
                      <a:pt x="279" y="1049"/>
                    </a:moveTo>
                    <a:lnTo>
                      <a:pt x="428" y="1756"/>
                    </a:lnTo>
                    <a:lnTo>
                      <a:pt x="482" y="2045"/>
                    </a:lnTo>
                    <a:lnTo>
                      <a:pt x="428" y="1585"/>
                    </a:lnTo>
                    <a:lnTo>
                      <a:pt x="279" y="1049"/>
                    </a:lnTo>
                    <a:close/>
                    <a:moveTo>
                      <a:pt x="482" y="2045"/>
                    </a:moveTo>
                    <a:lnTo>
                      <a:pt x="514" y="2313"/>
                    </a:lnTo>
                    <a:lnTo>
                      <a:pt x="600" y="2955"/>
                    </a:lnTo>
                    <a:lnTo>
                      <a:pt x="557" y="2441"/>
                    </a:lnTo>
                    <a:lnTo>
                      <a:pt x="482" y="2045"/>
                    </a:lnTo>
                    <a:close/>
                  </a:path>
                </a:pathLst>
              </a:custGeom>
              <a:solidFill>
                <a:srgbClr val="FC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Google Shape;4280;p49">
                <a:extLst>
                  <a:ext uri="{FF2B5EF4-FFF2-40B4-BE49-F238E27FC236}">
                    <a16:creationId xmlns:a16="http://schemas.microsoft.com/office/drawing/2014/main" id="{05792657-36E1-801E-BA3D-ECD18BA65F30}"/>
                  </a:ext>
                </a:extLst>
              </p:cNvPr>
              <p:cNvSpPr/>
              <p:nvPr/>
            </p:nvSpPr>
            <p:spPr>
              <a:xfrm>
                <a:off x="4704825" y="1164150"/>
                <a:ext cx="18225" cy="85650"/>
              </a:xfrm>
              <a:custGeom>
                <a:avLst/>
                <a:gdLst/>
                <a:ahLst/>
                <a:cxnLst/>
                <a:rect l="l" t="t" r="r" b="b"/>
                <a:pathLst>
                  <a:path w="729" h="3426" fill="none" extrusionOk="0">
                    <a:moveTo>
                      <a:pt x="1" y="0"/>
                    </a:moveTo>
                    <a:lnTo>
                      <a:pt x="1" y="0"/>
                    </a:lnTo>
                    <a:lnTo>
                      <a:pt x="1" y="0"/>
                    </a:lnTo>
                    <a:lnTo>
                      <a:pt x="129" y="343"/>
                    </a:lnTo>
                    <a:lnTo>
                      <a:pt x="129" y="343"/>
                    </a:lnTo>
                    <a:lnTo>
                      <a:pt x="129" y="428"/>
                    </a:lnTo>
                    <a:lnTo>
                      <a:pt x="129" y="428"/>
                    </a:lnTo>
                    <a:lnTo>
                      <a:pt x="386" y="1285"/>
                    </a:lnTo>
                    <a:lnTo>
                      <a:pt x="557" y="2098"/>
                    </a:lnTo>
                    <a:lnTo>
                      <a:pt x="686" y="2783"/>
                    </a:lnTo>
                    <a:lnTo>
                      <a:pt x="729" y="3297"/>
                    </a:lnTo>
                    <a:lnTo>
                      <a:pt x="729" y="3297"/>
                    </a:lnTo>
                    <a:lnTo>
                      <a:pt x="729" y="3297"/>
                    </a:lnTo>
                    <a:lnTo>
                      <a:pt x="729" y="3426"/>
                    </a:lnTo>
                    <a:lnTo>
                      <a:pt x="729" y="3426"/>
                    </a:lnTo>
                    <a:lnTo>
                      <a:pt x="729" y="3426"/>
                    </a:lnTo>
                    <a:lnTo>
                      <a:pt x="729" y="3426"/>
                    </a:lnTo>
                    <a:lnTo>
                      <a:pt x="729" y="3297"/>
                    </a:lnTo>
                    <a:lnTo>
                      <a:pt x="729" y="3297"/>
                    </a:lnTo>
                    <a:lnTo>
                      <a:pt x="643" y="2655"/>
                    </a:lnTo>
                    <a:lnTo>
                      <a:pt x="557" y="1927"/>
                    </a:lnTo>
                    <a:lnTo>
                      <a:pt x="343" y="1156"/>
                    </a:lnTo>
                    <a:lnTo>
                      <a:pt x="129" y="343"/>
                    </a:lnTo>
                    <a:lnTo>
                      <a:pt x="129" y="343"/>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Google Shape;4281;p49">
                <a:extLst>
                  <a:ext uri="{FF2B5EF4-FFF2-40B4-BE49-F238E27FC236}">
                    <a16:creationId xmlns:a16="http://schemas.microsoft.com/office/drawing/2014/main" id="{B51EF009-8004-14F8-325B-A7BBFBF00222}"/>
                  </a:ext>
                </a:extLst>
              </p:cNvPr>
              <p:cNvSpPr/>
              <p:nvPr/>
            </p:nvSpPr>
            <p:spPr>
              <a:xfrm>
                <a:off x="4843975" y="1278675"/>
                <a:ext cx="10725" cy="5375"/>
              </a:xfrm>
              <a:custGeom>
                <a:avLst/>
                <a:gdLst/>
                <a:ahLst/>
                <a:cxnLst/>
                <a:rect l="l" t="t" r="r" b="b"/>
                <a:pathLst>
                  <a:path w="429" h="215" extrusionOk="0">
                    <a:moveTo>
                      <a:pt x="1" y="1"/>
                    </a:moveTo>
                    <a:lnTo>
                      <a:pt x="1" y="1"/>
                    </a:lnTo>
                    <a:lnTo>
                      <a:pt x="429" y="215"/>
                    </a:lnTo>
                    <a:lnTo>
                      <a:pt x="429" y="215"/>
                    </a:lnTo>
                    <a:lnTo>
                      <a:pt x="1" y="1"/>
                    </a:lnTo>
                    <a:close/>
                  </a:path>
                </a:pathLst>
              </a:custGeom>
              <a:solidFill>
                <a:srgbClr val="FF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 name="Google Shape;4282;p49">
                <a:extLst>
                  <a:ext uri="{FF2B5EF4-FFF2-40B4-BE49-F238E27FC236}">
                    <a16:creationId xmlns:a16="http://schemas.microsoft.com/office/drawing/2014/main" id="{EF70D868-25F2-9CCF-9228-CF4B201BA6AF}"/>
                  </a:ext>
                </a:extLst>
              </p:cNvPr>
              <p:cNvSpPr/>
              <p:nvPr/>
            </p:nvSpPr>
            <p:spPr>
              <a:xfrm>
                <a:off x="4843975" y="1278675"/>
                <a:ext cx="10725" cy="5375"/>
              </a:xfrm>
              <a:custGeom>
                <a:avLst/>
                <a:gdLst/>
                <a:ahLst/>
                <a:cxnLst/>
                <a:rect l="l" t="t" r="r" b="b"/>
                <a:pathLst>
                  <a:path w="429" h="215" fill="none" extrusionOk="0">
                    <a:moveTo>
                      <a:pt x="1" y="1"/>
                    </a:moveTo>
                    <a:lnTo>
                      <a:pt x="1" y="1"/>
                    </a:lnTo>
                    <a:lnTo>
                      <a:pt x="429" y="215"/>
                    </a:lnTo>
                    <a:lnTo>
                      <a:pt x="429" y="215"/>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 name="Google Shape;4283;p49">
                <a:extLst>
                  <a:ext uri="{FF2B5EF4-FFF2-40B4-BE49-F238E27FC236}">
                    <a16:creationId xmlns:a16="http://schemas.microsoft.com/office/drawing/2014/main" id="{28B91FE6-71B7-C4C5-13F1-385C1E3EEC18}"/>
                  </a:ext>
                </a:extLst>
              </p:cNvPr>
              <p:cNvSpPr/>
              <p:nvPr/>
            </p:nvSpPr>
            <p:spPr>
              <a:xfrm>
                <a:off x="4792600" y="1261550"/>
                <a:ext cx="81375" cy="52475"/>
              </a:xfrm>
              <a:custGeom>
                <a:avLst/>
                <a:gdLst/>
                <a:ahLst/>
                <a:cxnLst/>
                <a:rect l="l" t="t" r="r" b="b"/>
                <a:pathLst>
                  <a:path w="3255" h="2099" extrusionOk="0">
                    <a:moveTo>
                      <a:pt x="2655" y="1028"/>
                    </a:moveTo>
                    <a:lnTo>
                      <a:pt x="2655" y="1028"/>
                    </a:lnTo>
                    <a:lnTo>
                      <a:pt x="2655" y="1028"/>
                    </a:lnTo>
                    <a:lnTo>
                      <a:pt x="2655" y="1028"/>
                    </a:lnTo>
                    <a:lnTo>
                      <a:pt x="2784" y="1114"/>
                    </a:lnTo>
                    <a:lnTo>
                      <a:pt x="2784" y="1114"/>
                    </a:lnTo>
                    <a:lnTo>
                      <a:pt x="2955" y="1285"/>
                    </a:lnTo>
                    <a:lnTo>
                      <a:pt x="3083" y="1456"/>
                    </a:lnTo>
                    <a:lnTo>
                      <a:pt x="3169" y="1670"/>
                    </a:lnTo>
                    <a:lnTo>
                      <a:pt x="3255" y="1842"/>
                    </a:lnTo>
                    <a:lnTo>
                      <a:pt x="3255" y="1842"/>
                    </a:lnTo>
                    <a:lnTo>
                      <a:pt x="3255" y="2098"/>
                    </a:lnTo>
                    <a:lnTo>
                      <a:pt x="3255" y="2098"/>
                    </a:lnTo>
                    <a:lnTo>
                      <a:pt x="3255" y="1842"/>
                    </a:lnTo>
                    <a:lnTo>
                      <a:pt x="3255" y="1842"/>
                    </a:lnTo>
                    <a:lnTo>
                      <a:pt x="3169" y="1670"/>
                    </a:lnTo>
                    <a:lnTo>
                      <a:pt x="3083" y="1456"/>
                    </a:lnTo>
                    <a:lnTo>
                      <a:pt x="2955" y="1285"/>
                    </a:lnTo>
                    <a:lnTo>
                      <a:pt x="2784" y="1114"/>
                    </a:lnTo>
                    <a:lnTo>
                      <a:pt x="2784" y="1114"/>
                    </a:lnTo>
                    <a:lnTo>
                      <a:pt x="2655" y="1028"/>
                    </a:lnTo>
                    <a:lnTo>
                      <a:pt x="2655" y="1028"/>
                    </a:lnTo>
                    <a:close/>
                    <a:moveTo>
                      <a:pt x="686" y="172"/>
                    </a:moveTo>
                    <a:lnTo>
                      <a:pt x="686" y="172"/>
                    </a:lnTo>
                    <a:lnTo>
                      <a:pt x="686" y="172"/>
                    </a:lnTo>
                    <a:lnTo>
                      <a:pt x="686" y="172"/>
                    </a:lnTo>
                    <a:lnTo>
                      <a:pt x="1328" y="343"/>
                    </a:lnTo>
                    <a:lnTo>
                      <a:pt x="1884" y="557"/>
                    </a:lnTo>
                    <a:lnTo>
                      <a:pt x="1884" y="557"/>
                    </a:lnTo>
                    <a:lnTo>
                      <a:pt x="2056" y="686"/>
                    </a:lnTo>
                    <a:lnTo>
                      <a:pt x="2056" y="686"/>
                    </a:lnTo>
                    <a:lnTo>
                      <a:pt x="2056" y="686"/>
                    </a:lnTo>
                    <a:lnTo>
                      <a:pt x="2484" y="900"/>
                    </a:lnTo>
                    <a:lnTo>
                      <a:pt x="2484" y="900"/>
                    </a:lnTo>
                    <a:lnTo>
                      <a:pt x="2484" y="900"/>
                    </a:lnTo>
                    <a:lnTo>
                      <a:pt x="2484" y="900"/>
                    </a:lnTo>
                    <a:lnTo>
                      <a:pt x="2484" y="900"/>
                    </a:lnTo>
                    <a:lnTo>
                      <a:pt x="2484" y="900"/>
                    </a:lnTo>
                    <a:lnTo>
                      <a:pt x="2056" y="686"/>
                    </a:lnTo>
                    <a:lnTo>
                      <a:pt x="2056" y="686"/>
                    </a:lnTo>
                    <a:lnTo>
                      <a:pt x="1884" y="557"/>
                    </a:lnTo>
                    <a:lnTo>
                      <a:pt x="1884" y="557"/>
                    </a:lnTo>
                    <a:lnTo>
                      <a:pt x="1328" y="343"/>
                    </a:lnTo>
                    <a:lnTo>
                      <a:pt x="686" y="172"/>
                    </a:lnTo>
                    <a:lnTo>
                      <a:pt x="686" y="172"/>
                    </a:lnTo>
                    <a:close/>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close/>
                  </a:path>
                </a:pathLst>
              </a:custGeom>
              <a:solidFill>
                <a:srgbClr val="FC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 name="Google Shape;4284;p49">
                <a:extLst>
                  <a:ext uri="{FF2B5EF4-FFF2-40B4-BE49-F238E27FC236}">
                    <a16:creationId xmlns:a16="http://schemas.microsoft.com/office/drawing/2014/main" id="{CA26390A-A743-ACC1-E365-11D7DFAFCA3E}"/>
                  </a:ext>
                </a:extLst>
              </p:cNvPr>
              <p:cNvSpPr/>
              <p:nvPr/>
            </p:nvSpPr>
            <p:spPr>
              <a:xfrm>
                <a:off x="4858975" y="1287250"/>
                <a:ext cx="15000" cy="26775"/>
              </a:xfrm>
              <a:custGeom>
                <a:avLst/>
                <a:gdLst/>
                <a:ahLst/>
                <a:cxnLst/>
                <a:rect l="l" t="t" r="r" b="b"/>
                <a:pathLst>
                  <a:path w="600" h="1071" fill="none" extrusionOk="0">
                    <a:moveTo>
                      <a:pt x="0" y="0"/>
                    </a:moveTo>
                    <a:lnTo>
                      <a:pt x="0" y="0"/>
                    </a:lnTo>
                    <a:lnTo>
                      <a:pt x="0" y="0"/>
                    </a:lnTo>
                    <a:lnTo>
                      <a:pt x="0" y="0"/>
                    </a:lnTo>
                    <a:lnTo>
                      <a:pt x="129" y="86"/>
                    </a:lnTo>
                    <a:lnTo>
                      <a:pt x="129" y="86"/>
                    </a:lnTo>
                    <a:lnTo>
                      <a:pt x="300" y="257"/>
                    </a:lnTo>
                    <a:lnTo>
                      <a:pt x="428" y="428"/>
                    </a:lnTo>
                    <a:lnTo>
                      <a:pt x="514" y="642"/>
                    </a:lnTo>
                    <a:lnTo>
                      <a:pt x="600" y="814"/>
                    </a:lnTo>
                    <a:lnTo>
                      <a:pt x="600" y="814"/>
                    </a:lnTo>
                    <a:lnTo>
                      <a:pt x="600" y="1070"/>
                    </a:lnTo>
                    <a:lnTo>
                      <a:pt x="600" y="1070"/>
                    </a:lnTo>
                    <a:lnTo>
                      <a:pt x="600" y="814"/>
                    </a:lnTo>
                    <a:lnTo>
                      <a:pt x="600" y="814"/>
                    </a:lnTo>
                    <a:lnTo>
                      <a:pt x="514" y="642"/>
                    </a:lnTo>
                    <a:lnTo>
                      <a:pt x="428" y="428"/>
                    </a:lnTo>
                    <a:lnTo>
                      <a:pt x="300" y="257"/>
                    </a:lnTo>
                    <a:lnTo>
                      <a:pt x="129" y="86"/>
                    </a:lnTo>
                    <a:lnTo>
                      <a:pt x="129" y="86"/>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 name="Google Shape;4285;p49">
                <a:extLst>
                  <a:ext uri="{FF2B5EF4-FFF2-40B4-BE49-F238E27FC236}">
                    <a16:creationId xmlns:a16="http://schemas.microsoft.com/office/drawing/2014/main" id="{C2A7A07C-2857-B384-FA82-22EC59B88028}"/>
                  </a:ext>
                </a:extLst>
              </p:cNvPr>
              <p:cNvSpPr/>
              <p:nvPr/>
            </p:nvSpPr>
            <p:spPr>
              <a:xfrm>
                <a:off x="4809725" y="1265825"/>
                <a:ext cx="44975" cy="18225"/>
              </a:xfrm>
              <a:custGeom>
                <a:avLst/>
                <a:gdLst/>
                <a:ahLst/>
                <a:cxnLst/>
                <a:rect l="l" t="t" r="r" b="b"/>
                <a:pathLst>
                  <a:path w="1799" h="729" fill="none" extrusionOk="0">
                    <a:moveTo>
                      <a:pt x="1" y="1"/>
                    </a:moveTo>
                    <a:lnTo>
                      <a:pt x="1" y="1"/>
                    </a:lnTo>
                    <a:lnTo>
                      <a:pt x="1" y="1"/>
                    </a:lnTo>
                    <a:lnTo>
                      <a:pt x="1" y="1"/>
                    </a:lnTo>
                    <a:lnTo>
                      <a:pt x="643" y="172"/>
                    </a:lnTo>
                    <a:lnTo>
                      <a:pt x="1199" y="386"/>
                    </a:lnTo>
                    <a:lnTo>
                      <a:pt x="1199" y="386"/>
                    </a:lnTo>
                    <a:lnTo>
                      <a:pt x="1371" y="515"/>
                    </a:lnTo>
                    <a:lnTo>
                      <a:pt x="1371" y="515"/>
                    </a:lnTo>
                    <a:lnTo>
                      <a:pt x="1371" y="515"/>
                    </a:lnTo>
                    <a:lnTo>
                      <a:pt x="1799" y="729"/>
                    </a:lnTo>
                    <a:lnTo>
                      <a:pt x="1799" y="729"/>
                    </a:lnTo>
                    <a:lnTo>
                      <a:pt x="1799" y="729"/>
                    </a:lnTo>
                    <a:lnTo>
                      <a:pt x="1799" y="729"/>
                    </a:lnTo>
                    <a:lnTo>
                      <a:pt x="1799" y="729"/>
                    </a:lnTo>
                    <a:lnTo>
                      <a:pt x="1799" y="729"/>
                    </a:lnTo>
                    <a:lnTo>
                      <a:pt x="1371" y="515"/>
                    </a:lnTo>
                    <a:lnTo>
                      <a:pt x="1371" y="515"/>
                    </a:lnTo>
                    <a:lnTo>
                      <a:pt x="1199" y="386"/>
                    </a:lnTo>
                    <a:lnTo>
                      <a:pt x="1199" y="386"/>
                    </a:lnTo>
                    <a:lnTo>
                      <a:pt x="643" y="172"/>
                    </a:ln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 name="Google Shape;4286;p49">
                <a:extLst>
                  <a:ext uri="{FF2B5EF4-FFF2-40B4-BE49-F238E27FC236}">
                    <a16:creationId xmlns:a16="http://schemas.microsoft.com/office/drawing/2014/main" id="{52AB852B-3122-7F81-EF5B-405333935E36}"/>
                  </a:ext>
                </a:extLst>
              </p:cNvPr>
              <p:cNvSpPr/>
              <p:nvPr/>
            </p:nvSpPr>
            <p:spPr>
              <a:xfrm>
                <a:off x="4792600" y="1261550"/>
                <a:ext cx="16075" cy="3225"/>
              </a:xfrm>
              <a:custGeom>
                <a:avLst/>
                <a:gdLst/>
                <a:ahLst/>
                <a:cxnLst/>
                <a:rect l="l" t="t" r="r" b="b"/>
                <a:pathLst>
                  <a:path w="643" h="129" fill="none" extrusionOk="0">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 name="Google Shape;4287;p49">
                <a:extLst>
                  <a:ext uri="{FF2B5EF4-FFF2-40B4-BE49-F238E27FC236}">
                    <a16:creationId xmlns:a16="http://schemas.microsoft.com/office/drawing/2014/main" id="{3A8DC501-9045-486F-76C9-19629B23B2E5}"/>
                  </a:ext>
                </a:extLst>
              </p:cNvPr>
              <p:cNvSpPr/>
              <p:nvPr/>
            </p:nvSpPr>
            <p:spPr>
              <a:xfrm>
                <a:off x="4605275" y="1488475"/>
                <a:ext cx="2175" cy="1100"/>
              </a:xfrm>
              <a:custGeom>
                <a:avLst/>
                <a:gdLst/>
                <a:ahLst/>
                <a:cxnLst/>
                <a:rect l="l" t="t" r="r" b="b"/>
                <a:pathLst>
                  <a:path w="87" h="44" extrusionOk="0">
                    <a:moveTo>
                      <a:pt x="86" y="0"/>
                    </a:moveTo>
                    <a:lnTo>
                      <a:pt x="86" y="0"/>
                    </a:lnTo>
                    <a:lnTo>
                      <a:pt x="1" y="43"/>
                    </a:lnTo>
                    <a:lnTo>
                      <a:pt x="1" y="43"/>
                    </a:lnTo>
                    <a:lnTo>
                      <a:pt x="86" y="0"/>
                    </a:lnTo>
                    <a:lnTo>
                      <a:pt x="86" y="0"/>
                    </a:lnTo>
                    <a:lnTo>
                      <a:pt x="86" y="0"/>
                    </a:lnTo>
                    <a:close/>
                  </a:path>
                </a:pathLst>
              </a:custGeom>
              <a:solidFill>
                <a:srgbClr val="FC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 name="Google Shape;4288;p49">
                <a:extLst>
                  <a:ext uri="{FF2B5EF4-FFF2-40B4-BE49-F238E27FC236}">
                    <a16:creationId xmlns:a16="http://schemas.microsoft.com/office/drawing/2014/main" id="{629BF22A-3D26-3127-5581-F4ABC3F93C4B}"/>
                  </a:ext>
                </a:extLst>
              </p:cNvPr>
              <p:cNvSpPr/>
              <p:nvPr/>
            </p:nvSpPr>
            <p:spPr>
              <a:xfrm>
                <a:off x="4605275" y="1488475"/>
                <a:ext cx="2175" cy="1100"/>
              </a:xfrm>
              <a:custGeom>
                <a:avLst/>
                <a:gdLst/>
                <a:ahLst/>
                <a:cxnLst/>
                <a:rect l="l" t="t" r="r" b="b"/>
                <a:pathLst>
                  <a:path w="87" h="44" fill="none" extrusionOk="0">
                    <a:moveTo>
                      <a:pt x="86" y="0"/>
                    </a:moveTo>
                    <a:lnTo>
                      <a:pt x="86" y="0"/>
                    </a:lnTo>
                    <a:lnTo>
                      <a:pt x="1" y="43"/>
                    </a:lnTo>
                    <a:lnTo>
                      <a:pt x="1" y="43"/>
                    </a:lnTo>
                    <a:lnTo>
                      <a:pt x="86" y="0"/>
                    </a:lnTo>
                    <a:lnTo>
                      <a:pt x="86" y="0"/>
                    </a:lnTo>
                    <a:lnTo>
                      <a:pt x="86"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 name="Google Shape;4289;p49">
                <a:extLst>
                  <a:ext uri="{FF2B5EF4-FFF2-40B4-BE49-F238E27FC236}">
                    <a16:creationId xmlns:a16="http://schemas.microsoft.com/office/drawing/2014/main" id="{05F37A2D-507F-DB60-2BF0-18D553E94EFB}"/>
                  </a:ext>
                </a:extLst>
              </p:cNvPr>
              <p:cNvSpPr/>
              <p:nvPr/>
            </p:nvSpPr>
            <p:spPr>
              <a:xfrm>
                <a:off x="4747650" y="1563400"/>
                <a:ext cx="25" cy="1100"/>
              </a:xfrm>
              <a:custGeom>
                <a:avLst/>
                <a:gdLst/>
                <a:ahLst/>
                <a:cxnLst/>
                <a:rect l="l" t="t" r="r" b="b"/>
                <a:pathLst>
                  <a:path w="1" h="44" extrusionOk="0">
                    <a:moveTo>
                      <a:pt x="0" y="43"/>
                    </a:moveTo>
                    <a:lnTo>
                      <a:pt x="0" y="43"/>
                    </a:lnTo>
                    <a:lnTo>
                      <a:pt x="0" y="43"/>
                    </a:lnTo>
                    <a:lnTo>
                      <a:pt x="0" y="43"/>
                    </a:lnTo>
                    <a:lnTo>
                      <a:pt x="0" y="43"/>
                    </a:lnTo>
                    <a:lnTo>
                      <a:pt x="0" y="43"/>
                    </a:lnTo>
                    <a:lnTo>
                      <a:pt x="0" y="43"/>
                    </a:lnTo>
                    <a:close/>
                    <a:moveTo>
                      <a:pt x="0" y="0"/>
                    </a:moveTo>
                    <a:lnTo>
                      <a:pt x="0" y="0"/>
                    </a:lnTo>
                    <a:lnTo>
                      <a:pt x="0" y="43"/>
                    </a:lnTo>
                    <a:lnTo>
                      <a:pt x="0" y="43"/>
                    </a:lnTo>
                    <a:lnTo>
                      <a:pt x="0" y="0"/>
                    </a:lnTo>
                    <a:close/>
                  </a:path>
                </a:pathLst>
              </a:custGeom>
              <a:solidFill>
                <a:srgbClr val="FF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 name="Google Shape;4290;p49">
                <a:extLst>
                  <a:ext uri="{FF2B5EF4-FFF2-40B4-BE49-F238E27FC236}">
                    <a16:creationId xmlns:a16="http://schemas.microsoft.com/office/drawing/2014/main" id="{F51862DD-7BF1-A147-4446-711E0D675A40}"/>
                  </a:ext>
                </a:extLst>
              </p:cNvPr>
              <p:cNvSpPr/>
              <p:nvPr/>
            </p:nvSpPr>
            <p:spPr>
              <a:xfrm>
                <a:off x="4747650" y="1564475"/>
                <a:ext cx="25" cy="25"/>
              </a:xfrm>
              <a:custGeom>
                <a:avLst/>
                <a:gdLst/>
                <a:ahLst/>
                <a:cxnLst/>
                <a:rect l="l" t="t" r="r" b="b"/>
                <a:pathLst>
                  <a:path w="1" h="1" fill="none" extrusionOk="0">
                    <a:moveTo>
                      <a:pt x="0" y="0"/>
                    </a:move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 name="Google Shape;4291;p49">
                <a:extLst>
                  <a:ext uri="{FF2B5EF4-FFF2-40B4-BE49-F238E27FC236}">
                    <a16:creationId xmlns:a16="http://schemas.microsoft.com/office/drawing/2014/main" id="{0AC047A5-83FD-5FCB-B2F8-B384778EA003}"/>
                  </a:ext>
                </a:extLst>
              </p:cNvPr>
              <p:cNvSpPr/>
              <p:nvPr/>
            </p:nvSpPr>
            <p:spPr>
              <a:xfrm>
                <a:off x="4747650" y="1563400"/>
                <a:ext cx="25" cy="1100"/>
              </a:xfrm>
              <a:custGeom>
                <a:avLst/>
                <a:gdLst/>
                <a:ahLst/>
                <a:cxnLst/>
                <a:rect l="l" t="t" r="r" b="b"/>
                <a:pathLst>
                  <a:path w="1" h="44" fill="none" extrusionOk="0">
                    <a:moveTo>
                      <a:pt x="0" y="0"/>
                    </a:moveTo>
                    <a:lnTo>
                      <a:pt x="0" y="0"/>
                    </a:lnTo>
                    <a:lnTo>
                      <a:pt x="0" y="43"/>
                    </a:lnTo>
                    <a:lnTo>
                      <a:pt x="0" y="43"/>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 name="Google Shape;4292;p49">
                <a:extLst>
                  <a:ext uri="{FF2B5EF4-FFF2-40B4-BE49-F238E27FC236}">
                    <a16:creationId xmlns:a16="http://schemas.microsoft.com/office/drawing/2014/main" id="{59B40555-C926-CD1B-9418-BE6D3BDCC074}"/>
                  </a:ext>
                </a:extLst>
              </p:cNvPr>
              <p:cNvSpPr/>
              <p:nvPr/>
            </p:nvSpPr>
            <p:spPr>
              <a:xfrm>
                <a:off x="4714475" y="1564475"/>
                <a:ext cx="33200" cy="4300"/>
              </a:xfrm>
              <a:custGeom>
                <a:avLst/>
                <a:gdLst/>
                <a:ahLst/>
                <a:cxnLst/>
                <a:rect l="l" t="t" r="r" b="b"/>
                <a:pathLst>
                  <a:path w="1328" h="172" extrusionOk="0">
                    <a:moveTo>
                      <a:pt x="599" y="171"/>
                    </a:moveTo>
                    <a:lnTo>
                      <a:pt x="599" y="171"/>
                    </a:lnTo>
                    <a:lnTo>
                      <a:pt x="642" y="171"/>
                    </a:lnTo>
                    <a:lnTo>
                      <a:pt x="642" y="171"/>
                    </a:lnTo>
                    <a:lnTo>
                      <a:pt x="642" y="171"/>
                    </a:lnTo>
                    <a:lnTo>
                      <a:pt x="599" y="171"/>
                    </a:lnTo>
                    <a:close/>
                    <a:moveTo>
                      <a:pt x="0" y="86"/>
                    </a:moveTo>
                    <a:lnTo>
                      <a:pt x="0" y="86"/>
                    </a:lnTo>
                    <a:lnTo>
                      <a:pt x="0" y="86"/>
                    </a:lnTo>
                    <a:lnTo>
                      <a:pt x="0" y="86"/>
                    </a:lnTo>
                    <a:lnTo>
                      <a:pt x="0" y="86"/>
                    </a:lnTo>
                    <a:close/>
                    <a:moveTo>
                      <a:pt x="1327" y="0"/>
                    </a:moveTo>
                    <a:lnTo>
                      <a:pt x="1327" y="0"/>
                    </a:lnTo>
                    <a:lnTo>
                      <a:pt x="1327" y="0"/>
                    </a:lnTo>
                    <a:lnTo>
                      <a:pt x="1327" y="0"/>
                    </a:lnTo>
                    <a:lnTo>
                      <a:pt x="1156" y="86"/>
                    </a:lnTo>
                    <a:lnTo>
                      <a:pt x="985" y="129"/>
                    </a:lnTo>
                    <a:lnTo>
                      <a:pt x="642" y="171"/>
                    </a:lnTo>
                    <a:lnTo>
                      <a:pt x="642" y="171"/>
                    </a:lnTo>
                    <a:lnTo>
                      <a:pt x="985" y="129"/>
                    </a:lnTo>
                    <a:lnTo>
                      <a:pt x="1156" y="86"/>
                    </a:lnTo>
                    <a:lnTo>
                      <a:pt x="1327" y="0"/>
                    </a:lnTo>
                    <a:close/>
                  </a:path>
                </a:pathLst>
              </a:custGeom>
              <a:solidFill>
                <a:srgbClr val="FC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 name="Google Shape;4293;p49">
                <a:extLst>
                  <a:ext uri="{FF2B5EF4-FFF2-40B4-BE49-F238E27FC236}">
                    <a16:creationId xmlns:a16="http://schemas.microsoft.com/office/drawing/2014/main" id="{E96B4778-AFAB-DCBF-731F-795E2D8CFE27}"/>
                  </a:ext>
                </a:extLst>
              </p:cNvPr>
              <p:cNvSpPr/>
              <p:nvPr/>
            </p:nvSpPr>
            <p:spPr>
              <a:xfrm>
                <a:off x="4729450" y="1568750"/>
                <a:ext cx="1100" cy="25"/>
              </a:xfrm>
              <a:custGeom>
                <a:avLst/>
                <a:gdLst/>
                <a:ahLst/>
                <a:cxnLst/>
                <a:rect l="l" t="t" r="r" b="b"/>
                <a:pathLst>
                  <a:path w="44" h="1" fill="none" extrusionOk="0">
                    <a:moveTo>
                      <a:pt x="0" y="0"/>
                    </a:moveTo>
                    <a:lnTo>
                      <a:pt x="0" y="0"/>
                    </a:lnTo>
                    <a:lnTo>
                      <a:pt x="43" y="0"/>
                    </a:lnTo>
                    <a:lnTo>
                      <a:pt x="43" y="0"/>
                    </a:lnTo>
                    <a:lnTo>
                      <a:pt x="43"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 name="Google Shape;4294;p49">
                <a:extLst>
                  <a:ext uri="{FF2B5EF4-FFF2-40B4-BE49-F238E27FC236}">
                    <a16:creationId xmlns:a16="http://schemas.microsoft.com/office/drawing/2014/main" id="{9739B748-B24C-3FEF-1233-AD0A2D5C2370}"/>
                  </a:ext>
                </a:extLst>
              </p:cNvPr>
              <p:cNvSpPr/>
              <p:nvPr/>
            </p:nvSpPr>
            <p:spPr>
              <a:xfrm>
                <a:off x="4714475" y="156660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 name="Google Shape;4295;p49">
                <a:extLst>
                  <a:ext uri="{FF2B5EF4-FFF2-40B4-BE49-F238E27FC236}">
                    <a16:creationId xmlns:a16="http://schemas.microsoft.com/office/drawing/2014/main" id="{1E0C0CF9-75F8-48DA-82C6-C131A7004F58}"/>
                  </a:ext>
                </a:extLst>
              </p:cNvPr>
              <p:cNvSpPr/>
              <p:nvPr/>
            </p:nvSpPr>
            <p:spPr>
              <a:xfrm>
                <a:off x="4730525" y="1564475"/>
                <a:ext cx="17150" cy="4300"/>
              </a:xfrm>
              <a:custGeom>
                <a:avLst/>
                <a:gdLst/>
                <a:ahLst/>
                <a:cxnLst/>
                <a:rect l="l" t="t" r="r" b="b"/>
                <a:pathLst>
                  <a:path w="686" h="172" fill="none" extrusionOk="0">
                    <a:moveTo>
                      <a:pt x="685" y="0"/>
                    </a:moveTo>
                    <a:lnTo>
                      <a:pt x="685" y="0"/>
                    </a:lnTo>
                    <a:lnTo>
                      <a:pt x="685" y="0"/>
                    </a:lnTo>
                    <a:lnTo>
                      <a:pt x="685" y="0"/>
                    </a:lnTo>
                    <a:lnTo>
                      <a:pt x="514" y="86"/>
                    </a:lnTo>
                    <a:lnTo>
                      <a:pt x="343" y="129"/>
                    </a:lnTo>
                    <a:lnTo>
                      <a:pt x="0" y="171"/>
                    </a:lnTo>
                    <a:lnTo>
                      <a:pt x="0" y="171"/>
                    </a:lnTo>
                    <a:lnTo>
                      <a:pt x="343" y="129"/>
                    </a:lnTo>
                    <a:lnTo>
                      <a:pt x="514" y="86"/>
                    </a:lnTo>
                    <a:lnTo>
                      <a:pt x="68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 name="Google Shape;4296;p49">
                <a:extLst>
                  <a:ext uri="{FF2B5EF4-FFF2-40B4-BE49-F238E27FC236}">
                    <a16:creationId xmlns:a16="http://schemas.microsoft.com/office/drawing/2014/main" id="{CFF2656E-AE9A-73FF-0FE8-F425CBD8FB18}"/>
                  </a:ext>
                </a:extLst>
              </p:cNvPr>
              <p:cNvSpPr/>
              <p:nvPr/>
            </p:nvSpPr>
            <p:spPr>
              <a:xfrm>
                <a:off x="4393350" y="1111700"/>
                <a:ext cx="480625" cy="457075"/>
              </a:xfrm>
              <a:custGeom>
                <a:avLst/>
                <a:gdLst/>
                <a:ahLst/>
                <a:cxnLst/>
                <a:rect l="l" t="t" r="r" b="b"/>
                <a:pathLst>
                  <a:path w="19225" h="18283" extrusionOk="0">
                    <a:moveTo>
                      <a:pt x="10062" y="0"/>
                    </a:moveTo>
                    <a:lnTo>
                      <a:pt x="10019" y="43"/>
                    </a:lnTo>
                    <a:lnTo>
                      <a:pt x="9891" y="43"/>
                    </a:lnTo>
                    <a:lnTo>
                      <a:pt x="9548" y="172"/>
                    </a:lnTo>
                    <a:lnTo>
                      <a:pt x="9591" y="172"/>
                    </a:lnTo>
                    <a:lnTo>
                      <a:pt x="9848" y="214"/>
                    </a:lnTo>
                    <a:lnTo>
                      <a:pt x="10062" y="257"/>
                    </a:lnTo>
                    <a:lnTo>
                      <a:pt x="10276" y="300"/>
                    </a:lnTo>
                    <a:lnTo>
                      <a:pt x="10490" y="386"/>
                    </a:lnTo>
                    <a:lnTo>
                      <a:pt x="10833" y="685"/>
                    </a:lnTo>
                    <a:lnTo>
                      <a:pt x="11132" y="985"/>
                    </a:lnTo>
                    <a:lnTo>
                      <a:pt x="11432" y="1413"/>
                    </a:lnTo>
                    <a:lnTo>
                      <a:pt x="11646" y="1841"/>
                    </a:lnTo>
                    <a:lnTo>
                      <a:pt x="11860" y="2312"/>
                    </a:lnTo>
                    <a:lnTo>
                      <a:pt x="12032" y="2826"/>
                    </a:lnTo>
                    <a:lnTo>
                      <a:pt x="12331" y="3811"/>
                    </a:lnTo>
                    <a:lnTo>
                      <a:pt x="12588" y="4667"/>
                    </a:lnTo>
                    <a:lnTo>
                      <a:pt x="12717" y="5010"/>
                    </a:lnTo>
                    <a:lnTo>
                      <a:pt x="12888" y="5309"/>
                    </a:lnTo>
                    <a:lnTo>
                      <a:pt x="13016" y="5481"/>
                    </a:lnTo>
                    <a:lnTo>
                      <a:pt x="13102" y="5566"/>
                    </a:lnTo>
                    <a:lnTo>
                      <a:pt x="13188" y="5566"/>
                    </a:lnTo>
                    <a:lnTo>
                      <a:pt x="13188" y="5524"/>
                    </a:lnTo>
                    <a:lnTo>
                      <a:pt x="13188" y="5395"/>
                    </a:lnTo>
                    <a:lnTo>
                      <a:pt x="13145" y="4881"/>
                    </a:lnTo>
                    <a:lnTo>
                      <a:pt x="13016" y="4196"/>
                    </a:lnTo>
                    <a:lnTo>
                      <a:pt x="12845" y="3383"/>
                    </a:lnTo>
                    <a:lnTo>
                      <a:pt x="12588" y="2526"/>
                    </a:lnTo>
                    <a:lnTo>
                      <a:pt x="12588" y="2441"/>
                    </a:lnTo>
                    <a:lnTo>
                      <a:pt x="12460" y="2098"/>
                    </a:lnTo>
                    <a:lnTo>
                      <a:pt x="12160" y="1499"/>
                    </a:lnTo>
                    <a:lnTo>
                      <a:pt x="11860" y="942"/>
                    </a:lnTo>
                    <a:lnTo>
                      <a:pt x="11689" y="728"/>
                    </a:lnTo>
                    <a:lnTo>
                      <a:pt x="11475" y="514"/>
                    </a:lnTo>
                    <a:lnTo>
                      <a:pt x="11261" y="343"/>
                    </a:lnTo>
                    <a:lnTo>
                      <a:pt x="11047" y="214"/>
                    </a:lnTo>
                    <a:lnTo>
                      <a:pt x="10961" y="172"/>
                    </a:lnTo>
                    <a:lnTo>
                      <a:pt x="10918" y="129"/>
                    </a:lnTo>
                    <a:lnTo>
                      <a:pt x="10704" y="43"/>
                    </a:lnTo>
                    <a:lnTo>
                      <a:pt x="10490" y="0"/>
                    </a:lnTo>
                    <a:close/>
                    <a:moveTo>
                      <a:pt x="86" y="5352"/>
                    </a:moveTo>
                    <a:lnTo>
                      <a:pt x="86" y="5438"/>
                    </a:lnTo>
                    <a:lnTo>
                      <a:pt x="43" y="5609"/>
                    </a:lnTo>
                    <a:lnTo>
                      <a:pt x="0" y="5823"/>
                    </a:lnTo>
                    <a:lnTo>
                      <a:pt x="43" y="6166"/>
                    </a:lnTo>
                    <a:lnTo>
                      <a:pt x="172" y="6551"/>
                    </a:lnTo>
                    <a:lnTo>
                      <a:pt x="343" y="6936"/>
                    </a:lnTo>
                    <a:lnTo>
                      <a:pt x="557" y="7322"/>
                    </a:lnTo>
                    <a:lnTo>
                      <a:pt x="857" y="7750"/>
                    </a:lnTo>
                    <a:lnTo>
                      <a:pt x="1156" y="8135"/>
                    </a:lnTo>
                    <a:lnTo>
                      <a:pt x="1799" y="8906"/>
                    </a:lnTo>
                    <a:lnTo>
                      <a:pt x="2441" y="9548"/>
                    </a:lnTo>
                    <a:lnTo>
                      <a:pt x="3040" y="10105"/>
                    </a:lnTo>
                    <a:lnTo>
                      <a:pt x="3597" y="10576"/>
                    </a:lnTo>
                    <a:lnTo>
                      <a:pt x="3597" y="10619"/>
                    </a:lnTo>
                    <a:lnTo>
                      <a:pt x="3683" y="10490"/>
                    </a:lnTo>
                    <a:lnTo>
                      <a:pt x="3768" y="10319"/>
                    </a:lnTo>
                    <a:lnTo>
                      <a:pt x="3768" y="10148"/>
                    </a:lnTo>
                    <a:lnTo>
                      <a:pt x="3683" y="9976"/>
                    </a:lnTo>
                    <a:lnTo>
                      <a:pt x="3426" y="9719"/>
                    </a:lnTo>
                    <a:lnTo>
                      <a:pt x="3083" y="9377"/>
                    </a:lnTo>
                    <a:lnTo>
                      <a:pt x="2612" y="8949"/>
                    </a:lnTo>
                    <a:lnTo>
                      <a:pt x="2098" y="8435"/>
                    </a:lnTo>
                    <a:lnTo>
                      <a:pt x="1585" y="7836"/>
                    </a:lnTo>
                    <a:lnTo>
                      <a:pt x="1071" y="7151"/>
                    </a:lnTo>
                    <a:lnTo>
                      <a:pt x="814" y="6765"/>
                    </a:lnTo>
                    <a:lnTo>
                      <a:pt x="600" y="6380"/>
                    </a:lnTo>
                    <a:lnTo>
                      <a:pt x="386" y="5909"/>
                    </a:lnTo>
                    <a:lnTo>
                      <a:pt x="214" y="5481"/>
                    </a:lnTo>
                    <a:lnTo>
                      <a:pt x="172" y="5395"/>
                    </a:lnTo>
                    <a:lnTo>
                      <a:pt x="86" y="5352"/>
                    </a:lnTo>
                    <a:close/>
                    <a:moveTo>
                      <a:pt x="7493" y="14643"/>
                    </a:moveTo>
                    <a:lnTo>
                      <a:pt x="7236" y="14686"/>
                    </a:lnTo>
                    <a:lnTo>
                      <a:pt x="6680" y="14857"/>
                    </a:lnTo>
                    <a:lnTo>
                      <a:pt x="6080" y="15114"/>
                    </a:lnTo>
                    <a:lnTo>
                      <a:pt x="5438" y="15371"/>
                    </a:lnTo>
                    <a:lnTo>
                      <a:pt x="4796" y="15671"/>
                    </a:lnTo>
                    <a:lnTo>
                      <a:pt x="4153" y="15885"/>
                    </a:lnTo>
                    <a:lnTo>
                      <a:pt x="3554" y="16056"/>
                    </a:lnTo>
                    <a:lnTo>
                      <a:pt x="3254" y="16099"/>
                    </a:lnTo>
                    <a:lnTo>
                      <a:pt x="2997" y="16142"/>
                    </a:lnTo>
                    <a:lnTo>
                      <a:pt x="2698" y="16099"/>
                    </a:lnTo>
                    <a:lnTo>
                      <a:pt x="2441" y="16013"/>
                    </a:lnTo>
                    <a:lnTo>
                      <a:pt x="2184" y="15842"/>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12" y="16741"/>
                    </a:lnTo>
                    <a:lnTo>
                      <a:pt x="2826" y="16784"/>
                    </a:lnTo>
                    <a:lnTo>
                      <a:pt x="3040" y="16827"/>
                    </a:lnTo>
                    <a:lnTo>
                      <a:pt x="3340" y="16870"/>
                    </a:lnTo>
                    <a:lnTo>
                      <a:pt x="3939" y="16784"/>
                    </a:lnTo>
                    <a:lnTo>
                      <a:pt x="4624" y="16656"/>
                    </a:lnTo>
                    <a:lnTo>
                      <a:pt x="5310" y="16441"/>
                    </a:lnTo>
                    <a:lnTo>
                      <a:pt x="6037" y="16185"/>
                    </a:lnTo>
                    <a:lnTo>
                      <a:pt x="7365" y="15628"/>
                    </a:lnTo>
                    <a:lnTo>
                      <a:pt x="8392" y="15157"/>
                    </a:lnTo>
                    <a:lnTo>
                      <a:pt x="8478" y="15114"/>
                    </a:lnTo>
                    <a:lnTo>
                      <a:pt x="8563" y="15071"/>
                    </a:lnTo>
                    <a:lnTo>
                      <a:pt x="8435" y="14857"/>
                    </a:lnTo>
                    <a:lnTo>
                      <a:pt x="8221" y="14729"/>
                    </a:lnTo>
                    <a:lnTo>
                      <a:pt x="8007" y="14643"/>
                    </a:lnTo>
                    <a:close/>
                    <a:moveTo>
                      <a:pt x="15971" y="5995"/>
                    </a:moveTo>
                    <a:lnTo>
                      <a:pt x="16570" y="6251"/>
                    </a:lnTo>
                    <a:lnTo>
                      <a:pt x="17212" y="6637"/>
                    </a:lnTo>
                    <a:lnTo>
                      <a:pt x="17512" y="6851"/>
                    </a:lnTo>
                    <a:lnTo>
                      <a:pt x="17769" y="7065"/>
                    </a:lnTo>
                    <a:lnTo>
                      <a:pt x="17940" y="7236"/>
                    </a:lnTo>
                    <a:lnTo>
                      <a:pt x="18026" y="7450"/>
                    </a:lnTo>
                    <a:lnTo>
                      <a:pt x="18111" y="7878"/>
                    </a:lnTo>
                    <a:lnTo>
                      <a:pt x="18069" y="8221"/>
                    </a:lnTo>
                    <a:lnTo>
                      <a:pt x="17983" y="8563"/>
                    </a:lnTo>
                    <a:lnTo>
                      <a:pt x="17812" y="8820"/>
                    </a:lnTo>
                    <a:lnTo>
                      <a:pt x="17555" y="9077"/>
                    </a:lnTo>
                    <a:lnTo>
                      <a:pt x="17255" y="9291"/>
                    </a:lnTo>
                    <a:lnTo>
                      <a:pt x="16955" y="9463"/>
                    </a:lnTo>
                    <a:lnTo>
                      <a:pt x="16570" y="9634"/>
                    </a:lnTo>
                    <a:lnTo>
                      <a:pt x="15799" y="9976"/>
                    </a:lnTo>
                    <a:lnTo>
                      <a:pt x="15071" y="10362"/>
                    </a:lnTo>
                    <a:lnTo>
                      <a:pt x="14729" y="10576"/>
                    </a:lnTo>
                    <a:lnTo>
                      <a:pt x="14429" y="10833"/>
                    </a:lnTo>
                    <a:lnTo>
                      <a:pt x="14172" y="11090"/>
                    </a:lnTo>
                    <a:lnTo>
                      <a:pt x="13958" y="11432"/>
                    </a:lnTo>
                    <a:lnTo>
                      <a:pt x="13830" y="11817"/>
                    </a:lnTo>
                    <a:lnTo>
                      <a:pt x="13744" y="12203"/>
                    </a:lnTo>
                    <a:lnTo>
                      <a:pt x="13744" y="12588"/>
                    </a:lnTo>
                    <a:lnTo>
                      <a:pt x="13744" y="13016"/>
                    </a:lnTo>
                    <a:lnTo>
                      <a:pt x="13787" y="13830"/>
                    </a:lnTo>
                    <a:lnTo>
                      <a:pt x="13915" y="14686"/>
                    </a:lnTo>
                    <a:lnTo>
                      <a:pt x="14001" y="15500"/>
                    </a:lnTo>
                    <a:lnTo>
                      <a:pt x="14001" y="15885"/>
                    </a:lnTo>
                    <a:lnTo>
                      <a:pt x="13958" y="16227"/>
                    </a:lnTo>
                    <a:lnTo>
                      <a:pt x="13873" y="16570"/>
                    </a:lnTo>
                    <a:lnTo>
                      <a:pt x="13701" y="16870"/>
                    </a:lnTo>
                    <a:lnTo>
                      <a:pt x="13487" y="17126"/>
                    </a:lnTo>
                    <a:lnTo>
                      <a:pt x="13230" y="17341"/>
                    </a:lnTo>
                    <a:lnTo>
                      <a:pt x="13016" y="17426"/>
                    </a:lnTo>
                    <a:lnTo>
                      <a:pt x="12802" y="17469"/>
                    </a:lnTo>
                    <a:lnTo>
                      <a:pt x="12503" y="17426"/>
                    </a:lnTo>
                    <a:lnTo>
                      <a:pt x="12160" y="17383"/>
                    </a:lnTo>
                    <a:lnTo>
                      <a:pt x="11475" y="17169"/>
                    </a:lnTo>
                    <a:lnTo>
                      <a:pt x="10790" y="16870"/>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45" y="18282"/>
                    </a:lnTo>
                    <a:lnTo>
                      <a:pt x="13487" y="18282"/>
                    </a:lnTo>
                    <a:lnTo>
                      <a:pt x="13830" y="18240"/>
                    </a:lnTo>
                    <a:lnTo>
                      <a:pt x="14001" y="18197"/>
                    </a:lnTo>
                    <a:lnTo>
                      <a:pt x="14172" y="18111"/>
                    </a:lnTo>
                    <a:lnTo>
                      <a:pt x="14172" y="18068"/>
                    </a:lnTo>
                    <a:lnTo>
                      <a:pt x="14215" y="18068"/>
                    </a:lnTo>
                    <a:lnTo>
                      <a:pt x="14429" y="17897"/>
                    </a:lnTo>
                    <a:lnTo>
                      <a:pt x="14600" y="17640"/>
                    </a:lnTo>
                    <a:lnTo>
                      <a:pt x="14772" y="17383"/>
                    </a:lnTo>
                    <a:lnTo>
                      <a:pt x="14900" y="17041"/>
                    </a:lnTo>
                    <a:lnTo>
                      <a:pt x="14986" y="16741"/>
                    </a:lnTo>
                    <a:lnTo>
                      <a:pt x="15029" y="16356"/>
                    </a:lnTo>
                    <a:lnTo>
                      <a:pt x="15071" y="15585"/>
                    </a:lnTo>
                    <a:lnTo>
                      <a:pt x="15071" y="14943"/>
                    </a:lnTo>
                    <a:lnTo>
                      <a:pt x="14986" y="14301"/>
                    </a:lnTo>
                    <a:lnTo>
                      <a:pt x="14815" y="13145"/>
                    </a:lnTo>
                    <a:lnTo>
                      <a:pt x="14600" y="12288"/>
                    </a:lnTo>
                    <a:lnTo>
                      <a:pt x="14515" y="11989"/>
                    </a:lnTo>
                    <a:lnTo>
                      <a:pt x="15243" y="11603"/>
                    </a:lnTo>
                    <a:lnTo>
                      <a:pt x="16013" y="11218"/>
                    </a:lnTo>
                    <a:lnTo>
                      <a:pt x="16870" y="10704"/>
                    </a:lnTo>
                    <a:lnTo>
                      <a:pt x="17726" y="10148"/>
                    </a:lnTo>
                    <a:lnTo>
                      <a:pt x="18154" y="9805"/>
                    </a:lnTo>
                    <a:lnTo>
                      <a:pt x="18497" y="9463"/>
                    </a:lnTo>
                    <a:lnTo>
                      <a:pt x="18796" y="9120"/>
                    </a:lnTo>
                    <a:lnTo>
                      <a:pt x="19053" y="8778"/>
                    </a:lnTo>
                    <a:lnTo>
                      <a:pt x="19182" y="8435"/>
                    </a:lnTo>
                    <a:lnTo>
                      <a:pt x="19225" y="8264"/>
                    </a:lnTo>
                    <a:lnTo>
                      <a:pt x="19225" y="8092"/>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613" y="6123"/>
                    </a:lnTo>
                    <a:lnTo>
                      <a:pt x="16570" y="6123"/>
                    </a:lnTo>
                    <a:lnTo>
                      <a:pt x="16099" y="5995"/>
                    </a:lnTo>
                    <a:close/>
                  </a:path>
                </a:pathLst>
              </a:custGeom>
              <a:solidFill>
                <a:srgbClr val="FF980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 name="Google Shape;4297;p49">
                <a:extLst>
                  <a:ext uri="{FF2B5EF4-FFF2-40B4-BE49-F238E27FC236}">
                    <a16:creationId xmlns:a16="http://schemas.microsoft.com/office/drawing/2014/main" id="{A369F0EC-E337-5882-C51F-449BC6696843}"/>
                  </a:ext>
                </a:extLst>
              </p:cNvPr>
              <p:cNvSpPr/>
              <p:nvPr/>
            </p:nvSpPr>
            <p:spPr>
              <a:xfrm>
                <a:off x="4443650" y="1477775"/>
                <a:ext cx="163800" cy="55675"/>
              </a:xfrm>
              <a:custGeom>
                <a:avLst/>
                <a:gdLst/>
                <a:ahLst/>
                <a:cxnLst/>
                <a:rect l="l" t="t" r="r" b="b"/>
                <a:pathLst>
                  <a:path w="6552" h="2227" fill="none" extrusionOk="0">
                    <a:moveTo>
                      <a:pt x="5738" y="0"/>
                    </a:moveTo>
                    <a:lnTo>
                      <a:pt x="5738" y="0"/>
                    </a:lnTo>
                    <a:lnTo>
                      <a:pt x="5481" y="0"/>
                    </a:lnTo>
                    <a:lnTo>
                      <a:pt x="5224" y="43"/>
                    </a:lnTo>
                    <a:lnTo>
                      <a:pt x="4668" y="214"/>
                    </a:lnTo>
                    <a:lnTo>
                      <a:pt x="4068" y="471"/>
                    </a:lnTo>
                    <a:lnTo>
                      <a:pt x="3426" y="728"/>
                    </a:lnTo>
                    <a:lnTo>
                      <a:pt x="3426" y="728"/>
                    </a:lnTo>
                    <a:lnTo>
                      <a:pt x="2784" y="1028"/>
                    </a:lnTo>
                    <a:lnTo>
                      <a:pt x="2141" y="1242"/>
                    </a:lnTo>
                    <a:lnTo>
                      <a:pt x="1542" y="1413"/>
                    </a:lnTo>
                    <a:lnTo>
                      <a:pt x="1242" y="1456"/>
                    </a:lnTo>
                    <a:lnTo>
                      <a:pt x="985" y="1499"/>
                    </a:lnTo>
                    <a:lnTo>
                      <a:pt x="985" y="1499"/>
                    </a:lnTo>
                    <a:lnTo>
                      <a:pt x="686" y="1456"/>
                    </a:lnTo>
                    <a:lnTo>
                      <a:pt x="429" y="1370"/>
                    </a:lnTo>
                    <a:lnTo>
                      <a:pt x="172" y="1199"/>
                    </a:lnTo>
                    <a:lnTo>
                      <a:pt x="1" y="942"/>
                    </a:lnTo>
                    <a:lnTo>
                      <a:pt x="1" y="942"/>
                    </a:lnTo>
                    <a:lnTo>
                      <a:pt x="1" y="1113"/>
                    </a:lnTo>
                    <a:lnTo>
                      <a:pt x="1" y="1113"/>
                    </a:lnTo>
                    <a:lnTo>
                      <a:pt x="1" y="1199"/>
                    </a:lnTo>
                    <a:lnTo>
                      <a:pt x="1" y="1199"/>
                    </a:lnTo>
                    <a:lnTo>
                      <a:pt x="1" y="1242"/>
                    </a:lnTo>
                    <a:lnTo>
                      <a:pt x="1" y="1242"/>
                    </a:lnTo>
                    <a:lnTo>
                      <a:pt x="44" y="1327"/>
                    </a:lnTo>
                    <a:lnTo>
                      <a:pt x="44" y="1327"/>
                    </a:lnTo>
                    <a:lnTo>
                      <a:pt x="44" y="1413"/>
                    </a:lnTo>
                    <a:lnTo>
                      <a:pt x="44" y="1413"/>
                    </a:lnTo>
                    <a:lnTo>
                      <a:pt x="86" y="1542"/>
                    </a:lnTo>
                    <a:lnTo>
                      <a:pt x="86" y="1542"/>
                    </a:lnTo>
                    <a:lnTo>
                      <a:pt x="129" y="1584"/>
                    </a:lnTo>
                    <a:lnTo>
                      <a:pt x="129" y="1584"/>
                    </a:lnTo>
                    <a:lnTo>
                      <a:pt x="215" y="1798"/>
                    </a:lnTo>
                    <a:lnTo>
                      <a:pt x="343" y="1927"/>
                    </a:lnTo>
                    <a:lnTo>
                      <a:pt x="343" y="1927"/>
                    </a:lnTo>
                    <a:lnTo>
                      <a:pt x="429" y="1970"/>
                    </a:lnTo>
                    <a:lnTo>
                      <a:pt x="429" y="1970"/>
                    </a:lnTo>
                    <a:lnTo>
                      <a:pt x="600" y="2098"/>
                    </a:lnTo>
                    <a:lnTo>
                      <a:pt x="814" y="2141"/>
                    </a:lnTo>
                    <a:lnTo>
                      <a:pt x="1028" y="2184"/>
                    </a:lnTo>
                    <a:lnTo>
                      <a:pt x="1328" y="2227"/>
                    </a:lnTo>
                    <a:lnTo>
                      <a:pt x="1328" y="2227"/>
                    </a:lnTo>
                    <a:lnTo>
                      <a:pt x="1927" y="2141"/>
                    </a:lnTo>
                    <a:lnTo>
                      <a:pt x="2612" y="2013"/>
                    </a:lnTo>
                    <a:lnTo>
                      <a:pt x="3298" y="1798"/>
                    </a:lnTo>
                    <a:lnTo>
                      <a:pt x="4025" y="1542"/>
                    </a:lnTo>
                    <a:lnTo>
                      <a:pt x="5353" y="985"/>
                    </a:lnTo>
                    <a:lnTo>
                      <a:pt x="6380" y="514"/>
                    </a:lnTo>
                    <a:lnTo>
                      <a:pt x="6380" y="514"/>
                    </a:lnTo>
                    <a:lnTo>
                      <a:pt x="6466" y="471"/>
                    </a:lnTo>
                    <a:lnTo>
                      <a:pt x="6466" y="471"/>
                    </a:lnTo>
                    <a:lnTo>
                      <a:pt x="6466" y="471"/>
                    </a:lnTo>
                    <a:lnTo>
                      <a:pt x="6551" y="428"/>
                    </a:lnTo>
                    <a:lnTo>
                      <a:pt x="6551" y="428"/>
                    </a:lnTo>
                    <a:lnTo>
                      <a:pt x="6551" y="428"/>
                    </a:lnTo>
                    <a:lnTo>
                      <a:pt x="6423" y="214"/>
                    </a:lnTo>
                    <a:lnTo>
                      <a:pt x="6209" y="86"/>
                    </a:lnTo>
                    <a:lnTo>
                      <a:pt x="5995" y="0"/>
                    </a:lnTo>
                    <a:lnTo>
                      <a:pt x="5738"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 name="Google Shape;4298;p49">
                <a:extLst>
                  <a:ext uri="{FF2B5EF4-FFF2-40B4-BE49-F238E27FC236}">
                    <a16:creationId xmlns:a16="http://schemas.microsoft.com/office/drawing/2014/main" id="{B7D321D5-88B1-53D0-B2EC-ECCE4C509237}"/>
                  </a:ext>
                </a:extLst>
              </p:cNvPr>
              <p:cNvSpPr/>
              <p:nvPr/>
            </p:nvSpPr>
            <p:spPr>
              <a:xfrm>
                <a:off x="4649175" y="1261550"/>
                <a:ext cx="224800" cy="307225"/>
              </a:xfrm>
              <a:custGeom>
                <a:avLst/>
                <a:gdLst/>
                <a:ahLst/>
                <a:cxnLst/>
                <a:rect l="l" t="t" r="r" b="b"/>
                <a:pathLst>
                  <a:path w="8992" h="12289" fill="none" extrusionOk="0">
                    <a:moveTo>
                      <a:pt x="5738" y="1"/>
                    </a:moveTo>
                    <a:lnTo>
                      <a:pt x="5738" y="1"/>
                    </a:lnTo>
                    <a:lnTo>
                      <a:pt x="6337" y="257"/>
                    </a:lnTo>
                    <a:lnTo>
                      <a:pt x="6979" y="643"/>
                    </a:lnTo>
                    <a:lnTo>
                      <a:pt x="7279" y="857"/>
                    </a:lnTo>
                    <a:lnTo>
                      <a:pt x="7536" y="1071"/>
                    </a:lnTo>
                    <a:lnTo>
                      <a:pt x="7707" y="1242"/>
                    </a:lnTo>
                    <a:lnTo>
                      <a:pt x="7793" y="1456"/>
                    </a:lnTo>
                    <a:lnTo>
                      <a:pt x="7793" y="1456"/>
                    </a:lnTo>
                    <a:lnTo>
                      <a:pt x="7878" y="1884"/>
                    </a:lnTo>
                    <a:lnTo>
                      <a:pt x="7836" y="2227"/>
                    </a:lnTo>
                    <a:lnTo>
                      <a:pt x="7750" y="2569"/>
                    </a:lnTo>
                    <a:lnTo>
                      <a:pt x="7579" y="2826"/>
                    </a:lnTo>
                    <a:lnTo>
                      <a:pt x="7322" y="3083"/>
                    </a:lnTo>
                    <a:lnTo>
                      <a:pt x="7022" y="3297"/>
                    </a:lnTo>
                    <a:lnTo>
                      <a:pt x="6722" y="3469"/>
                    </a:lnTo>
                    <a:lnTo>
                      <a:pt x="6337" y="3640"/>
                    </a:lnTo>
                    <a:lnTo>
                      <a:pt x="5566" y="3982"/>
                    </a:lnTo>
                    <a:lnTo>
                      <a:pt x="4838" y="4368"/>
                    </a:lnTo>
                    <a:lnTo>
                      <a:pt x="4496" y="4582"/>
                    </a:lnTo>
                    <a:lnTo>
                      <a:pt x="4196" y="4839"/>
                    </a:lnTo>
                    <a:lnTo>
                      <a:pt x="3939" y="5096"/>
                    </a:lnTo>
                    <a:lnTo>
                      <a:pt x="3725" y="5438"/>
                    </a:lnTo>
                    <a:lnTo>
                      <a:pt x="3725" y="5438"/>
                    </a:lnTo>
                    <a:lnTo>
                      <a:pt x="3597" y="5823"/>
                    </a:lnTo>
                    <a:lnTo>
                      <a:pt x="3511" y="6209"/>
                    </a:lnTo>
                    <a:lnTo>
                      <a:pt x="3511" y="6594"/>
                    </a:lnTo>
                    <a:lnTo>
                      <a:pt x="3511" y="7022"/>
                    </a:lnTo>
                    <a:lnTo>
                      <a:pt x="3554" y="7836"/>
                    </a:lnTo>
                    <a:lnTo>
                      <a:pt x="3682" y="8692"/>
                    </a:lnTo>
                    <a:lnTo>
                      <a:pt x="3768" y="9506"/>
                    </a:lnTo>
                    <a:lnTo>
                      <a:pt x="3768" y="9891"/>
                    </a:lnTo>
                    <a:lnTo>
                      <a:pt x="3725" y="10233"/>
                    </a:lnTo>
                    <a:lnTo>
                      <a:pt x="3640" y="10576"/>
                    </a:lnTo>
                    <a:lnTo>
                      <a:pt x="3468" y="10876"/>
                    </a:lnTo>
                    <a:lnTo>
                      <a:pt x="3254" y="11132"/>
                    </a:lnTo>
                    <a:lnTo>
                      <a:pt x="2997" y="11347"/>
                    </a:lnTo>
                    <a:lnTo>
                      <a:pt x="2997" y="11347"/>
                    </a:lnTo>
                    <a:lnTo>
                      <a:pt x="2783" y="11432"/>
                    </a:lnTo>
                    <a:lnTo>
                      <a:pt x="2569" y="11475"/>
                    </a:lnTo>
                    <a:lnTo>
                      <a:pt x="2569" y="11475"/>
                    </a:lnTo>
                    <a:lnTo>
                      <a:pt x="2270" y="11432"/>
                    </a:lnTo>
                    <a:lnTo>
                      <a:pt x="1927" y="11389"/>
                    </a:lnTo>
                    <a:lnTo>
                      <a:pt x="1242" y="11175"/>
                    </a:lnTo>
                    <a:lnTo>
                      <a:pt x="557" y="10876"/>
                    </a:lnTo>
                    <a:lnTo>
                      <a:pt x="0" y="10619"/>
                    </a:lnTo>
                    <a:lnTo>
                      <a:pt x="0" y="10619"/>
                    </a:lnTo>
                    <a:lnTo>
                      <a:pt x="86" y="10704"/>
                    </a:lnTo>
                    <a:lnTo>
                      <a:pt x="86" y="10704"/>
                    </a:lnTo>
                    <a:lnTo>
                      <a:pt x="214" y="10790"/>
                    </a:lnTo>
                    <a:lnTo>
                      <a:pt x="214" y="10790"/>
                    </a:lnTo>
                    <a:lnTo>
                      <a:pt x="300" y="10876"/>
                    </a:lnTo>
                    <a:lnTo>
                      <a:pt x="300" y="10876"/>
                    </a:lnTo>
                    <a:lnTo>
                      <a:pt x="428" y="10961"/>
                    </a:lnTo>
                    <a:lnTo>
                      <a:pt x="428" y="10961"/>
                    </a:lnTo>
                    <a:lnTo>
                      <a:pt x="1156" y="11475"/>
                    </a:lnTo>
                    <a:lnTo>
                      <a:pt x="1542" y="11732"/>
                    </a:lnTo>
                    <a:lnTo>
                      <a:pt x="1884" y="11903"/>
                    </a:lnTo>
                    <a:lnTo>
                      <a:pt x="1884" y="11903"/>
                    </a:lnTo>
                    <a:lnTo>
                      <a:pt x="1970" y="11946"/>
                    </a:lnTo>
                    <a:lnTo>
                      <a:pt x="1970" y="11946"/>
                    </a:lnTo>
                    <a:lnTo>
                      <a:pt x="2141" y="12032"/>
                    </a:lnTo>
                    <a:lnTo>
                      <a:pt x="2141" y="12032"/>
                    </a:lnTo>
                    <a:lnTo>
                      <a:pt x="2270" y="12074"/>
                    </a:lnTo>
                    <a:lnTo>
                      <a:pt x="2270" y="12074"/>
                    </a:lnTo>
                    <a:lnTo>
                      <a:pt x="2484" y="12160"/>
                    </a:lnTo>
                    <a:lnTo>
                      <a:pt x="2484" y="12160"/>
                    </a:lnTo>
                    <a:lnTo>
                      <a:pt x="2612" y="12203"/>
                    </a:lnTo>
                    <a:lnTo>
                      <a:pt x="2612" y="12203"/>
                    </a:lnTo>
                    <a:lnTo>
                      <a:pt x="2612" y="12203"/>
                    </a:lnTo>
                    <a:lnTo>
                      <a:pt x="2612" y="12203"/>
                    </a:lnTo>
                    <a:lnTo>
                      <a:pt x="2612" y="12203"/>
                    </a:lnTo>
                    <a:lnTo>
                      <a:pt x="2912" y="12288"/>
                    </a:lnTo>
                    <a:lnTo>
                      <a:pt x="3211" y="12288"/>
                    </a:lnTo>
                    <a:lnTo>
                      <a:pt x="3211" y="12288"/>
                    </a:lnTo>
                    <a:lnTo>
                      <a:pt x="3254" y="12288"/>
                    </a:lnTo>
                    <a:lnTo>
                      <a:pt x="3254" y="12288"/>
                    </a:lnTo>
                    <a:lnTo>
                      <a:pt x="3254" y="12288"/>
                    </a:lnTo>
                    <a:lnTo>
                      <a:pt x="3254" y="12288"/>
                    </a:lnTo>
                    <a:lnTo>
                      <a:pt x="3597" y="12246"/>
                    </a:lnTo>
                    <a:lnTo>
                      <a:pt x="3768" y="12203"/>
                    </a:lnTo>
                    <a:lnTo>
                      <a:pt x="3939" y="12117"/>
                    </a:lnTo>
                    <a:lnTo>
                      <a:pt x="3939" y="12117"/>
                    </a:lnTo>
                    <a:lnTo>
                      <a:pt x="3939" y="12117"/>
                    </a:lnTo>
                    <a:lnTo>
                      <a:pt x="3939" y="12117"/>
                    </a:lnTo>
                    <a:lnTo>
                      <a:pt x="3939" y="12117"/>
                    </a:lnTo>
                    <a:lnTo>
                      <a:pt x="3939" y="12117"/>
                    </a:lnTo>
                    <a:lnTo>
                      <a:pt x="3939" y="12074"/>
                    </a:lnTo>
                    <a:lnTo>
                      <a:pt x="3939" y="12074"/>
                    </a:lnTo>
                    <a:lnTo>
                      <a:pt x="3982" y="12074"/>
                    </a:lnTo>
                    <a:lnTo>
                      <a:pt x="3982" y="12074"/>
                    </a:lnTo>
                    <a:lnTo>
                      <a:pt x="4196" y="11903"/>
                    </a:lnTo>
                    <a:lnTo>
                      <a:pt x="4367" y="11646"/>
                    </a:lnTo>
                    <a:lnTo>
                      <a:pt x="4539" y="11389"/>
                    </a:lnTo>
                    <a:lnTo>
                      <a:pt x="4667" y="11047"/>
                    </a:lnTo>
                    <a:lnTo>
                      <a:pt x="4753" y="10747"/>
                    </a:lnTo>
                    <a:lnTo>
                      <a:pt x="4796" y="10362"/>
                    </a:lnTo>
                    <a:lnTo>
                      <a:pt x="4838" y="9591"/>
                    </a:lnTo>
                    <a:lnTo>
                      <a:pt x="4838" y="9591"/>
                    </a:lnTo>
                    <a:lnTo>
                      <a:pt x="4838" y="8949"/>
                    </a:lnTo>
                    <a:lnTo>
                      <a:pt x="4753" y="8307"/>
                    </a:lnTo>
                    <a:lnTo>
                      <a:pt x="4582" y="7151"/>
                    </a:lnTo>
                    <a:lnTo>
                      <a:pt x="4367" y="6294"/>
                    </a:lnTo>
                    <a:lnTo>
                      <a:pt x="4282" y="5995"/>
                    </a:lnTo>
                    <a:lnTo>
                      <a:pt x="4282" y="5995"/>
                    </a:lnTo>
                    <a:lnTo>
                      <a:pt x="4282" y="5995"/>
                    </a:lnTo>
                    <a:lnTo>
                      <a:pt x="4282" y="5995"/>
                    </a:lnTo>
                    <a:lnTo>
                      <a:pt x="4282" y="5995"/>
                    </a:lnTo>
                    <a:lnTo>
                      <a:pt x="5010" y="5609"/>
                    </a:lnTo>
                    <a:lnTo>
                      <a:pt x="5780" y="5224"/>
                    </a:lnTo>
                    <a:lnTo>
                      <a:pt x="6637" y="4710"/>
                    </a:lnTo>
                    <a:lnTo>
                      <a:pt x="7493" y="4154"/>
                    </a:lnTo>
                    <a:lnTo>
                      <a:pt x="7921" y="3811"/>
                    </a:lnTo>
                    <a:lnTo>
                      <a:pt x="8264" y="3469"/>
                    </a:lnTo>
                    <a:lnTo>
                      <a:pt x="8563" y="3126"/>
                    </a:lnTo>
                    <a:lnTo>
                      <a:pt x="8820" y="2784"/>
                    </a:lnTo>
                    <a:lnTo>
                      <a:pt x="8949" y="2441"/>
                    </a:lnTo>
                    <a:lnTo>
                      <a:pt x="8992" y="2270"/>
                    </a:lnTo>
                    <a:lnTo>
                      <a:pt x="8992" y="2098"/>
                    </a:lnTo>
                    <a:lnTo>
                      <a:pt x="8992" y="2098"/>
                    </a:lnTo>
                    <a:lnTo>
                      <a:pt x="8992" y="1842"/>
                    </a:lnTo>
                    <a:lnTo>
                      <a:pt x="8992" y="1842"/>
                    </a:lnTo>
                    <a:lnTo>
                      <a:pt x="8906" y="1670"/>
                    </a:lnTo>
                    <a:lnTo>
                      <a:pt x="8820" y="1456"/>
                    </a:lnTo>
                    <a:lnTo>
                      <a:pt x="8692" y="1285"/>
                    </a:lnTo>
                    <a:lnTo>
                      <a:pt x="8521" y="1114"/>
                    </a:lnTo>
                    <a:lnTo>
                      <a:pt x="8521" y="1114"/>
                    </a:lnTo>
                    <a:lnTo>
                      <a:pt x="8392" y="1028"/>
                    </a:lnTo>
                    <a:lnTo>
                      <a:pt x="8392" y="1028"/>
                    </a:lnTo>
                    <a:lnTo>
                      <a:pt x="8392" y="1028"/>
                    </a:lnTo>
                    <a:lnTo>
                      <a:pt x="8221" y="900"/>
                    </a:lnTo>
                    <a:lnTo>
                      <a:pt x="8221" y="900"/>
                    </a:lnTo>
                    <a:lnTo>
                      <a:pt x="8221" y="900"/>
                    </a:lnTo>
                    <a:lnTo>
                      <a:pt x="8221" y="900"/>
                    </a:lnTo>
                    <a:lnTo>
                      <a:pt x="7793" y="686"/>
                    </a:lnTo>
                    <a:lnTo>
                      <a:pt x="7793" y="686"/>
                    </a:lnTo>
                    <a:lnTo>
                      <a:pt x="7793" y="686"/>
                    </a:lnTo>
                    <a:lnTo>
                      <a:pt x="7621" y="557"/>
                    </a:lnTo>
                    <a:lnTo>
                      <a:pt x="7621" y="557"/>
                    </a:lnTo>
                    <a:lnTo>
                      <a:pt x="7065" y="343"/>
                    </a:lnTo>
                    <a:lnTo>
                      <a:pt x="6423" y="172"/>
                    </a:lnTo>
                    <a:lnTo>
                      <a:pt x="6423" y="172"/>
                    </a:lnTo>
                    <a:lnTo>
                      <a:pt x="6423" y="172"/>
                    </a:lnTo>
                    <a:lnTo>
                      <a:pt x="6380" y="129"/>
                    </a:lnTo>
                    <a:lnTo>
                      <a:pt x="6380" y="129"/>
                    </a:lnTo>
                    <a:lnTo>
                      <a:pt x="6337" y="129"/>
                    </a:lnTo>
                    <a:lnTo>
                      <a:pt x="6337" y="129"/>
                    </a:lnTo>
                    <a:lnTo>
                      <a:pt x="5866" y="1"/>
                    </a:lnTo>
                    <a:lnTo>
                      <a:pt x="5866" y="1"/>
                    </a:lnTo>
                    <a:lnTo>
                      <a:pt x="5738"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 name="Google Shape;4299;p49">
                <a:extLst>
                  <a:ext uri="{FF2B5EF4-FFF2-40B4-BE49-F238E27FC236}">
                    <a16:creationId xmlns:a16="http://schemas.microsoft.com/office/drawing/2014/main" id="{9E6D1691-55D9-51EF-6376-9CF52E627845}"/>
                  </a:ext>
                </a:extLst>
              </p:cNvPr>
              <p:cNvSpPr/>
              <p:nvPr/>
            </p:nvSpPr>
            <p:spPr>
              <a:xfrm>
                <a:off x="4393350" y="1245500"/>
                <a:ext cx="94225" cy="131675"/>
              </a:xfrm>
              <a:custGeom>
                <a:avLst/>
                <a:gdLst/>
                <a:ahLst/>
                <a:cxnLst/>
                <a:rect l="l" t="t" r="r" b="b"/>
                <a:pathLst>
                  <a:path w="3769" h="5267" fill="none" extrusionOk="0">
                    <a:moveTo>
                      <a:pt x="86" y="0"/>
                    </a:moveTo>
                    <a:lnTo>
                      <a:pt x="86" y="0"/>
                    </a:lnTo>
                    <a:lnTo>
                      <a:pt x="86" y="0"/>
                    </a:lnTo>
                    <a:lnTo>
                      <a:pt x="86" y="86"/>
                    </a:lnTo>
                    <a:lnTo>
                      <a:pt x="86" y="86"/>
                    </a:lnTo>
                    <a:lnTo>
                      <a:pt x="43" y="257"/>
                    </a:lnTo>
                    <a:lnTo>
                      <a:pt x="0" y="471"/>
                    </a:lnTo>
                    <a:lnTo>
                      <a:pt x="0" y="471"/>
                    </a:lnTo>
                    <a:lnTo>
                      <a:pt x="43" y="814"/>
                    </a:lnTo>
                    <a:lnTo>
                      <a:pt x="172" y="1199"/>
                    </a:lnTo>
                    <a:lnTo>
                      <a:pt x="343" y="1584"/>
                    </a:lnTo>
                    <a:lnTo>
                      <a:pt x="557" y="1970"/>
                    </a:lnTo>
                    <a:lnTo>
                      <a:pt x="857" y="2398"/>
                    </a:lnTo>
                    <a:lnTo>
                      <a:pt x="1156" y="2783"/>
                    </a:lnTo>
                    <a:lnTo>
                      <a:pt x="1799" y="3554"/>
                    </a:lnTo>
                    <a:lnTo>
                      <a:pt x="2441" y="4196"/>
                    </a:lnTo>
                    <a:lnTo>
                      <a:pt x="3040" y="4753"/>
                    </a:lnTo>
                    <a:lnTo>
                      <a:pt x="3597" y="5224"/>
                    </a:lnTo>
                    <a:lnTo>
                      <a:pt x="3597" y="5224"/>
                    </a:lnTo>
                    <a:lnTo>
                      <a:pt x="3597" y="5224"/>
                    </a:lnTo>
                    <a:lnTo>
                      <a:pt x="3597" y="5267"/>
                    </a:lnTo>
                    <a:lnTo>
                      <a:pt x="3597" y="5267"/>
                    </a:lnTo>
                    <a:lnTo>
                      <a:pt x="3683" y="5138"/>
                    </a:lnTo>
                    <a:lnTo>
                      <a:pt x="3768" y="4967"/>
                    </a:lnTo>
                    <a:lnTo>
                      <a:pt x="3768" y="4796"/>
                    </a:lnTo>
                    <a:lnTo>
                      <a:pt x="3683" y="4624"/>
                    </a:lnTo>
                    <a:lnTo>
                      <a:pt x="3683" y="4624"/>
                    </a:lnTo>
                    <a:lnTo>
                      <a:pt x="3426" y="4367"/>
                    </a:lnTo>
                    <a:lnTo>
                      <a:pt x="3083" y="4025"/>
                    </a:lnTo>
                    <a:lnTo>
                      <a:pt x="2612" y="3597"/>
                    </a:lnTo>
                    <a:lnTo>
                      <a:pt x="2098" y="3083"/>
                    </a:lnTo>
                    <a:lnTo>
                      <a:pt x="1585" y="2484"/>
                    </a:lnTo>
                    <a:lnTo>
                      <a:pt x="1071" y="1799"/>
                    </a:lnTo>
                    <a:lnTo>
                      <a:pt x="814" y="1413"/>
                    </a:lnTo>
                    <a:lnTo>
                      <a:pt x="600" y="1028"/>
                    </a:lnTo>
                    <a:lnTo>
                      <a:pt x="386" y="557"/>
                    </a:lnTo>
                    <a:lnTo>
                      <a:pt x="214" y="129"/>
                    </a:lnTo>
                    <a:lnTo>
                      <a:pt x="214" y="129"/>
                    </a:lnTo>
                    <a:lnTo>
                      <a:pt x="172" y="43"/>
                    </a:lnTo>
                    <a:lnTo>
                      <a:pt x="86"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 name="Google Shape;4300;p49">
                <a:extLst>
                  <a:ext uri="{FF2B5EF4-FFF2-40B4-BE49-F238E27FC236}">
                    <a16:creationId xmlns:a16="http://schemas.microsoft.com/office/drawing/2014/main" id="{ECACCE2B-0796-32B2-E954-4BB676069C02}"/>
                  </a:ext>
                </a:extLst>
              </p:cNvPr>
              <p:cNvSpPr/>
              <p:nvPr/>
            </p:nvSpPr>
            <p:spPr>
              <a:xfrm>
                <a:off x="4632050" y="1111700"/>
                <a:ext cx="91000" cy="139175"/>
              </a:xfrm>
              <a:custGeom>
                <a:avLst/>
                <a:gdLst/>
                <a:ahLst/>
                <a:cxnLst/>
                <a:rect l="l" t="t" r="r" b="b"/>
                <a:pathLst>
                  <a:path w="3640" h="5567" fill="none" extrusionOk="0">
                    <a:moveTo>
                      <a:pt x="728" y="0"/>
                    </a:moveTo>
                    <a:lnTo>
                      <a:pt x="728" y="0"/>
                    </a:lnTo>
                    <a:lnTo>
                      <a:pt x="728" y="0"/>
                    </a:lnTo>
                    <a:lnTo>
                      <a:pt x="728" y="0"/>
                    </a:lnTo>
                    <a:lnTo>
                      <a:pt x="728" y="0"/>
                    </a:lnTo>
                    <a:lnTo>
                      <a:pt x="728"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42" y="0"/>
                    </a:lnTo>
                    <a:lnTo>
                      <a:pt x="642" y="0"/>
                    </a:lnTo>
                    <a:lnTo>
                      <a:pt x="642" y="0"/>
                    </a:lnTo>
                    <a:lnTo>
                      <a:pt x="642" y="0"/>
                    </a:lnTo>
                    <a:lnTo>
                      <a:pt x="642" y="0"/>
                    </a:lnTo>
                    <a:lnTo>
                      <a:pt x="642" y="0"/>
                    </a:lnTo>
                    <a:lnTo>
                      <a:pt x="642" y="0"/>
                    </a:lnTo>
                    <a:lnTo>
                      <a:pt x="642" y="0"/>
                    </a:lnTo>
                    <a:lnTo>
                      <a:pt x="642" y="0"/>
                    </a:lnTo>
                    <a:lnTo>
                      <a:pt x="642" y="0"/>
                    </a:lnTo>
                    <a:lnTo>
                      <a:pt x="600" y="0"/>
                    </a:lnTo>
                    <a:lnTo>
                      <a:pt x="600" y="0"/>
                    </a:lnTo>
                    <a:lnTo>
                      <a:pt x="600" y="0"/>
                    </a:lnTo>
                    <a:lnTo>
                      <a:pt x="514" y="0"/>
                    </a:lnTo>
                    <a:lnTo>
                      <a:pt x="514" y="0"/>
                    </a:lnTo>
                    <a:lnTo>
                      <a:pt x="471" y="43"/>
                    </a:lnTo>
                    <a:lnTo>
                      <a:pt x="428" y="43"/>
                    </a:lnTo>
                    <a:lnTo>
                      <a:pt x="428" y="43"/>
                    </a:lnTo>
                    <a:lnTo>
                      <a:pt x="343" y="43"/>
                    </a:lnTo>
                    <a:lnTo>
                      <a:pt x="343" y="43"/>
                    </a:lnTo>
                    <a:lnTo>
                      <a:pt x="343" y="43"/>
                    </a:lnTo>
                    <a:lnTo>
                      <a:pt x="343" y="43"/>
                    </a:lnTo>
                    <a:lnTo>
                      <a:pt x="0" y="172"/>
                    </a:lnTo>
                    <a:lnTo>
                      <a:pt x="0" y="172"/>
                    </a:lnTo>
                    <a:lnTo>
                      <a:pt x="43" y="172"/>
                    </a:lnTo>
                    <a:lnTo>
                      <a:pt x="43" y="172"/>
                    </a:lnTo>
                    <a:lnTo>
                      <a:pt x="300" y="214"/>
                    </a:lnTo>
                    <a:lnTo>
                      <a:pt x="514" y="257"/>
                    </a:lnTo>
                    <a:lnTo>
                      <a:pt x="728" y="300"/>
                    </a:lnTo>
                    <a:lnTo>
                      <a:pt x="942" y="386"/>
                    </a:lnTo>
                    <a:lnTo>
                      <a:pt x="1285" y="685"/>
                    </a:lnTo>
                    <a:lnTo>
                      <a:pt x="1584" y="985"/>
                    </a:lnTo>
                    <a:lnTo>
                      <a:pt x="1884" y="1413"/>
                    </a:lnTo>
                    <a:lnTo>
                      <a:pt x="2098" y="1841"/>
                    </a:lnTo>
                    <a:lnTo>
                      <a:pt x="2312" y="2312"/>
                    </a:lnTo>
                    <a:lnTo>
                      <a:pt x="2484" y="2826"/>
                    </a:lnTo>
                    <a:lnTo>
                      <a:pt x="2783" y="3811"/>
                    </a:lnTo>
                    <a:lnTo>
                      <a:pt x="3040" y="4667"/>
                    </a:lnTo>
                    <a:lnTo>
                      <a:pt x="3169" y="5010"/>
                    </a:lnTo>
                    <a:lnTo>
                      <a:pt x="3340" y="5309"/>
                    </a:lnTo>
                    <a:lnTo>
                      <a:pt x="3468" y="5481"/>
                    </a:lnTo>
                    <a:lnTo>
                      <a:pt x="3554" y="5566"/>
                    </a:lnTo>
                    <a:lnTo>
                      <a:pt x="3640" y="5566"/>
                    </a:lnTo>
                    <a:lnTo>
                      <a:pt x="3640" y="5566"/>
                    </a:lnTo>
                    <a:lnTo>
                      <a:pt x="3640" y="5524"/>
                    </a:lnTo>
                    <a:lnTo>
                      <a:pt x="3640" y="5524"/>
                    </a:lnTo>
                    <a:lnTo>
                      <a:pt x="3640" y="5524"/>
                    </a:lnTo>
                    <a:lnTo>
                      <a:pt x="3640" y="5395"/>
                    </a:lnTo>
                    <a:lnTo>
                      <a:pt x="3640" y="5395"/>
                    </a:lnTo>
                    <a:lnTo>
                      <a:pt x="3640" y="5395"/>
                    </a:lnTo>
                    <a:lnTo>
                      <a:pt x="3597" y="4881"/>
                    </a:lnTo>
                    <a:lnTo>
                      <a:pt x="3468" y="4196"/>
                    </a:lnTo>
                    <a:lnTo>
                      <a:pt x="3297" y="3383"/>
                    </a:lnTo>
                    <a:lnTo>
                      <a:pt x="3040" y="2526"/>
                    </a:lnTo>
                    <a:lnTo>
                      <a:pt x="3040" y="2526"/>
                    </a:lnTo>
                    <a:lnTo>
                      <a:pt x="3040" y="2441"/>
                    </a:lnTo>
                    <a:lnTo>
                      <a:pt x="3040" y="2441"/>
                    </a:lnTo>
                    <a:lnTo>
                      <a:pt x="2912" y="2098"/>
                    </a:lnTo>
                    <a:lnTo>
                      <a:pt x="2912" y="2098"/>
                    </a:lnTo>
                    <a:lnTo>
                      <a:pt x="2912" y="2098"/>
                    </a:lnTo>
                    <a:lnTo>
                      <a:pt x="2612" y="1499"/>
                    </a:lnTo>
                    <a:lnTo>
                      <a:pt x="2312" y="942"/>
                    </a:lnTo>
                    <a:lnTo>
                      <a:pt x="2141" y="728"/>
                    </a:lnTo>
                    <a:lnTo>
                      <a:pt x="1927" y="514"/>
                    </a:lnTo>
                    <a:lnTo>
                      <a:pt x="1713" y="343"/>
                    </a:lnTo>
                    <a:lnTo>
                      <a:pt x="1499" y="214"/>
                    </a:lnTo>
                    <a:lnTo>
                      <a:pt x="1499" y="214"/>
                    </a:lnTo>
                    <a:lnTo>
                      <a:pt x="1499" y="214"/>
                    </a:lnTo>
                    <a:lnTo>
                      <a:pt x="1413" y="172"/>
                    </a:lnTo>
                    <a:lnTo>
                      <a:pt x="1413" y="172"/>
                    </a:lnTo>
                    <a:lnTo>
                      <a:pt x="1370" y="129"/>
                    </a:lnTo>
                    <a:lnTo>
                      <a:pt x="1370" y="129"/>
                    </a:lnTo>
                    <a:lnTo>
                      <a:pt x="1370" y="129"/>
                    </a:lnTo>
                    <a:lnTo>
                      <a:pt x="1156" y="43"/>
                    </a:lnTo>
                    <a:lnTo>
                      <a:pt x="1156" y="43"/>
                    </a:lnTo>
                    <a:lnTo>
                      <a:pt x="942" y="0"/>
                    </a:lnTo>
                    <a:lnTo>
                      <a:pt x="942" y="0"/>
                    </a:lnTo>
                    <a:lnTo>
                      <a:pt x="942" y="0"/>
                    </a:lnTo>
                    <a:lnTo>
                      <a:pt x="899" y="0"/>
                    </a:lnTo>
                    <a:lnTo>
                      <a:pt x="899" y="0"/>
                    </a:lnTo>
                    <a:lnTo>
                      <a:pt x="857" y="0"/>
                    </a:lnTo>
                    <a:lnTo>
                      <a:pt x="857" y="0"/>
                    </a:lnTo>
                    <a:lnTo>
                      <a:pt x="857" y="0"/>
                    </a:lnTo>
                    <a:lnTo>
                      <a:pt x="857" y="0"/>
                    </a:lnTo>
                    <a:lnTo>
                      <a:pt x="728" y="0"/>
                    </a:lnTo>
                    <a:lnTo>
                      <a:pt x="728" y="0"/>
                    </a:lnTo>
                    <a:lnTo>
                      <a:pt x="728"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 name="Google Shape;4301;p49">
                <a:extLst>
                  <a:ext uri="{FF2B5EF4-FFF2-40B4-BE49-F238E27FC236}">
                    <a16:creationId xmlns:a16="http://schemas.microsoft.com/office/drawing/2014/main" id="{67082851-9C4D-898B-60E7-5F66CD21EE7D}"/>
                  </a:ext>
                </a:extLst>
              </p:cNvPr>
              <p:cNvSpPr/>
              <p:nvPr/>
            </p:nvSpPr>
            <p:spPr>
              <a:xfrm>
                <a:off x="4413675" y="1130975"/>
                <a:ext cx="223750" cy="317925"/>
              </a:xfrm>
              <a:custGeom>
                <a:avLst/>
                <a:gdLst/>
                <a:ahLst/>
                <a:cxnLst/>
                <a:rect l="l" t="t" r="r" b="b"/>
                <a:pathLst>
                  <a:path w="8950" h="12717" extrusionOk="0">
                    <a:moveTo>
                      <a:pt x="8564" y="0"/>
                    </a:moveTo>
                    <a:lnTo>
                      <a:pt x="8393" y="86"/>
                    </a:lnTo>
                    <a:lnTo>
                      <a:pt x="8136" y="214"/>
                    </a:lnTo>
                    <a:lnTo>
                      <a:pt x="7965" y="385"/>
                    </a:lnTo>
                    <a:lnTo>
                      <a:pt x="7750" y="557"/>
                    </a:lnTo>
                    <a:lnTo>
                      <a:pt x="7579" y="814"/>
                    </a:lnTo>
                    <a:lnTo>
                      <a:pt x="7280" y="1285"/>
                    </a:lnTo>
                    <a:lnTo>
                      <a:pt x="7023" y="1755"/>
                    </a:lnTo>
                    <a:lnTo>
                      <a:pt x="6809" y="2184"/>
                    </a:lnTo>
                    <a:lnTo>
                      <a:pt x="6680" y="2655"/>
                    </a:lnTo>
                    <a:lnTo>
                      <a:pt x="6680" y="2869"/>
                    </a:lnTo>
                    <a:lnTo>
                      <a:pt x="6680" y="3083"/>
                    </a:lnTo>
                    <a:lnTo>
                      <a:pt x="6723" y="3340"/>
                    </a:lnTo>
                    <a:lnTo>
                      <a:pt x="6809" y="3554"/>
                    </a:lnTo>
                    <a:lnTo>
                      <a:pt x="6894" y="3639"/>
                    </a:lnTo>
                    <a:lnTo>
                      <a:pt x="6980" y="3682"/>
                    </a:lnTo>
                    <a:lnTo>
                      <a:pt x="7108" y="3639"/>
                    </a:lnTo>
                    <a:lnTo>
                      <a:pt x="7194" y="3597"/>
                    </a:lnTo>
                    <a:lnTo>
                      <a:pt x="7194" y="3511"/>
                    </a:lnTo>
                    <a:lnTo>
                      <a:pt x="7322" y="3126"/>
                    </a:lnTo>
                    <a:lnTo>
                      <a:pt x="7451" y="2740"/>
                    </a:lnTo>
                    <a:lnTo>
                      <a:pt x="7622" y="2355"/>
                    </a:lnTo>
                    <a:lnTo>
                      <a:pt x="7793" y="2012"/>
                    </a:lnTo>
                    <a:lnTo>
                      <a:pt x="8093" y="1670"/>
                    </a:lnTo>
                    <a:lnTo>
                      <a:pt x="8393" y="1327"/>
                    </a:lnTo>
                    <a:lnTo>
                      <a:pt x="8650" y="985"/>
                    </a:lnTo>
                    <a:lnTo>
                      <a:pt x="8906" y="599"/>
                    </a:lnTo>
                    <a:lnTo>
                      <a:pt x="8949" y="514"/>
                    </a:lnTo>
                    <a:lnTo>
                      <a:pt x="8949" y="385"/>
                    </a:lnTo>
                    <a:lnTo>
                      <a:pt x="8906" y="214"/>
                    </a:lnTo>
                    <a:lnTo>
                      <a:pt x="8735" y="86"/>
                    </a:lnTo>
                    <a:lnTo>
                      <a:pt x="8650" y="43"/>
                    </a:lnTo>
                    <a:lnTo>
                      <a:pt x="8564" y="0"/>
                    </a:lnTo>
                    <a:close/>
                    <a:moveTo>
                      <a:pt x="1243" y="3853"/>
                    </a:moveTo>
                    <a:lnTo>
                      <a:pt x="857" y="3896"/>
                    </a:lnTo>
                    <a:lnTo>
                      <a:pt x="515" y="4025"/>
                    </a:lnTo>
                    <a:lnTo>
                      <a:pt x="172" y="4196"/>
                    </a:lnTo>
                    <a:lnTo>
                      <a:pt x="87" y="4282"/>
                    </a:lnTo>
                    <a:lnTo>
                      <a:pt x="44" y="4367"/>
                    </a:lnTo>
                    <a:lnTo>
                      <a:pt x="1" y="4538"/>
                    </a:lnTo>
                    <a:lnTo>
                      <a:pt x="44" y="4624"/>
                    </a:lnTo>
                    <a:lnTo>
                      <a:pt x="87" y="4710"/>
                    </a:lnTo>
                    <a:lnTo>
                      <a:pt x="129" y="4795"/>
                    </a:lnTo>
                    <a:lnTo>
                      <a:pt x="258" y="4838"/>
                    </a:lnTo>
                    <a:lnTo>
                      <a:pt x="686" y="4924"/>
                    </a:lnTo>
                    <a:lnTo>
                      <a:pt x="2227" y="4924"/>
                    </a:lnTo>
                    <a:lnTo>
                      <a:pt x="2741" y="5009"/>
                    </a:lnTo>
                    <a:lnTo>
                      <a:pt x="3298" y="5138"/>
                    </a:lnTo>
                    <a:lnTo>
                      <a:pt x="3811" y="5224"/>
                    </a:lnTo>
                    <a:lnTo>
                      <a:pt x="4325" y="5352"/>
                    </a:lnTo>
                    <a:lnTo>
                      <a:pt x="4368" y="5352"/>
                    </a:lnTo>
                    <a:lnTo>
                      <a:pt x="4497" y="5309"/>
                    </a:lnTo>
                    <a:lnTo>
                      <a:pt x="4625" y="5266"/>
                    </a:lnTo>
                    <a:lnTo>
                      <a:pt x="4711" y="5181"/>
                    </a:lnTo>
                    <a:lnTo>
                      <a:pt x="4796" y="5095"/>
                    </a:lnTo>
                    <a:lnTo>
                      <a:pt x="4839" y="5009"/>
                    </a:lnTo>
                    <a:lnTo>
                      <a:pt x="4882" y="4924"/>
                    </a:lnTo>
                    <a:lnTo>
                      <a:pt x="4925" y="4795"/>
                    </a:lnTo>
                    <a:lnTo>
                      <a:pt x="4925" y="4710"/>
                    </a:lnTo>
                    <a:lnTo>
                      <a:pt x="4882" y="4624"/>
                    </a:lnTo>
                    <a:lnTo>
                      <a:pt x="4711" y="4410"/>
                    </a:lnTo>
                    <a:lnTo>
                      <a:pt x="4539" y="4324"/>
                    </a:lnTo>
                    <a:lnTo>
                      <a:pt x="4325" y="4239"/>
                    </a:lnTo>
                    <a:lnTo>
                      <a:pt x="4111" y="4196"/>
                    </a:lnTo>
                    <a:lnTo>
                      <a:pt x="3469" y="4068"/>
                    </a:lnTo>
                    <a:lnTo>
                      <a:pt x="2827" y="3939"/>
                    </a:lnTo>
                    <a:lnTo>
                      <a:pt x="2270" y="3853"/>
                    </a:lnTo>
                    <a:close/>
                    <a:moveTo>
                      <a:pt x="3255" y="10490"/>
                    </a:moveTo>
                    <a:lnTo>
                      <a:pt x="3169" y="10533"/>
                    </a:lnTo>
                    <a:lnTo>
                      <a:pt x="2955" y="10618"/>
                    </a:lnTo>
                    <a:lnTo>
                      <a:pt x="2698" y="10790"/>
                    </a:lnTo>
                    <a:lnTo>
                      <a:pt x="2484" y="11046"/>
                    </a:lnTo>
                    <a:lnTo>
                      <a:pt x="2313" y="11303"/>
                    </a:lnTo>
                    <a:lnTo>
                      <a:pt x="2184" y="11646"/>
                    </a:lnTo>
                    <a:lnTo>
                      <a:pt x="2099" y="11946"/>
                    </a:lnTo>
                    <a:lnTo>
                      <a:pt x="2099" y="12245"/>
                    </a:lnTo>
                    <a:lnTo>
                      <a:pt x="2099" y="12502"/>
                    </a:lnTo>
                    <a:lnTo>
                      <a:pt x="2142" y="12588"/>
                    </a:lnTo>
                    <a:lnTo>
                      <a:pt x="2227" y="12673"/>
                    </a:lnTo>
                    <a:lnTo>
                      <a:pt x="2313" y="12716"/>
                    </a:lnTo>
                    <a:lnTo>
                      <a:pt x="2527" y="12716"/>
                    </a:lnTo>
                    <a:lnTo>
                      <a:pt x="2613" y="12631"/>
                    </a:lnTo>
                    <a:lnTo>
                      <a:pt x="2784" y="12459"/>
                    </a:lnTo>
                    <a:lnTo>
                      <a:pt x="2870" y="12202"/>
                    </a:lnTo>
                    <a:lnTo>
                      <a:pt x="3084" y="11731"/>
                    </a:lnTo>
                    <a:lnTo>
                      <a:pt x="3298" y="11303"/>
                    </a:lnTo>
                    <a:lnTo>
                      <a:pt x="3426" y="11089"/>
                    </a:lnTo>
                    <a:lnTo>
                      <a:pt x="3512" y="10832"/>
                    </a:lnTo>
                    <a:lnTo>
                      <a:pt x="3512" y="10704"/>
                    </a:lnTo>
                    <a:lnTo>
                      <a:pt x="3469" y="10618"/>
                    </a:lnTo>
                    <a:lnTo>
                      <a:pt x="3383" y="10533"/>
                    </a:lnTo>
                    <a:lnTo>
                      <a:pt x="3255" y="10490"/>
                    </a:lnTo>
                    <a:close/>
                  </a:path>
                </a:pathLst>
              </a:custGeom>
              <a:solidFill>
                <a:srgbClr val="FFF2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 name="Google Shape;4302;p49">
                <a:extLst>
                  <a:ext uri="{FF2B5EF4-FFF2-40B4-BE49-F238E27FC236}">
                    <a16:creationId xmlns:a16="http://schemas.microsoft.com/office/drawing/2014/main" id="{24882883-0E82-1EFA-6352-B71DCB37865E}"/>
                  </a:ext>
                </a:extLst>
              </p:cNvPr>
              <p:cNvSpPr/>
              <p:nvPr/>
            </p:nvSpPr>
            <p:spPr>
              <a:xfrm>
                <a:off x="4466125" y="1393200"/>
                <a:ext cx="35350" cy="55700"/>
              </a:xfrm>
              <a:custGeom>
                <a:avLst/>
                <a:gdLst/>
                <a:ahLst/>
                <a:cxnLst/>
                <a:rect l="l" t="t" r="r" b="b"/>
                <a:pathLst>
                  <a:path w="1414" h="2228" fill="none" extrusionOk="0">
                    <a:moveTo>
                      <a:pt x="1157" y="1"/>
                    </a:moveTo>
                    <a:lnTo>
                      <a:pt x="1157" y="1"/>
                    </a:lnTo>
                    <a:lnTo>
                      <a:pt x="1071" y="44"/>
                    </a:lnTo>
                    <a:lnTo>
                      <a:pt x="1071" y="44"/>
                    </a:lnTo>
                    <a:lnTo>
                      <a:pt x="857" y="129"/>
                    </a:lnTo>
                    <a:lnTo>
                      <a:pt x="600" y="301"/>
                    </a:lnTo>
                    <a:lnTo>
                      <a:pt x="386" y="557"/>
                    </a:lnTo>
                    <a:lnTo>
                      <a:pt x="215" y="814"/>
                    </a:lnTo>
                    <a:lnTo>
                      <a:pt x="86" y="1157"/>
                    </a:lnTo>
                    <a:lnTo>
                      <a:pt x="1" y="1457"/>
                    </a:lnTo>
                    <a:lnTo>
                      <a:pt x="1" y="1756"/>
                    </a:lnTo>
                    <a:lnTo>
                      <a:pt x="1" y="2013"/>
                    </a:lnTo>
                    <a:lnTo>
                      <a:pt x="1" y="2013"/>
                    </a:lnTo>
                    <a:lnTo>
                      <a:pt x="44" y="2099"/>
                    </a:lnTo>
                    <a:lnTo>
                      <a:pt x="129" y="2184"/>
                    </a:lnTo>
                    <a:lnTo>
                      <a:pt x="215" y="2227"/>
                    </a:lnTo>
                    <a:lnTo>
                      <a:pt x="301" y="2227"/>
                    </a:lnTo>
                    <a:lnTo>
                      <a:pt x="301" y="2227"/>
                    </a:lnTo>
                    <a:lnTo>
                      <a:pt x="429" y="2227"/>
                    </a:lnTo>
                    <a:lnTo>
                      <a:pt x="515" y="2142"/>
                    </a:lnTo>
                    <a:lnTo>
                      <a:pt x="515" y="2142"/>
                    </a:lnTo>
                    <a:lnTo>
                      <a:pt x="686" y="1970"/>
                    </a:lnTo>
                    <a:lnTo>
                      <a:pt x="772" y="1713"/>
                    </a:lnTo>
                    <a:lnTo>
                      <a:pt x="986" y="1242"/>
                    </a:lnTo>
                    <a:lnTo>
                      <a:pt x="986" y="1242"/>
                    </a:lnTo>
                    <a:lnTo>
                      <a:pt x="1200" y="814"/>
                    </a:lnTo>
                    <a:lnTo>
                      <a:pt x="1328" y="600"/>
                    </a:lnTo>
                    <a:lnTo>
                      <a:pt x="1414" y="343"/>
                    </a:lnTo>
                    <a:lnTo>
                      <a:pt x="1414" y="343"/>
                    </a:lnTo>
                    <a:lnTo>
                      <a:pt x="1414" y="215"/>
                    </a:lnTo>
                    <a:lnTo>
                      <a:pt x="1371" y="129"/>
                    </a:lnTo>
                    <a:lnTo>
                      <a:pt x="1285" y="44"/>
                    </a:lnTo>
                    <a:lnTo>
                      <a:pt x="1157"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 name="Google Shape;4303;p49">
                <a:extLst>
                  <a:ext uri="{FF2B5EF4-FFF2-40B4-BE49-F238E27FC236}">
                    <a16:creationId xmlns:a16="http://schemas.microsoft.com/office/drawing/2014/main" id="{2D048DF0-9857-1325-BE06-5AE56FA54089}"/>
                  </a:ext>
                </a:extLst>
              </p:cNvPr>
              <p:cNvSpPr/>
              <p:nvPr/>
            </p:nvSpPr>
            <p:spPr>
              <a:xfrm>
                <a:off x="4413675" y="1227300"/>
                <a:ext cx="123125" cy="37475"/>
              </a:xfrm>
              <a:custGeom>
                <a:avLst/>
                <a:gdLst/>
                <a:ahLst/>
                <a:cxnLst/>
                <a:rect l="l" t="t" r="r" b="b"/>
                <a:pathLst>
                  <a:path w="4925" h="1499" fill="none" extrusionOk="0">
                    <a:moveTo>
                      <a:pt x="1671" y="0"/>
                    </a:moveTo>
                    <a:lnTo>
                      <a:pt x="1671" y="0"/>
                    </a:lnTo>
                    <a:lnTo>
                      <a:pt x="1243" y="0"/>
                    </a:lnTo>
                    <a:lnTo>
                      <a:pt x="857" y="43"/>
                    </a:lnTo>
                    <a:lnTo>
                      <a:pt x="515" y="172"/>
                    </a:lnTo>
                    <a:lnTo>
                      <a:pt x="172" y="343"/>
                    </a:lnTo>
                    <a:lnTo>
                      <a:pt x="172" y="343"/>
                    </a:lnTo>
                    <a:lnTo>
                      <a:pt x="87" y="429"/>
                    </a:lnTo>
                    <a:lnTo>
                      <a:pt x="44" y="514"/>
                    </a:lnTo>
                    <a:lnTo>
                      <a:pt x="1" y="685"/>
                    </a:lnTo>
                    <a:lnTo>
                      <a:pt x="44" y="771"/>
                    </a:lnTo>
                    <a:lnTo>
                      <a:pt x="87" y="857"/>
                    </a:lnTo>
                    <a:lnTo>
                      <a:pt x="129" y="942"/>
                    </a:lnTo>
                    <a:lnTo>
                      <a:pt x="258" y="985"/>
                    </a:lnTo>
                    <a:lnTo>
                      <a:pt x="258" y="985"/>
                    </a:lnTo>
                    <a:lnTo>
                      <a:pt x="686" y="1071"/>
                    </a:lnTo>
                    <a:lnTo>
                      <a:pt x="1157" y="1071"/>
                    </a:lnTo>
                    <a:lnTo>
                      <a:pt x="1157" y="1071"/>
                    </a:lnTo>
                    <a:lnTo>
                      <a:pt x="1499" y="1071"/>
                    </a:lnTo>
                    <a:lnTo>
                      <a:pt x="1499" y="1071"/>
                    </a:lnTo>
                    <a:lnTo>
                      <a:pt x="1842" y="1071"/>
                    </a:lnTo>
                    <a:lnTo>
                      <a:pt x="1842" y="1071"/>
                    </a:lnTo>
                    <a:lnTo>
                      <a:pt x="2227" y="1071"/>
                    </a:lnTo>
                    <a:lnTo>
                      <a:pt x="2227" y="1071"/>
                    </a:lnTo>
                    <a:lnTo>
                      <a:pt x="2741" y="1156"/>
                    </a:lnTo>
                    <a:lnTo>
                      <a:pt x="3298" y="1285"/>
                    </a:lnTo>
                    <a:lnTo>
                      <a:pt x="3811" y="1371"/>
                    </a:lnTo>
                    <a:lnTo>
                      <a:pt x="4325" y="1499"/>
                    </a:lnTo>
                    <a:lnTo>
                      <a:pt x="4325" y="1499"/>
                    </a:lnTo>
                    <a:lnTo>
                      <a:pt x="4368" y="1499"/>
                    </a:lnTo>
                    <a:lnTo>
                      <a:pt x="4368" y="1499"/>
                    </a:lnTo>
                    <a:lnTo>
                      <a:pt x="4497" y="1456"/>
                    </a:lnTo>
                    <a:lnTo>
                      <a:pt x="4625" y="1413"/>
                    </a:lnTo>
                    <a:lnTo>
                      <a:pt x="4711" y="1328"/>
                    </a:lnTo>
                    <a:lnTo>
                      <a:pt x="4796" y="1242"/>
                    </a:lnTo>
                    <a:lnTo>
                      <a:pt x="4796" y="1242"/>
                    </a:lnTo>
                    <a:lnTo>
                      <a:pt x="4839" y="1156"/>
                    </a:lnTo>
                    <a:lnTo>
                      <a:pt x="4839" y="1156"/>
                    </a:lnTo>
                    <a:lnTo>
                      <a:pt x="4882" y="1071"/>
                    </a:lnTo>
                    <a:lnTo>
                      <a:pt x="4925" y="942"/>
                    </a:lnTo>
                    <a:lnTo>
                      <a:pt x="4925" y="857"/>
                    </a:lnTo>
                    <a:lnTo>
                      <a:pt x="4882" y="771"/>
                    </a:lnTo>
                    <a:lnTo>
                      <a:pt x="4882" y="771"/>
                    </a:lnTo>
                    <a:lnTo>
                      <a:pt x="4711" y="557"/>
                    </a:lnTo>
                    <a:lnTo>
                      <a:pt x="4539" y="471"/>
                    </a:lnTo>
                    <a:lnTo>
                      <a:pt x="4325" y="386"/>
                    </a:lnTo>
                    <a:lnTo>
                      <a:pt x="4111" y="343"/>
                    </a:lnTo>
                    <a:lnTo>
                      <a:pt x="4111" y="343"/>
                    </a:lnTo>
                    <a:lnTo>
                      <a:pt x="3469" y="215"/>
                    </a:lnTo>
                    <a:lnTo>
                      <a:pt x="2827" y="86"/>
                    </a:lnTo>
                    <a:lnTo>
                      <a:pt x="2827" y="86"/>
                    </a:lnTo>
                    <a:lnTo>
                      <a:pt x="2270" y="0"/>
                    </a:lnTo>
                    <a:lnTo>
                      <a:pt x="167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 name="Google Shape;4304;p49">
                <a:extLst>
                  <a:ext uri="{FF2B5EF4-FFF2-40B4-BE49-F238E27FC236}">
                    <a16:creationId xmlns:a16="http://schemas.microsoft.com/office/drawing/2014/main" id="{2DA7530A-D127-16AE-78B3-B842B986F5BD}"/>
                  </a:ext>
                </a:extLst>
              </p:cNvPr>
              <p:cNvSpPr/>
              <p:nvPr/>
            </p:nvSpPr>
            <p:spPr>
              <a:xfrm>
                <a:off x="4580675" y="1130975"/>
                <a:ext cx="56750" cy="92075"/>
              </a:xfrm>
              <a:custGeom>
                <a:avLst/>
                <a:gdLst/>
                <a:ahLst/>
                <a:cxnLst/>
                <a:rect l="l" t="t" r="r" b="b"/>
                <a:pathLst>
                  <a:path w="2270" h="3683" fill="none" extrusionOk="0">
                    <a:moveTo>
                      <a:pt x="1884" y="0"/>
                    </a:moveTo>
                    <a:lnTo>
                      <a:pt x="1884" y="0"/>
                    </a:lnTo>
                    <a:lnTo>
                      <a:pt x="1713" y="86"/>
                    </a:lnTo>
                    <a:lnTo>
                      <a:pt x="1713" y="86"/>
                    </a:lnTo>
                    <a:lnTo>
                      <a:pt x="1456" y="214"/>
                    </a:lnTo>
                    <a:lnTo>
                      <a:pt x="1285" y="385"/>
                    </a:lnTo>
                    <a:lnTo>
                      <a:pt x="1070" y="557"/>
                    </a:lnTo>
                    <a:lnTo>
                      <a:pt x="899" y="814"/>
                    </a:lnTo>
                    <a:lnTo>
                      <a:pt x="600" y="1285"/>
                    </a:lnTo>
                    <a:lnTo>
                      <a:pt x="343" y="1755"/>
                    </a:lnTo>
                    <a:lnTo>
                      <a:pt x="343" y="1755"/>
                    </a:lnTo>
                    <a:lnTo>
                      <a:pt x="129" y="2184"/>
                    </a:lnTo>
                    <a:lnTo>
                      <a:pt x="0" y="2655"/>
                    </a:lnTo>
                    <a:lnTo>
                      <a:pt x="0" y="2869"/>
                    </a:lnTo>
                    <a:lnTo>
                      <a:pt x="0" y="3083"/>
                    </a:lnTo>
                    <a:lnTo>
                      <a:pt x="43" y="3340"/>
                    </a:lnTo>
                    <a:lnTo>
                      <a:pt x="129" y="3554"/>
                    </a:lnTo>
                    <a:lnTo>
                      <a:pt x="129" y="3554"/>
                    </a:lnTo>
                    <a:lnTo>
                      <a:pt x="214" y="3639"/>
                    </a:lnTo>
                    <a:lnTo>
                      <a:pt x="300" y="3682"/>
                    </a:lnTo>
                    <a:lnTo>
                      <a:pt x="300" y="3682"/>
                    </a:lnTo>
                    <a:lnTo>
                      <a:pt x="428" y="3639"/>
                    </a:lnTo>
                    <a:lnTo>
                      <a:pt x="514" y="3597"/>
                    </a:lnTo>
                    <a:lnTo>
                      <a:pt x="514" y="3511"/>
                    </a:lnTo>
                    <a:lnTo>
                      <a:pt x="514" y="3511"/>
                    </a:lnTo>
                    <a:lnTo>
                      <a:pt x="642" y="3126"/>
                    </a:lnTo>
                    <a:lnTo>
                      <a:pt x="771" y="2740"/>
                    </a:lnTo>
                    <a:lnTo>
                      <a:pt x="942" y="2355"/>
                    </a:lnTo>
                    <a:lnTo>
                      <a:pt x="1113" y="2012"/>
                    </a:lnTo>
                    <a:lnTo>
                      <a:pt x="1113" y="2012"/>
                    </a:lnTo>
                    <a:lnTo>
                      <a:pt x="1413" y="1670"/>
                    </a:lnTo>
                    <a:lnTo>
                      <a:pt x="1713" y="1327"/>
                    </a:lnTo>
                    <a:lnTo>
                      <a:pt x="1970" y="985"/>
                    </a:lnTo>
                    <a:lnTo>
                      <a:pt x="2226" y="599"/>
                    </a:lnTo>
                    <a:lnTo>
                      <a:pt x="2226" y="599"/>
                    </a:lnTo>
                    <a:lnTo>
                      <a:pt x="2269" y="514"/>
                    </a:lnTo>
                    <a:lnTo>
                      <a:pt x="2269" y="385"/>
                    </a:lnTo>
                    <a:lnTo>
                      <a:pt x="2226" y="214"/>
                    </a:lnTo>
                    <a:lnTo>
                      <a:pt x="2055" y="86"/>
                    </a:lnTo>
                    <a:lnTo>
                      <a:pt x="1970" y="43"/>
                    </a:lnTo>
                    <a:lnTo>
                      <a:pt x="1884"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grpSp>
        <p:nvGrpSpPr>
          <p:cNvPr id="47" name="Group 46">
            <a:extLst>
              <a:ext uri="{FF2B5EF4-FFF2-40B4-BE49-F238E27FC236}">
                <a16:creationId xmlns:a16="http://schemas.microsoft.com/office/drawing/2014/main" id="{769DFFC6-84A2-48D3-D608-4146CCD6F237}"/>
              </a:ext>
            </a:extLst>
          </p:cNvPr>
          <p:cNvGrpSpPr/>
          <p:nvPr/>
        </p:nvGrpSpPr>
        <p:grpSpPr>
          <a:xfrm>
            <a:off x="1687063" y="2537839"/>
            <a:ext cx="5357206" cy="1256290"/>
            <a:chOff x="311419" y="3386316"/>
            <a:chExt cx="4009979" cy="1139599"/>
          </a:xfrm>
        </p:grpSpPr>
        <p:grpSp>
          <p:nvGrpSpPr>
            <p:cNvPr id="48" name="Group 47">
              <a:extLst>
                <a:ext uri="{FF2B5EF4-FFF2-40B4-BE49-F238E27FC236}">
                  <a16:creationId xmlns:a16="http://schemas.microsoft.com/office/drawing/2014/main" id="{45E720A9-F1BE-A798-2FB5-7CE3F7218230}"/>
                </a:ext>
              </a:extLst>
            </p:cNvPr>
            <p:cNvGrpSpPr/>
            <p:nvPr/>
          </p:nvGrpSpPr>
          <p:grpSpPr>
            <a:xfrm>
              <a:off x="405311" y="3551949"/>
              <a:ext cx="3916087" cy="973966"/>
              <a:chOff x="-524047" y="190884"/>
              <a:chExt cx="11932920" cy="1724546"/>
            </a:xfrm>
          </p:grpSpPr>
          <p:sp>
            <p:nvSpPr>
              <p:cNvPr id="50" name="Rectangle 93">
                <a:extLst>
                  <a:ext uri="{FF2B5EF4-FFF2-40B4-BE49-F238E27FC236}">
                    <a16:creationId xmlns:a16="http://schemas.microsoft.com/office/drawing/2014/main" id="{F885FFB3-9343-E7DB-357C-14063679A395}"/>
                  </a:ext>
                </a:extLst>
              </p:cNvPr>
              <p:cNvSpPr/>
              <p:nvPr/>
            </p:nvSpPr>
            <p:spPr>
              <a:xfrm>
                <a:off x="-524047" y="204649"/>
                <a:ext cx="11932920" cy="1710781"/>
              </a:xfrm>
              <a:custGeom>
                <a:avLst/>
                <a:gdLst>
                  <a:gd name="csX0" fmla="*/ 0 w 11932920"/>
                  <a:gd name="csY0" fmla="*/ 0 h 1710781"/>
                  <a:gd name="csX1" fmla="*/ 11932920 w 11932920"/>
                  <a:gd name="csY1" fmla="*/ 0 h 1710781"/>
                  <a:gd name="csX2" fmla="*/ 11932920 w 11932920"/>
                  <a:gd name="csY2" fmla="*/ 1710781 h 1710781"/>
                  <a:gd name="csX3" fmla="*/ 0 w 11932920"/>
                  <a:gd name="csY3" fmla="*/ 1710781 h 1710781"/>
                  <a:gd name="csX4" fmla="*/ 0 w 11932920"/>
                  <a:gd name="csY4" fmla="*/ 0 h 1710781"/>
                </a:gdLst>
                <a:ahLst/>
                <a:cxnLst>
                  <a:cxn ang="0">
                    <a:pos x="csX0" y="csY0"/>
                  </a:cxn>
                  <a:cxn ang="0">
                    <a:pos x="csX1" y="csY1"/>
                  </a:cxn>
                  <a:cxn ang="0">
                    <a:pos x="csX2" y="csY2"/>
                  </a:cxn>
                  <a:cxn ang="0">
                    <a:pos x="csX3" y="csY3"/>
                  </a:cxn>
                  <a:cxn ang="0">
                    <a:pos x="csX4" y="cs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ln>
                <a:extLst>
                  <a:ext uri="{C807C97D-BFC1-408E-A445-0C87EB9F89A2}">
                    <ask:lineSketchStyleProps xmlns:ask="http://schemas.microsoft.com/office/drawing/2018/sketchyshapes" sd="1018328812">
                      <a:prstGeom prst="rect">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500" b="0" i="0" u="none" strike="noStrike" kern="1200" cap="none" spc="0" normalizeH="0" baseline="0" noProof="0">
                  <a:ln>
                    <a:noFill/>
                  </a:ln>
                  <a:solidFill>
                    <a:srgbClr val="43671B"/>
                  </a:solidFill>
                  <a:effectLst/>
                  <a:uLnTx/>
                  <a:uFillTx/>
                  <a:latin typeface="Cambria" panose="02040503050406030204" pitchFamily="18" charset="0"/>
                  <a:ea typeface="Cambria" panose="02040503050406030204" pitchFamily="18" charset="0"/>
                </a:endParaRPr>
              </a:p>
            </p:txBody>
          </p:sp>
          <p:sp>
            <p:nvSpPr>
              <p:cNvPr id="51" name="TextBox 50">
                <a:extLst>
                  <a:ext uri="{FF2B5EF4-FFF2-40B4-BE49-F238E27FC236}">
                    <a16:creationId xmlns:a16="http://schemas.microsoft.com/office/drawing/2014/main" id="{2FD20B98-52FF-BA73-DBB5-6633CB802B94}"/>
                  </a:ext>
                </a:extLst>
              </p:cNvPr>
              <p:cNvSpPr txBox="1"/>
              <p:nvPr/>
            </p:nvSpPr>
            <p:spPr>
              <a:xfrm>
                <a:off x="3169265" y="190884"/>
                <a:ext cx="5722031" cy="1507748"/>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5500" b="1" i="0" u="none" strike="noStrike" kern="1200" cap="none" spc="0" normalizeH="0" baseline="0" noProof="0">
                    <a:ln w="0"/>
                    <a:solidFill>
                      <a:srgbClr val="4472C4"/>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5</a:t>
                </a:r>
                <a:endParaRPr kumimoji="0" lang="en-US" altLang="en-US" sz="5500" b="1" i="0" u="none" strike="noStrike" kern="1200" cap="none" spc="0" normalizeH="0" baseline="0" noProof="0" dirty="0">
                  <a:ln w="0"/>
                  <a:solidFill>
                    <a:srgbClr val="4472C4"/>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grpSp>
        <p:sp>
          <p:nvSpPr>
            <p:cNvPr id="49" name="Google Shape;3606;p43">
              <a:extLst>
                <a:ext uri="{FF2B5EF4-FFF2-40B4-BE49-F238E27FC236}">
                  <a16:creationId xmlns:a16="http://schemas.microsoft.com/office/drawing/2014/main" id="{622A6404-8D5E-D20F-D851-3C5F89FAE0C1}"/>
                </a:ext>
              </a:extLst>
            </p:cNvPr>
            <p:cNvSpPr/>
            <p:nvPr/>
          </p:nvSpPr>
          <p:spPr>
            <a:xfrm>
              <a:off x="311419" y="3386316"/>
              <a:ext cx="918025" cy="1042459"/>
            </a:xfrm>
            <a:prstGeom prst="ellipse">
              <a:avLst/>
            </a:prstGeom>
            <a:solidFill>
              <a:srgbClr val="FFC000"/>
            </a:solidFill>
            <a:ln w="762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0" i="0" u="none" strike="noStrike" kern="1200" cap="none" spc="0" normalizeH="0" baseline="0" noProof="0">
                  <a:ln>
                    <a:noFill/>
                  </a:ln>
                  <a:solidFill>
                    <a:srgbClr val="FFFF00"/>
                  </a:solidFill>
                  <a:effectLst/>
                  <a:uLnTx/>
                  <a:uFillTx/>
                  <a:latin typeface="Cambria" panose="02040503050406030204" pitchFamily="18" charset="0"/>
                  <a:ea typeface="Cambria" panose="02040503050406030204" pitchFamily="18" charset="0"/>
                </a:rPr>
                <a:t>A</a:t>
              </a:r>
              <a:endParaRPr kumimoji="0" sz="5500" b="0" i="0" u="none" strike="noStrike" kern="1200" cap="none" spc="0" normalizeH="0" baseline="0" noProof="0">
                <a:ln>
                  <a:noFill/>
                </a:ln>
                <a:solidFill>
                  <a:srgbClr val="FFFF00"/>
                </a:solidFill>
                <a:effectLst/>
                <a:uLnTx/>
                <a:uFillTx/>
                <a:latin typeface="Cambria" panose="02040503050406030204" pitchFamily="18" charset="0"/>
                <a:ea typeface="Cambria" panose="02040503050406030204" pitchFamily="18" charset="0"/>
              </a:endParaRPr>
            </a:p>
          </p:txBody>
        </p:sp>
      </p:grpSp>
      <p:grpSp>
        <p:nvGrpSpPr>
          <p:cNvPr id="52" name="Group 51">
            <a:extLst>
              <a:ext uri="{FF2B5EF4-FFF2-40B4-BE49-F238E27FC236}">
                <a16:creationId xmlns:a16="http://schemas.microsoft.com/office/drawing/2014/main" id="{18980710-187F-BD20-E923-9868087331FF}"/>
              </a:ext>
            </a:extLst>
          </p:cNvPr>
          <p:cNvGrpSpPr/>
          <p:nvPr/>
        </p:nvGrpSpPr>
        <p:grpSpPr>
          <a:xfrm>
            <a:off x="3431765" y="4273001"/>
            <a:ext cx="5374605" cy="1197950"/>
            <a:chOff x="264580" y="1643820"/>
            <a:chExt cx="4235200" cy="1087605"/>
          </a:xfrm>
        </p:grpSpPr>
        <p:grpSp>
          <p:nvGrpSpPr>
            <p:cNvPr id="53" name="Group 52">
              <a:extLst>
                <a:ext uri="{FF2B5EF4-FFF2-40B4-BE49-F238E27FC236}">
                  <a16:creationId xmlns:a16="http://schemas.microsoft.com/office/drawing/2014/main" id="{6B87BB19-2064-4F03-EE08-B1151B96760C}"/>
                </a:ext>
              </a:extLst>
            </p:cNvPr>
            <p:cNvGrpSpPr/>
            <p:nvPr/>
          </p:nvGrpSpPr>
          <p:grpSpPr>
            <a:xfrm>
              <a:off x="655913" y="1706624"/>
              <a:ext cx="3843867" cy="1024801"/>
              <a:chOff x="129540" y="24240"/>
              <a:chExt cx="11932920" cy="1814557"/>
            </a:xfrm>
          </p:grpSpPr>
          <p:sp>
            <p:nvSpPr>
              <p:cNvPr id="55" name="Rectangle 98">
                <a:extLst>
                  <a:ext uri="{FF2B5EF4-FFF2-40B4-BE49-F238E27FC236}">
                    <a16:creationId xmlns:a16="http://schemas.microsoft.com/office/drawing/2014/main" id="{1887E11C-1631-8EE4-F35A-EB45BD63E33E}"/>
                  </a:ext>
                </a:extLst>
              </p:cNvPr>
              <p:cNvSpPr/>
              <p:nvPr/>
            </p:nvSpPr>
            <p:spPr>
              <a:xfrm>
                <a:off x="129540" y="128016"/>
                <a:ext cx="11932920" cy="1710781"/>
              </a:xfrm>
              <a:custGeom>
                <a:avLst/>
                <a:gdLst>
                  <a:gd name="csX0" fmla="*/ 0 w 11932920"/>
                  <a:gd name="csY0" fmla="*/ 0 h 1710781"/>
                  <a:gd name="csX1" fmla="*/ 11932920 w 11932920"/>
                  <a:gd name="csY1" fmla="*/ 0 h 1710781"/>
                  <a:gd name="csX2" fmla="*/ 11932920 w 11932920"/>
                  <a:gd name="csY2" fmla="*/ 1710781 h 1710781"/>
                  <a:gd name="csX3" fmla="*/ 0 w 11932920"/>
                  <a:gd name="csY3" fmla="*/ 1710781 h 1710781"/>
                  <a:gd name="csX4" fmla="*/ 0 w 11932920"/>
                  <a:gd name="csY4" fmla="*/ 0 h 1710781"/>
                </a:gdLst>
                <a:ahLst/>
                <a:cxnLst>
                  <a:cxn ang="0">
                    <a:pos x="csX0" y="csY0"/>
                  </a:cxn>
                  <a:cxn ang="0">
                    <a:pos x="csX1" y="csY1"/>
                  </a:cxn>
                  <a:cxn ang="0">
                    <a:pos x="csX2" y="csY2"/>
                  </a:cxn>
                  <a:cxn ang="0">
                    <a:pos x="csX3" y="csY3"/>
                  </a:cxn>
                  <a:cxn ang="0">
                    <a:pos x="csX4" y="cs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ln>
                <a:extLst>
                  <a:ext uri="{C807C97D-BFC1-408E-A445-0C87EB9F89A2}">
                    <ask:lineSketchStyleProps xmlns:ask="http://schemas.microsoft.com/office/drawing/2018/sketchyshapes" sd="1018328812">
                      <a:prstGeom prst="rect">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500" b="0" i="0" u="none" strike="noStrike" kern="1200" cap="none" spc="0" normalizeH="0" baseline="0" noProof="0">
                  <a:ln>
                    <a:noFill/>
                  </a:ln>
                  <a:solidFill>
                    <a:srgbClr val="43671B"/>
                  </a:solidFill>
                  <a:effectLst/>
                  <a:uLnTx/>
                  <a:uFillTx/>
                  <a:latin typeface="Cambria" panose="02040503050406030204" pitchFamily="18" charset="0"/>
                  <a:ea typeface="Cambria" panose="02040503050406030204" pitchFamily="18" charset="0"/>
                </a:endParaRPr>
              </a:p>
            </p:txBody>
          </p:sp>
          <p:sp>
            <p:nvSpPr>
              <p:cNvPr id="56" name="TextBox 55">
                <a:extLst>
                  <a:ext uri="{FF2B5EF4-FFF2-40B4-BE49-F238E27FC236}">
                    <a16:creationId xmlns:a16="http://schemas.microsoft.com/office/drawing/2014/main" id="{128A85DC-2F41-D16E-9DC3-2790EF2DB245}"/>
                  </a:ext>
                </a:extLst>
              </p:cNvPr>
              <p:cNvSpPr txBox="1"/>
              <p:nvPr/>
            </p:nvSpPr>
            <p:spPr>
              <a:xfrm>
                <a:off x="183113" y="24240"/>
                <a:ext cx="11221897" cy="1509035"/>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5500" b="1" i="0" u="none" strike="noStrike" kern="1200" cap="none" spc="0" normalizeH="0" baseline="0" noProof="0">
                    <a:ln w="0"/>
                    <a:solidFill>
                      <a:srgbClr val="4472C4"/>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4</a:t>
                </a:r>
                <a:endParaRPr kumimoji="0" lang="en-US" altLang="en-US" sz="5500" b="1" i="0" u="none" strike="noStrike" kern="1200" cap="none" spc="0" normalizeH="0" baseline="0" noProof="0" dirty="0">
                  <a:ln w="0"/>
                  <a:solidFill>
                    <a:srgbClr val="4472C4"/>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grpSp>
        <p:sp>
          <p:nvSpPr>
            <p:cNvPr id="54" name="Google Shape;3606;p43">
              <a:extLst>
                <a:ext uri="{FF2B5EF4-FFF2-40B4-BE49-F238E27FC236}">
                  <a16:creationId xmlns:a16="http://schemas.microsoft.com/office/drawing/2014/main" id="{44342317-34B6-BB5B-D871-6153A4594B25}"/>
                </a:ext>
              </a:extLst>
            </p:cNvPr>
            <p:cNvSpPr/>
            <p:nvPr/>
          </p:nvSpPr>
          <p:spPr>
            <a:xfrm>
              <a:off x="264580" y="1643820"/>
              <a:ext cx="918025" cy="1051871"/>
            </a:xfrm>
            <a:prstGeom prst="ellipse">
              <a:avLst/>
            </a:prstGeom>
            <a:solidFill>
              <a:srgbClr val="FFC000"/>
            </a:solidFill>
            <a:ln w="762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0" i="0" u="none" strike="noStrike" kern="1200" cap="none" spc="0" normalizeH="0" baseline="0" noProof="0">
                  <a:ln>
                    <a:noFill/>
                  </a:ln>
                  <a:solidFill>
                    <a:srgbClr val="CA3659"/>
                  </a:solidFill>
                  <a:effectLst/>
                  <a:uLnTx/>
                  <a:uFillTx/>
                  <a:latin typeface="Cambria" panose="02040503050406030204" pitchFamily="18" charset="0"/>
                  <a:ea typeface="Cambria" panose="02040503050406030204" pitchFamily="18" charset="0"/>
                </a:rPr>
                <a:t>B</a:t>
              </a:r>
              <a:endParaRPr kumimoji="0" sz="5500" b="0" i="0" u="none" strike="noStrike" kern="1200" cap="none" spc="0" normalizeH="0" baseline="0" noProof="0">
                <a:ln>
                  <a:noFill/>
                </a:ln>
                <a:solidFill>
                  <a:srgbClr val="CA3659"/>
                </a:solidFill>
                <a:effectLst/>
                <a:uLnTx/>
                <a:uFillTx/>
                <a:latin typeface="Cambria" panose="02040503050406030204" pitchFamily="18" charset="0"/>
                <a:ea typeface="Cambria" panose="02040503050406030204" pitchFamily="18" charset="0"/>
              </a:endParaRPr>
            </a:p>
          </p:txBody>
        </p:sp>
      </p:grpSp>
      <p:pic>
        <p:nvPicPr>
          <p:cNvPr id="57" name="Picture 56">
            <a:extLst>
              <a:ext uri="{FF2B5EF4-FFF2-40B4-BE49-F238E27FC236}">
                <a16:creationId xmlns:a16="http://schemas.microsoft.com/office/drawing/2014/main" id="{3351CAF7-8DD4-5835-B63D-6CAF949AD9C6}"/>
              </a:ext>
            </a:extLst>
          </p:cNvPr>
          <p:cNvPicPr>
            <a:picLocks noChangeAspect="1"/>
          </p:cNvPicPr>
          <p:nvPr/>
        </p:nvPicPr>
        <p:blipFill>
          <a:blip r:embed="rId4"/>
          <a:stretch>
            <a:fillRect/>
          </a:stretch>
        </p:blipFill>
        <p:spPr>
          <a:xfrm>
            <a:off x="8299769" y="3226427"/>
            <a:ext cx="4535164" cy="3631573"/>
          </a:xfrm>
          <a:prstGeom prst="rect">
            <a:avLst/>
          </a:prstGeom>
        </p:spPr>
      </p:pic>
    </p:spTree>
    <p:extLst>
      <p:ext uri="{BB962C8B-B14F-4D97-AF65-F5344CB8AC3E}">
        <p14:creationId xmlns:p14="http://schemas.microsoft.com/office/powerpoint/2010/main" val="410975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randombar(horizontal)">
                                      <p:cBhvr>
                                        <p:cTn id="11" dur="500"/>
                                        <p:tgtEl>
                                          <p:spTgt spid="47"/>
                                        </p:tgtEl>
                                      </p:cBhvr>
                                    </p:animEffect>
                                  </p:childTnLst>
                                </p:cTn>
                              </p:par>
                              <p:par>
                                <p:cTn id="12" presetID="14" presetClass="entr" presetSubtype="10" fill="hold" nodeType="with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randombar(horizontal)">
                                      <p:cBhvr>
                                        <p:cTn id="14" dur="500"/>
                                        <p:tgtEl>
                                          <p:spTgt spid="5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nodeType="clickEffect">
                                  <p:stCondLst>
                                    <p:cond delay="0"/>
                                  </p:stCondLst>
                                  <p:childTnLst>
                                    <p:anim calcmode="lin" valueType="num">
                                      <p:cBhvr>
                                        <p:cTn id="18" dur="500"/>
                                        <p:tgtEl>
                                          <p:spTgt spid="47"/>
                                        </p:tgtEl>
                                        <p:attrNameLst>
                                          <p:attrName>ppt_w</p:attrName>
                                        </p:attrNameLst>
                                      </p:cBhvr>
                                      <p:tavLst>
                                        <p:tav tm="0">
                                          <p:val>
                                            <p:strVal val="ppt_w"/>
                                          </p:val>
                                        </p:tav>
                                        <p:tav tm="100000">
                                          <p:val>
                                            <p:fltVal val="0"/>
                                          </p:val>
                                        </p:tav>
                                      </p:tavLst>
                                    </p:anim>
                                    <p:anim calcmode="lin" valueType="num">
                                      <p:cBhvr>
                                        <p:cTn id="19" dur="500"/>
                                        <p:tgtEl>
                                          <p:spTgt spid="47"/>
                                        </p:tgtEl>
                                        <p:attrNameLst>
                                          <p:attrName>ppt_h</p:attrName>
                                        </p:attrNameLst>
                                      </p:cBhvr>
                                      <p:tavLst>
                                        <p:tav tm="0">
                                          <p:val>
                                            <p:strVal val="ppt_h"/>
                                          </p:val>
                                        </p:tav>
                                        <p:tav tm="100000">
                                          <p:val>
                                            <p:fltVal val="0"/>
                                          </p:val>
                                        </p:tav>
                                      </p:tavLst>
                                    </p:anim>
                                    <p:animEffect transition="out" filter="fade">
                                      <p:cBhvr>
                                        <p:cTn id="20" dur="500"/>
                                        <p:tgtEl>
                                          <p:spTgt spid="47"/>
                                        </p:tgtEl>
                                      </p:cBhvr>
                                    </p:animEffect>
                                    <p:set>
                                      <p:cBhvr>
                                        <p:cTn id="21" dur="1" fill="hold">
                                          <p:stCondLst>
                                            <p:cond delay="499"/>
                                          </p:stCondLst>
                                        </p:cTn>
                                        <p:tgtEl>
                                          <p:spTgt spid="47"/>
                                        </p:tgtEl>
                                        <p:attrNameLst>
                                          <p:attrName>style.visibility</p:attrName>
                                        </p:attrNameLst>
                                      </p:cBhvr>
                                      <p:to>
                                        <p:strVal val="hidden"/>
                                      </p:to>
                                    </p:set>
                                  </p:childTnLst>
                                </p:cTn>
                              </p:par>
                            </p:childTnLst>
                          </p:cTn>
                        </p:par>
                        <p:par>
                          <p:cTn id="22" fill="hold">
                            <p:stCondLst>
                              <p:cond delay="500"/>
                            </p:stCondLst>
                            <p:childTnLst>
                              <p:par>
                                <p:cTn id="23" presetID="42"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5E44D18-C661-4106-AC87-24CE9193D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2" name="Picture 1">
            <a:extLst>
              <a:ext uri="{FF2B5EF4-FFF2-40B4-BE49-F238E27FC236}">
                <a16:creationId xmlns:a16="http://schemas.microsoft.com/office/drawing/2014/main" id="{CB52D6A6-D1DB-44A0-B872-55864FAF1DD7}"/>
              </a:ext>
            </a:extLst>
          </p:cNvPr>
          <p:cNvPicPr>
            <a:picLocks noChangeAspect="1"/>
          </p:cNvPicPr>
          <p:nvPr/>
        </p:nvPicPr>
        <p:blipFill>
          <a:blip r:embed="rId4"/>
          <a:stretch>
            <a:fillRect/>
          </a:stretch>
        </p:blipFill>
        <p:spPr>
          <a:xfrm>
            <a:off x="599754" y="1411666"/>
            <a:ext cx="8606306" cy="2950037"/>
          </a:xfrm>
          <a:prstGeom prst="rect">
            <a:avLst/>
          </a:prstGeom>
        </p:spPr>
      </p:pic>
    </p:spTree>
    <p:extLst>
      <p:ext uri="{BB962C8B-B14F-4D97-AF65-F5344CB8AC3E}">
        <p14:creationId xmlns:p14="http://schemas.microsoft.com/office/powerpoint/2010/main" val="5371807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54E84B-C0F5-2639-81A7-9291510631E1}"/>
              </a:ext>
            </a:extLst>
          </p:cNvPr>
          <p:cNvPicPr>
            <a:picLocks noChangeAspect="1"/>
          </p:cNvPicPr>
          <p:nvPr/>
        </p:nvPicPr>
        <p:blipFill>
          <a:blip r:embed="rId2"/>
          <a:stretch>
            <a:fillRect/>
          </a:stretch>
        </p:blipFill>
        <p:spPr>
          <a:xfrm>
            <a:off x="846161" y="586854"/>
            <a:ext cx="10372300" cy="5575821"/>
          </a:xfrm>
          <a:prstGeom prst="rect">
            <a:avLst/>
          </a:prstGeom>
        </p:spPr>
      </p:pic>
    </p:spTree>
    <p:extLst>
      <p:ext uri="{BB962C8B-B14F-4D97-AF65-F5344CB8AC3E}">
        <p14:creationId xmlns:p14="http://schemas.microsoft.com/office/powerpoint/2010/main" val="3304188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CA178F-0A85-0D5B-5D64-0C74F6A5E5E0}"/>
              </a:ext>
            </a:extLst>
          </p:cNvPr>
          <p:cNvPicPr>
            <a:picLocks noChangeAspect="1"/>
          </p:cNvPicPr>
          <p:nvPr/>
        </p:nvPicPr>
        <p:blipFill>
          <a:blip r:embed="rId2"/>
          <a:stretch>
            <a:fillRect/>
          </a:stretch>
        </p:blipFill>
        <p:spPr>
          <a:xfrm>
            <a:off x="1037230" y="559558"/>
            <a:ext cx="9730853" cy="5745708"/>
          </a:xfrm>
          <a:prstGeom prst="rect">
            <a:avLst/>
          </a:prstGeom>
        </p:spPr>
      </p:pic>
    </p:spTree>
    <p:extLst>
      <p:ext uri="{BB962C8B-B14F-4D97-AF65-F5344CB8AC3E}">
        <p14:creationId xmlns:p14="http://schemas.microsoft.com/office/powerpoint/2010/main" val="2481381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C214A8-DB79-5C50-EED4-AE39DBA4EA78}"/>
              </a:ext>
            </a:extLst>
          </p:cNvPr>
          <p:cNvSpPr txBox="1"/>
          <p:nvPr/>
        </p:nvSpPr>
        <p:spPr>
          <a:xfrm>
            <a:off x="1078173" y="845285"/>
            <a:ext cx="10276763" cy="2357568"/>
          </a:xfrm>
          <a:prstGeom prst="rect">
            <a:avLst/>
          </a:prstGeom>
          <a:noFill/>
        </p:spPr>
        <p:txBody>
          <a:bodyPr wrap="square">
            <a:spAutoFit/>
          </a:bodyPr>
          <a:lstStyle/>
          <a:p>
            <a:pPr algn="just">
              <a:lnSpc>
                <a:spcPct val="120000"/>
              </a:lnSpc>
              <a:buNone/>
            </a:pPr>
            <a:r>
              <a:rPr lang="en-US" sz="3200" b="1" i="1"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T</a:t>
            </a:r>
            <a:r>
              <a:rPr lang="vi-VN" sz="3200" b="1" i="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iêu chí</a:t>
            </a:r>
            <a:r>
              <a:rPr lang="en-US" sz="3200" b="1" i="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đánh</a:t>
            </a:r>
            <a:r>
              <a:rPr lang="en-US" sz="3200" b="1" i="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giá</a:t>
            </a:r>
            <a:r>
              <a:rPr lang="en-US" sz="3200" b="1" i="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sản</a:t>
            </a:r>
            <a:r>
              <a:rPr lang="en-US" sz="3200" b="1" i="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phẩm</a:t>
            </a:r>
            <a:r>
              <a:rPr lang="en-US" sz="3200" b="1" i="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20000"/>
              </a:lnSpc>
              <a:buNone/>
            </a:pP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đủ</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phép</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bảng</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bảng</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chia 2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quả</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xác</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just">
              <a:buNone/>
            </a:pPr>
            <a:r>
              <a:rPr lang="en-US" sz="3200" b="1" kern="0" spc="-30" dirty="0">
                <a:solidFill>
                  <a:srgbClr val="FF0000"/>
                </a:solidFill>
                <a:effectLst/>
                <a:latin typeface="Times New Roman" panose="02020603050405020304" pitchFamily="18" charset="0"/>
                <a:ea typeface="Calibri" panose="020F0502020204030204" pitchFamily="34" charset="0"/>
              </a:rPr>
              <a:t>+ </a:t>
            </a:r>
            <a:r>
              <a:rPr lang="en-US" sz="3200" b="1" kern="0" spc="-30" dirty="0" err="1">
                <a:solidFill>
                  <a:srgbClr val="FF0000"/>
                </a:solidFill>
                <a:effectLst/>
                <a:latin typeface="Times New Roman" panose="02020603050405020304" pitchFamily="18" charset="0"/>
                <a:ea typeface="Calibri" panose="020F0502020204030204" pitchFamily="34" charset="0"/>
              </a:rPr>
              <a:t>Dễ</a:t>
            </a:r>
            <a:r>
              <a:rPr lang="en-US" sz="3200" b="1" kern="0" spc="-30" dirty="0">
                <a:solidFill>
                  <a:srgbClr val="FF0000"/>
                </a:solidFill>
                <a:effectLst/>
                <a:latin typeface="Times New Roman" panose="02020603050405020304" pitchFamily="18" charset="0"/>
                <a:ea typeface="Calibri" panose="020F0502020204030204" pitchFamily="34" charset="0"/>
              </a:rPr>
              <a:t> </a:t>
            </a:r>
            <a:r>
              <a:rPr lang="en-US" sz="3200" b="1" kern="0" spc="-30" dirty="0" err="1">
                <a:solidFill>
                  <a:srgbClr val="FF0000"/>
                </a:solidFill>
                <a:effectLst/>
                <a:latin typeface="Times New Roman" panose="02020603050405020304" pitchFamily="18" charset="0"/>
                <a:ea typeface="Calibri" panose="020F0502020204030204" pitchFamily="34" charset="0"/>
              </a:rPr>
              <a:t>sử</a:t>
            </a:r>
            <a:r>
              <a:rPr lang="en-US" sz="3200" b="1" kern="0" spc="-30" dirty="0">
                <a:solidFill>
                  <a:srgbClr val="FF0000"/>
                </a:solidFill>
                <a:effectLst/>
                <a:latin typeface="Times New Roman" panose="02020603050405020304" pitchFamily="18" charset="0"/>
                <a:ea typeface="Calibri" panose="020F0502020204030204" pitchFamily="34" charset="0"/>
              </a:rPr>
              <a:t> </a:t>
            </a:r>
            <a:r>
              <a:rPr lang="en-US" sz="3200" b="1" kern="0" spc="-30" dirty="0" err="1">
                <a:solidFill>
                  <a:srgbClr val="FF0000"/>
                </a:solidFill>
                <a:effectLst/>
                <a:latin typeface="Times New Roman" panose="02020603050405020304" pitchFamily="18" charset="0"/>
                <a:ea typeface="Calibri" panose="020F0502020204030204" pitchFamily="34" charset="0"/>
              </a:rPr>
              <a:t>dụng</a:t>
            </a:r>
            <a:r>
              <a:rPr lang="en-US" sz="3200" b="1" kern="0" spc="-30" dirty="0">
                <a:solidFill>
                  <a:srgbClr val="FF0000"/>
                </a:solidFill>
                <a:effectLst/>
                <a:latin typeface="Times New Roman" panose="02020603050405020304" pitchFamily="18" charset="0"/>
                <a:ea typeface="Calibri" panose="020F0502020204030204" pitchFamily="34" charset="0"/>
              </a:rPr>
              <a:t>, </a:t>
            </a:r>
            <a:r>
              <a:rPr lang="en-US" sz="3200" b="1" kern="0" spc="-30" dirty="0" err="1">
                <a:solidFill>
                  <a:srgbClr val="FF0000"/>
                </a:solidFill>
                <a:effectLst/>
                <a:latin typeface="Times New Roman" panose="02020603050405020304" pitchFamily="18" charset="0"/>
                <a:ea typeface="Calibri" panose="020F0502020204030204" pitchFamily="34" charset="0"/>
              </a:rPr>
              <a:t>đảm</a:t>
            </a:r>
            <a:r>
              <a:rPr lang="en-US" sz="3200" b="1" kern="0" spc="-30" dirty="0">
                <a:solidFill>
                  <a:srgbClr val="FF0000"/>
                </a:solidFill>
                <a:effectLst/>
                <a:latin typeface="Times New Roman" panose="02020603050405020304" pitchFamily="18" charset="0"/>
                <a:ea typeface="Calibri" panose="020F0502020204030204" pitchFamily="34" charset="0"/>
              </a:rPr>
              <a:t> </a:t>
            </a:r>
            <a:r>
              <a:rPr lang="en-US" sz="3200" b="1" kern="0" spc="-30" dirty="0" err="1">
                <a:solidFill>
                  <a:srgbClr val="FF0000"/>
                </a:solidFill>
                <a:effectLst/>
                <a:latin typeface="Times New Roman" panose="02020603050405020304" pitchFamily="18" charset="0"/>
                <a:ea typeface="Calibri" panose="020F0502020204030204" pitchFamily="34" charset="0"/>
              </a:rPr>
              <a:t>bảo</a:t>
            </a:r>
            <a:r>
              <a:rPr lang="en-US" sz="3200" b="1" kern="0" spc="-30" dirty="0">
                <a:solidFill>
                  <a:srgbClr val="FF0000"/>
                </a:solidFill>
                <a:effectLst/>
                <a:latin typeface="Times New Roman" panose="02020603050405020304" pitchFamily="18" charset="0"/>
                <a:ea typeface="Calibri" panose="020F0502020204030204" pitchFamily="34" charset="0"/>
              </a:rPr>
              <a:t> </a:t>
            </a:r>
            <a:r>
              <a:rPr lang="en-US" sz="3200" b="1" kern="0" spc="-30" dirty="0" err="1">
                <a:solidFill>
                  <a:srgbClr val="FF0000"/>
                </a:solidFill>
                <a:effectLst/>
                <a:latin typeface="Times New Roman" panose="02020603050405020304" pitchFamily="18" charset="0"/>
                <a:ea typeface="Calibri" panose="020F0502020204030204" pitchFamily="34" charset="0"/>
              </a:rPr>
              <a:t>tính</a:t>
            </a:r>
            <a:r>
              <a:rPr lang="en-US" sz="3200" b="1" kern="0" spc="-30" dirty="0">
                <a:solidFill>
                  <a:srgbClr val="FF0000"/>
                </a:solidFill>
                <a:effectLst/>
                <a:latin typeface="Times New Roman" panose="02020603050405020304" pitchFamily="18" charset="0"/>
                <a:ea typeface="Calibri" panose="020F0502020204030204" pitchFamily="34" charset="0"/>
              </a:rPr>
              <a:t> </a:t>
            </a:r>
            <a:r>
              <a:rPr lang="en-US" sz="3200" b="1" kern="0" spc="-30" dirty="0" err="1">
                <a:solidFill>
                  <a:srgbClr val="FF0000"/>
                </a:solidFill>
                <a:effectLst/>
                <a:latin typeface="Times New Roman" panose="02020603050405020304" pitchFamily="18" charset="0"/>
                <a:ea typeface="Calibri" panose="020F0502020204030204" pitchFamily="34" charset="0"/>
              </a:rPr>
              <a:t>thẩm</a:t>
            </a:r>
            <a:r>
              <a:rPr lang="en-US" sz="3200" b="1" kern="0" spc="-30" dirty="0">
                <a:solidFill>
                  <a:srgbClr val="FF0000"/>
                </a:solidFill>
                <a:effectLst/>
                <a:latin typeface="Times New Roman" panose="02020603050405020304" pitchFamily="18" charset="0"/>
                <a:ea typeface="Calibri" panose="020F0502020204030204" pitchFamily="34" charset="0"/>
              </a:rPr>
              <a:t> </a:t>
            </a:r>
            <a:r>
              <a:rPr lang="en-US" sz="3200" b="1" kern="0" spc="-30" dirty="0" err="1">
                <a:solidFill>
                  <a:srgbClr val="FF0000"/>
                </a:solidFill>
                <a:effectLst/>
                <a:latin typeface="Times New Roman" panose="02020603050405020304" pitchFamily="18" charset="0"/>
                <a:ea typeface="Calibri" panose="020F0502020204030204" pitchFamily="34" charset="0"/>
              </a:rPr>
              <a:t>mĩ</a:t>
            </a:r>
            <a:r>
              <a:rPr lang="en-US" sz="3200" b="1" kern="0" spc="-30" dirty="0">
                <a:solidFill>
                  <a:srgbClr val="FF0000"/>
                </a:solidFill>
                <a:effectLst/>
                <a:latin typeface="Times New Roman" panose="02020603050405020304" pitchFamily="18" charset="0"/>
                <a:ea typeface="Calibri" panose="020F0502020204030204" pitchFamily="34" charset="0"/>
              </a:rPr>
              <a:t> </a:t>
            </a:r>
            <a:r>
              <a:rPr lang="en-US" sz="3200" b="1" kern="0" spc="-30" dirty="0" err="1">
                <a:solidFill>
                  <a:srgbClr val="FF0000"/>
                </a:solidFill>
                <a:effectLst/>
                <a:latin typeface="Times New Roman" panose="02020603050405020304" pitchFamily="18" charset="0"/>
                <a:ea typeface="Calibri" panose="020F0502020204030204" pitchFamily="34" charset="0"/>
              </a:rPr>
              <a:t>và</a:t>
            </a:r>
            <a:r>
              <a:rPr lang="en-US" sz="3200" b="1" kern="0" spc="-30" dirty="0">
                <a:solidFill>
                  <a:srgbClr val="FF0000"/>
                </a:solidFill>
                <a:effectLst/>
                <a:latin typeface="Times New Roman" panose="02020603050405020304" pitchFamily="18" charset="0"/>
                <a:ea typeface="Calibri" panose="020F0502020204030204" pitchFamily="34" charset="0"/>
              </a:rPr>
              <a:t> </a:t>
            </a:r>
            <a:r>
              <a:rPr lang="en-US" sz="3200" b="1" kern="0" spc="-30" dirty="0" err="1">
                <a:solidFill>
                  <a:srgbClr val="FF0000"/>
                </a:solidFill>
                <a:effectLst/>
                <a:latin typeface="Times New Roman" panose="02020603050405020304" pitchFamily="18" charset="0"/>
                <a:ea typeface="Calibri" panose="020F0502020204030204" pitchFamily="34" charset="0"/>
              </a:rPr>
              <a:t>chắc</a:t>
            </a:r>
            <a:r>
              <a:rPr lang="en-US" sz="3200" b="1" kern="0" spc="-30" dirty="0">
                <a:solidFill>
                  <a:srgbClr val="FF0000"/>
                </a:solidFill>
                <a:effectLst/>
                <a:latin typeface="Times New Roman" panose="02020603050405020304" pitchFamily="18" charset="0"/>
                <a:ea typeface="Calibri" panose="020F0502020204030204" pitchFamily="34" charset="0"/>
              </a:rPr>
              <a:t> </a:t>
            </a:r>
            <a:r>
              <a:rPr lang="en-US" sz="3200" b="1" kern="0" spc="-30" dirty="0" err="1">
                <a:solidFill>
                  <a:srgbClr val="FF0000"/>
                </a:solidFill>
                <a:effectLst/>
                <a:latin typeface="Times New Roman" panose="02020603050405020304" pitchFamily="18" charset="0"/>
                <a:ea typeface="Calibri" panose="020F0502020204030204" pitchFamily="34" charset="0"/>
              </a:rPr>
              <a:t>chắn</a:t>
            </a:r>
            <a:r>
              <a:rPr lang="en-US" sz="3200" b="1" kern="0" spc="-30" dirty="0">
                <a:solidFill>
                  <a:srgbClr val="FF0000"/>
                </a:solidFill>
                <a:effectLst/>
                <a:latin typeface="Times New Roman" panose="02020603050405020304" pitchFamily="18" charset="0"/>
                <a:ea typeface="Calibri" panose="020F0502020204030204" pitchFamily="34" charset="0"/>
              </a:rPr>
              <a:t>.</a:t>
            </a:r>
            <a:endParaRPr lang="en-US" sz="3200" b="1" dirty="0">
              <a:solidFill>
                <a:srgbClr val="FF0000"/>
              </a:solidFill>
            </a:endParaRPr>
          </a:p>
        </p:txBody>
      </p:sp>
    </p:spTree>
    <p:extLst>
      <p:ext uri="{BB962C8B-B14F-4D97-AF65-F5344CB8AC3E}">
        <p14:creationId xmlns:p14="http://schemas.microsoft.com/office/powerpoint/2010/main" val="2811626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TUAN\Downloads\Luyện tập 1.png">
            <a:extLst>
              <a:ext uri="{FF2B5EF4-FFF2-40B4-BE49-F238E27FC236}">
                <a16:creationId xmlns:a16="http://schemas.microsoft.com/office/drawing/2014/main" id="{3F4EC883-CAF8-4487-9264-F4CDCA3BE643}"/>
              </a:ext>
            </a:extLst>
          </p:cNvPr>
          <p:cNvPicPr>
            <a:picLocks noChangeAspect="1" noChangeArrowheads="1"/>
          </p:cNvPicPr>
          <p:nvPr/>
        </p:nvPicPr>
        <p:blipFill>
          <a:blip r:embed="rId2" cstate="print"/>
          <a:srcRect/>
          <a:stretch>
            <a:fillRect/>
          </a:stretch>
        </p:blipFill>
        <p:spPr bwMode="auto">
          <a:xfrm>
            <a:off x="730152" y="424509"/>
            <a:ext cx="2237784" cy="863493"/>
          </a:xfrm>
          <a:prstGeom prst="rect">
            <a:avLst/>
          </a:prstGeom>
          <a:noFill/>
        </p:spPr>
      </p:pic>
      <p:sp>
        <p:nvSpPr>
          <p:cNvPr id="3" name="Oval 2">
            <a:extLst>
              <a:ext uri="{FF2B5EF4-FFF2-40B4-BE49-F238E27FC236}">
                <a16:creationId xmlns:a16="http://schemas.microsoft.com/office/drawing/2014/main" id="{EBA173B2-C201-45C6-A93A-CDC4685CD1BB}"/>
              </a:ext>
            </a:extLst>
          </p:cNvPr>
          <p:cNvSpPr/>
          <p:nvPr/>
        </p:nvSpPr>
        <p:spPr>
          <a:xfrm>
            <a:off x="2967362" y="786913"/>
            <a:ext cx="437322" cy="447159"/>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1</a:t>
            </a:r>
            <a:endPar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4A891CF6-E7DD-4923-9327-3BA985182179}"/>
              </a:ext>
            </a:extLst>
          </p:cNvPr>
          <p:cNvGrpSpPr/>
          <p:nvPr/>
        </p:nvGrpSpPr>
        <p:grpSpPr>
          <a:xfrm>
            <a:off x="3585169" y="806878"/>
            <a:ext cx="1087458" cy="461666"/>
            <a:chOff x="1870518" y="1440653"/>
            <a:chExt cx="1087458" cy="451509"/>
          </a:xfrm>
        </p:grpSpPr>
        <p:grpSp>
          <p:nvGrpSpPr>
            <p:cNvPr id="5" name="Group 4">
              <a:extLst>
                <a:ext uri="{FF2B5EF4-FFF2-40B4-BE49-F238E27FC236}">
                  <a16:creationId xmlns:a16="http://schemas.microsoft.com/office/drawing/2014/main" id="{1BEFA404-8EF7-49AB-81D0-EB5023228510}"/>
                </a:ext>
              </a:extLst>
            </p:cNvPr>
            <p:cNvGrpSpPr/>
            <p:nvPr/>
          </p:nvGrpSpPr>
          <p:grpSpPr>
            <a:xfrm>
              <a:off x="1870518" y="1440654"/>
              <a:ext cx="758382" cy="451508"/>
              <a:chOff x="1870518" y="1440654"/>
              <a:chExt cx="758382" cy="451508"/>
            </a:xfrm>
          </p:grpSpPr>
          <p:sp>
            <p:nvSpPr>
              <p:cNvPr id="7" name="Rectangle: Rounded Corners 6">
                <a:extLst>
                  <a:ext uri="{FF2B5EF4-FFF2-40B4-BE49-F238E27FC236}">
                    <a16:creationId xmlns:a16="http://schemas.microsoft.com/office/drawing/2014/main" id="{3764BF9C-AE93-49A4-9190-C41F6011A9CC}"/>
                  </a:ext>
                </a:extLst>
              </p:cNvPr>
              <p:cNvSpPr/>
              <p:nvPr/>
            </p:nvSpPr>
            <p:spPr>
              <a:xfrm>
                <a:off x="1870518" y="1440654"/>
                <a:ext cx="758382"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8" name="TextBox 7">
                <a:extLst>
                  <a:ext uri="{FF2B5EF4-FFF2-40B4-BE49-F238E27FC236}">
                    <a16:creationId xmlns:a16="http://schemas.microsoft.com/office/drawing/2014/main" id="{6A1FE751-E498-4382-B9C5-73CF72BB4F8B}"/>
                  </a:ext>
                </a:extLst>
              </p:cNvPr>
              <p:cNvSpPr txBox="1"/>
              <p:nvPr/>
            </p:nvSpPr>
            <p:spPr>
              <a:xfrm>
                <a:off x="1969023" y="1440654"/>
                <a:ext cx="492443" cy="4515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Số</a:t>
                </a:r>
              </a:p>
            </p:txBody>
          </p:sp>
        </p:grpSp>
        <p:sp>
          <p:nvSpPr>
            <p:cNvPr id="6" name="TextBox 5">
              <a:extLst>
                <a:ext uri="{FF2B5EF4-FFF2-40B4-BE49-F238E27FC236}">
                  <a16:creationId xmlns:a16="http://schemas.microsoft.com/office/drawing/2014/main" id="{64916CB8-CBFC-47B7-90AC-418BEE8A3501}"/>
                </a:ext>
              </a:extLst>
            </p:cNvPr>
            <p:cNvSpPr txBox="1"/>
            <p:nvPr/>
          </p:nvSpPr>
          <p:spPr>
            <a:xfrm>
              <a:off x="2630642" y="1440653"/>
              <a:ext cx="327334" cy="4515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a:t>
              </a:r>
            </a:p>
          </p:txBody>
        </p:sp>
      </p:grpSp>
      <p:graphicFrame>
        <p:nvGraphicFramePr>
          <p:cNvPr id="9" name="Table 17">
            <a:extLst>
              <a:ext uri="{FF2B5EF4-FFF2-40B4-BE49-F238E27FC236}">
                <a16:creationId xmlns:a16="http://schemas.microsoft.com/office/drawing/2014/main" id="{A91185BB-1300-4B86-A933-BA9DDD995CF9}"/>
              </a:ext>
            </a:extLst>
          </p:cNvPr>
          <p:cNvGraphicFramePr>
            <a:graphicFrameLocks noGrp="1"/>
          </p:cNvGraphicFramePr>
          <p:nvPr>
            <p:extLst>
              <p:ext uri="{D42A27DB-BD31-4B8C-83A1-F6EECF244321}">
                <p14:modId xmlns:p14="http://schemas.microsoft.com/office/powerpoint/2010/main" val="4183097215"/>
              </p:ext>
            </p:extLst>
          </p:nvPr>
        </p:nvGraphicFramePr>
        <p:xfrm>
          <a:off x="1978478" y="1684275"/>
          <a:ext cx="8235043" cy="1830511"/>
        </p:xfrm>
        <a:graphic>
          <a:graphicData uri="http://schemas.openxmlformats.org/drawingml/2006/table">
            <a:tbl>
              <a:tblPr firstRow="1" bandRow="1">
                <a:tableStyleId>{2D5ABB26-0587-4C30-8999-92F81FD0307C}</a:tableStyleId>
              </a:tblPr>
              <a:tblGrid>
                <a:gridCol w="1765666">
                  <a:extLst>
                    <a:ext uri="{9D8B030D-6E8A-4147-A177-3AD203B41FA5}">
                      <a16:colId xmlns:a16="http://schemas.microsoft.com/office/drawing/2014/main" val="3750429237"/>
                    </a:ext>
                  </a:extLst>
                </a:gridCol>
                <a:gridCol w="1011898">
                  <a:extLst>
                    <a:ext uri="{9D8B030D-6E8A-4147-A177-3AD203B41FA5}">
                      <a16:colId xmlns:a16="http://schemas.microsoft.com/office/drawing/2014/main" val="892396866"/>
                    </a:ext>
                  </a:extLst>
                </a:gridCol>
                <a:gridCol w="1023275">
                  <a:extLst>
                    <a:ext uri="{9D8B030D-6E8A-4147-A177-3AD203B41FA5}">
                      <a16:colId xmlns:a16="http://schemas.microsoft.com/office/drawing/2014/main" val="1994511951"/>
                    </a:ext>
                  </a:extLst>
                </a:gridCol>
                <a:gridCol w="1085295">
                  <a:extLst>
                    <a:ext uri="{9D8B030D-6E8A-4147-A177-3AD203B41FA5}">
                      <a16:colId xmlns:a16="http://schemas.microsoft.com/office/drawing/2014/main" val="1764713203"/>
                    </a:ext>
                  </a:extLst>
                </a:gridCol>
                <a:gridCol w="1116303">
                  <a:extLst>
                    <a:ext uri="{9D8B030D-6E8A-4147-A177-3AD203B41FA5}">
                      <a16:colId xmlns:a16="http://schemas.microsoft.com/office/drawing/2014/main" val="2253912237"/>
                    </a:ext>
                  </a:extLst>
                </a:gridCol>
                <a:gridCol w="1116303">
                  <a:extLst>
                    <a:ext uri="{9D8B030D-6E8A-4147-A177-3AD203B41FA5}">
                      <a16:colId xmlns:a16="http://schemas.microsoft.com/office/drawing/2014/main" val="1514898112"/>
                    </a:ext>
                  </a:extLst>
                </a:gridCol>
                <a:gridCol w="1116303">
                  <a:extLst>
                    <a:ext uri="{9D8B030D-6E8A-4147-A177-3AD203B41FA5}">
                      <a16:colId xmlns:a16="http://schemas.microsoft.com/office/drawing/2014/main" val="177573286"/>
                    </a:ext>
                  </a:extLst>
                </a:gridCol>
              </a:tblGrid>
              <a:tr h="597884">
                <a:tc>
                  <a:txBody>
                    <a:bodyPr/>
                    <a:lstStyle/>
                    <a:p>
                      <a:pPr algn="ctr"/>
                      <a:r>
                        <a:rPr lang="vi-VN" sz="2800" dirty="0"/>
                        <a:t>Thừa số</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FFFAC2"/>
                    </a:solidFill>
                  </a:tcPr>
                </a:tc>
                <a:tc>
                  <a:txBody>
                    <a:bodyPr/>
                    <a:lstStyle/>
                    <a:p>
                      <a:pPr algn="ctr"/>
                      <a:r>
                        <a:rPr lang="vi-VN" sz="2800" dirty="0"/>
                        <a:t>2</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2</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2</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2</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extLst>
                  <a:ext uri="{0D108BD9-81ED-4DB2-BD59-A6C34878D82A}">
                    <a16:rowId xmlns:a16="http://schemas.microsoft.com/office/drawing/2014/main" val="3933725870"/>
                  </a:ext>
                </a:extLst>
              </a:tr>
              <a:tr h="597884">
                <a:tc>
                  <a:txBody>
                    <a:bodyPr/>
                    <a:lstStyle/>
                    <a:p>
                      <a:pPr algn="ctr"/>
                      <a:r>
                        <a:rPr lang="vi-VN" sz="2800" dirty="0"/>
                        <a:t>Thừa số</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FFFAC2"/>
                    </a:solidFill>
                  </a:tcPr>
                </a:tc>
                <a:tc>
                  <a:txBody>
                    <a:bodyPr/>
                    <a:lstStyle/>
                    <a:p>
                      <a:pPr algn="ctr"/>
                      <a:r>
                        <a:rPr lang="vi-VN" sz="2800" dirty="0"/>
                        <a:t>4</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algn="ctr"/>
                      <a:r>
                        <a:rPr lang="vi-VN" sz="2800" dirty="0"/>
                        <a:t>6</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algn="ctr"/>
                      <a:r>
                        <a:rPr lang="vi-VN" sz="2800" dirty="0"/>
                        <a:t>5</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algn="ctr"/>
                      <a:r>
                        <a:rPr lang="vi-VN" sz="2800" dirty="0"/>
                        <a:t>8</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algn="ctr"/>
                      <a:r>
                        <a:rPr lang="vi-VN" sz="2800" dirty="0"/>
                        <a:t>9</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algn="ctr"/>
                      <a:r>
                        <a:rPr lang="vi-VN" sz="2800" dirty="0"/>
                        <a:t>10</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extLst>
                  <a:ext uri="{0D108BD9-81ED-4DB2-BD59-A6C34878D82A}">
                    <a16:rowId xmlns:a16="http://schemas.microsoft.com/office/drawing/2014/main" val="2854868410"/>
                  </a:ext>
                </a:extLst>
              </a:tr>
              <a:tr h="634743">
                <a:tc>
                  <a:txBody>
                    <a:bodyPr/>
                    <a:lstStyle/>
                    <a:p>
                      <a:pPr algn="ctr"/>
                      <a:r>
                        <a:rPr lang="vi-VN" sz="2800" dirty="0"/>
                        <a:t>Tích</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FFFAC2"/>
                    </a:solidFill>
                  </a:tcPr>
                </a:tc>
                <a:tc>
                  <a:txBody>
                    <a:bodyPr/>
                    <a:lstStyle/>
                    <a:p>
                      <a:pPr algn="ctr"/>
                      <a:r>
                        <a:rPr lang="vi-VN" sz="2800" dirty="0"/>
                        <a:t>8</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algn="ctr"/>
                      <a:r>
                        <a:rPr lang="vi-VN" sz="2800" dirty="0"/>
                        <a:t>?</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extLst>
                  <a:ext uri="{0D108BD9-81ED-4DB2-BD59-A6C34878D82A}">
                    <a16:rowId xmlns:a16="http://schemas.microsoft.com/office/drawing/2014/main" val="3030421308"/>
                  </a:ext>
                </a:extLst>
              </a:tr>
            </a:tbl>
          </a:graphicData>
        </a:graphic>
      </p:graphicFrame>
      <p:sp>
        <p:nvSpPr>
          <p:cNvPr id="15" name="TextBox 14">
            <a:extLst>
              <a:ext uri="{FF2B5EF4-FFF2-40B4-BE49-F238E27FC236}">
                <a16:creationId xmlns:a16="http://schemas.microsoft.com/office/drawing/2014/main" id="{54591C02-9A8F-4980-8B61-31E0B72B7051}"/>
              </a:ext>
            </a:extLst>
          </p:cNvPr>
          <p:cNvSpPr txBox="1"/>
          <p:nvPr/>
        </p:nvSpPr>
        <p:spPr>
          <a:xfrm>
            <a:off x="1077010" y="1694186"/>
            <a:ext cx="47481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a)</a:t>
            </a:r>
          </a:p>
        </p:txBody>
      </p:sp>
      <p:sp>
        <p:nvSpPr>
          <p:cNvPr id="16" name="TextBox 15">
            <a:extLst>
              <a:ext uri="{FF2B5EF4-FFF2-40B4-BE49-F238E27FC236}">
                <a16:creationId xmlns:a16="http://schemas.microsoft.com/office/drawing/2014/main" id="{7250D20F-D3C8-45A6-9F59-7AFD4E3E87EE}"/>
              </a:ext>
            </a:extLst>
          </p:cNvPr>
          <p:cNvSpPr txBox="1"/>
          <p:nvPr/>
        </p:nvSpPr>
        <p:spPr>
          <a:xfrm>
            <a:off x="1077009" y="3762471"/>
            <a:ext cx="48923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b)</a:t>
            </a:r>
          </a:p>
        </p:txBody>
      </p:sp>
      <p:graphicFrame>
        <p:nvGraphicFramePr>
          <p:cNvPr id="17" name="Table 17">
            <a:extLst>
              <a:ext uri="{FF2B5EF4-FFF2-40B4-BE49-F238E27FC236}">
                <a16:creationId xmlns:a16="http://schemas.microsoft.com/office/drawing/2014/main" id="{20780316-AA09-4DE2-8617-F7E088C2C84B}"/>
              </a:ext>
            </a:extLst>
          </p:cNvPr>
          <p:cNvGraphicFramePr>
            <a:graphicFrameLocks noGrp="1"/>
          </p:cNvGraphicFramePr>
          <p:nvPr>
            <p:extLst>
              <p:ext uri="{D42A27DB-BD31-4B8C-83A1-F6EECF244321}">
                <p14:modId xmlns:p14="http://schemas.microsoft.com/office/powerpoint/2010/main" val="3437412756"/>
              </p:ext>
            </p:extLst>
          </p:nvPr>
        </p:nvGraphicFramePr>
        <p:xfrm>
          <a:off x="1978480" y="4021255"/>
          <a:ext cx="8235043" cy="1996271"/>
        </p:xfrm>
        <a:graphic>
          <a:graphicData uri="http://schemas.openxmlformats.org/drawingml/2006/table">
            <a:tbl>
              <a:tblPr firstRow="1" bandRow="1">
                <a:tableStyleId>{2D5ABB26-0587-4C30-8999-92F81FD0307C}</a:tableStyleId>
              </a:tblPr>
              <a:tblGrid>
                <a:gridCol w="1765666">
                  <a:extLst>
                    <a:ext uri="{9D8B030D-6E8A-4147-A177-3AD203B41FA5}">
                      <a16:colId xmlns:a16="http://schemas.microsoft.com/office/drawing/2014/main" val="3750429237"/>
                    </a:ext>
                  </a:extLst>
                </a:gridCol>
                <a:gridCol w="1011898">
                  <a:extLst>
                    <a:ext uri="{9D8B030D-6E8A-4147-A177-3AD203B41FA5}">
                      <a16:colId xmlns:a16="http://schemas.microsoft.com/office/drawing/2014/main" val="892396866"/>
                    </a:ext>
                  </a:extLst>
                </a:gridCol>
                <a:gridCol w="1023275">
                  <a:extLst>
                    <a:ext uri="{9D8B030D-6E8A-4147-A177-3AD203B41FA5}">
                      <a16:colId xmlns:a16="http://schemas.microsoft.com/office/drawing/2014/main" val="1994511951"/>
                    </a:ext>
                  </a:extLst>
                </a:gridCol>
                <a:gridCol w="1085295">
                  <a:extLst>
                    <a:ext uri="{9D8B030D-6E8A-4147-A177-3AD203B41FA5}">
                      <a16:colId xmlns:a16="http://schemas.microsoft.com/office/drawing/2014/main" val="1764713203"/>
                    </a:ext>
                  </a:extLst>
                </a:gridCol>
                <a:gridCol w="1116303">
                  <a:extLst>
                    <a:ext uri="{9D8B030D-6E8A-4147-A177-3AD203B41FA5}">
                      <a16:colId xmlns:a16="http://schemas.microsoft.com/office/drawing/2014/main" val="2253912237"/>
                    </a:ext>
                  </a:extLst>
                </a:gridCol>
                <a:gridCol w="1116303">
                  <a:extLst>
                    <a:ext uri="{9D8B030D-6E8A-4147-A177-3AD203B41FA5}">
                      <a16:colId xmlns:a16="http://schemas.microsoft.com/office/drawing/2014/main" val="1514898112"/>
                    </a:ext>
                  </a:extLst>
                </a:gridCol>
                <a:gridCol w="1116303">
                  <a:extLst>
                    <a:ext uri="{9D8B030D-6E8A-4147-A177-3AD203B41FA5}">
                      <a16:colId xmlns:a16="http://schemas.microsoft.com/office/drawing/2014/main" val="177573286"/>
                    </a:ext>
                  </a:extLst>
                </a:gridCol>
              </a:tblGrid>
              <a:tr h="652025">
                <a:tc>
                  <a:txBody>
                    <a:bodyPr/>
                    <a:lstStyle/>
                    <a:p>
                      <a:pPr algn="ctr"/>
                      <a:r>
                        <a:rPr lang="vi-VN" sz="2800" dirty="0"/>
                        <a:t>Số bị chia</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algn="ctr"/>
                      <a:r>
                        <a:rPr lang="vi-VN" sz="2800" dirty="0"/>
                        <a:t>8</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6</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16</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20</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14</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18</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3933725870"/>
                  </a:ext>
                </a:extLst>
              </a:tr>
              <a:tr h="652025">
                <a:tc>
                  <a:txBody>
                    <a:bodyPr/>
                    <a:lstStyle/>
                    <a:p>
                      <a:pPr algn="ctr"/>
                      <a:r>
                        <a:rPr lang="vi-VN" sz="2800" dirty="0"/>
                        <a:t>Số chia</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algn="ctr"/>
                      <a:r>
                        <a:rPr lang="vi-VN" sz="2800" dirty="0"/>
                        <a:t>2</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2</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2854868410"/>
                  </a:ext>
                </a:extLst>
              </a:tr>
              <a:tr h="692221">
                <a:tc>
                  <a:txBody>
                    <a:bodyPr/>
                    <a:lstStyle/>
                    <a:p>
                      <a:pPr algn="ctr"/>
                      <a:r>
                        <a:rPr lang="vi-VN" sz="2800" dirty="0"/>
                        <a:t>Thương</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algn="ctr"/>
                      <a:r>
                        <a:rPr lang="vi-VN" sz="2800" dirty="0"/>
                        <a:t>4</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algn="ctr"/>
                      <a:r>
                        <a:rPr lang="vi-VN" sz="2800" dirty="0"/>
                        <a:t>?</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3030421308"/>
                  </a:ext>
                </a:extLst>
              </a:tr>
            </a:tbl>
          </a:graphicData>
        </a:graphic>
      </p:graphicFrame>
    </p:spTree>
    <p:extLst>
      <p:ext uri="{BB962C8B-B14F-4D97-AF65-F5344CB8AC3E}">
        <p14:creationId xmlns:p14="http://schemas.microsoft.com/office/powerpoint/2010/main" val="2647090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500"/>
                            </p:stCondLst>
                            <p:childTnLst>
                              <p:par>
                                <p:cTn id="26" presetID="16" presetClass="entr" presetSubtype="21"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895EFE73-4FE9-4000-AF2D-C15FF847DD0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897508" y="283804"/>
            <a:ext cx="614199" cy="614199"/>
          </a:xfrm>
          <a:prstGeom prst="rect">
            <a:avLst/>
          </a:prstGeom>
        </p:spPr>
      </p:pic>
      <p:pic>
        <p:nvPicPr>
          <p:cNvPr id="6" name="Picture 5" descr="Icon&#10;&#10;Description automatically generated">
            <a:extLst>
              <a:ext uri="{FF2B5EF4-FFF2-40B4-BE49-F238E27FC236}">
                <a16:creationId xmlns:a16="http://schemas.microsoft.com/office/drawing/2014/main" id="{713BAE6A-01FD-4B98-87B3-A98CE93D8FA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813838" y="283804"/>
            <a:ext cx="614199" cy="614199"/>
          </a:xfrm>
          <a:prstGeom prst="rect">
            <a:avLst/>
          </a:prstGeom>
        </p:spPr>
      </p:pic>
      <p:pic>
        <p:nvPicPr>
          <p:cNvPr id="7" name="Picture 6" descr="Icon&#10;&#10;Description automatically generated">
            <a:extLst>
              <a:ext uri="{FF2B5EF4-FFF2-40B4-BE49-F238E27FC236}">
                <a16:creationId xmlns:a16="http://schemas.microsoft.com/office/drawing/2014/main" id="{5E18538A-4F25-4F35-B112-C6B2FD99395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730168" y="283804"/>
            <a:ext cx="614199" cy="614199"/>
          </a:xfrm>
          <a:prstGeom prst="rect">
            <a:avLst/>
          </a:prstGeom>
        </p:spPr>
      </p:pic>
      <p:pic>
        <p:nvPicPr>
          <p:cNvPr id="8" name="Picture 7" descr="Icon&#10;&#10;Description automatically generated">
            <a:extLst>
              <a:ext uri="{FF2B5EF4-FFF2-40B4-BE49-F238E27FC236}">
                <a16:creationId xmlns:a16="http://schemas.microsoft.com/office/drawing/2014/main" id="{459C17E8-4803-4877-86C7-72F6C8829D7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646498" y="283804"/>
            <a:ext cx="614199" cy="614199"/>
          </a:xfrm>
          <a:prstGeom prst="rect">
            <a:avLst/>
          </a:prstGeom>
        </p:spPr>
      </p:pic>
      <p:pic>
        <p:nvPicPr>
          <p:cNvPr id="9" name="Picture 8" descr="Icon&#10;&#10;Description automatically generated">
            <a:extLst>
              <a:ext uri="{FF2B5EF4-FFF2-40B4-BE49-F238E27FC236}">
                <a16:creationId xmlns:a16="http://schemas.microsoft.com/office/drawing/2014/main" id="{49016FE6-8E9F-426C-979F-4BFCD844957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562828" y="283804"/>
            <a:ext cx="614199" cy="614199"/>
          </a:xfrm>
          <a:prstGeom prst="rect">
            <a:avLst/>
          </a:prstGeom>
        </p:spPr>
      </p:pic>
      <p:pic>
        <p:nvPicPr>
          <p:cNvPr id="10" name="Picture 9" descr="Icon&#10;&#10;Description automatically generated">
            <a:extLst>
              <a:ext uri="{FF2B5EF4-FFF2-40B4-BE49-F238E27FC236}">
                <a16:creationId xmlns:a16="http://schemas.microsoft.com/office/drawing/2014/main" id="{EA522F28-9813-459A-AC94-1EAB3C1C313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479158" y="283804"/>
            <a:ext cx="614199" cy="614199"/>
          </a:xfrm>
          <a:prstGeom prst="rect">
            <a:avLst/>
          </a:prstGeom>
        </p:spPr>
      </p:pic>
      <p:pic>
        <p:nvPicPr>
          <p:cNvPr id="11" name="Picture 10" descr="Icon&#10;&#10;Description automatically generated">
            <a:extLst>
              <a:ext uri="{FF2B5EF4-FFF2-40B4-BE49-F238E27FC236}">
                <a16:creationId xmlns:a16="http://schemas.microsoft.com/office/drawing/2014/main" id="{FE64F19B-8F87-47EE-81DA-AFDF463DDE5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395488" y="283804"/>
            <a:ext cx="614199" cy="614199"/>
          </a:xfrm>
          <a:prstGeom prst="rect">
            <a:avLst/>
          </a:prstGeom>
        </p:spPr>
      </p:pic>
      <p:pic>
        <p:nvPicPr>
          <p:cNvPr id="12" name="Picture 11" descr="Icon&#10;&#10;Description automatically generated">
            <a:extLst>
              <a:ext uri="{FF2B5EF4-FFF2-40B4-BE49-F238E27FC236}">
                <a16:creationId xmlns:a16="http://schemas.microsoft.com/office/drawing/2014/main" id="{A0713397-33B9-4CFE-849F-E14167CBE10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311818" y="283804"/>
            <a:ext cx="614199" cy="614199"/>
          </a:xfrm>
          <a:prstGeom prst="rect">
            <a:avLst/>
          </a:prstGeom>
        </p:spPr>
      </p:pic>
      <p:pic>
        <p:nvPicPr>
          <p:cNvPr id="13" name="Picture 12" descr="Icon&#10;&#10;Description automatically generated">
            <a:extLst>
              <a:ext uri="{FF2B5EF4-FFF2-40B4-BE49-F238E27FC236}">
                <a16:creationId xmlns:a16="http://schemas.microsoft.com/office/drawing/2014/main" id="{96DBD243-BE86-421B-87B2-31516005733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228148" y="283804"/>
            <a:ext cx="614199" cy="614199"/>
          </a:xfrm>
          <a:prstGeom prst="rect">
            <a:avLst/>
          </a:prstGeom>
        </p:spPr>
      </p:pic>
      <p:pic>
        <p:nvPicPr>
          <p:cNvPr id="14" name="Picture 13" descr="Icon&#10;&#10;Description automatically generated">
            <a:extLst>
              <a:ext uri="{FF2B5EF4-FFF2-40B4-BE49-F238E27FC236}">
                <a16:creationId xmlns:a16="http://schemas.microsoft.com/office/drawing/2014/main" id="{3E7CD36D-F70F-4283-AD9F-75C31006EE6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144478" y="283804"/>
            <a:ext cx="614199" cy="614199"/>
          </a:xfrm>
          <a:prstGeom prst="rect">
            <a:avLst/>
          </a:prstGeom>
        </p:spPr>
      </p:pic>
      <p:pic>
        <p:nvPicPr>
          <p:cNvPr id="15" name="Picture 14">
            <a:extLst>
              <a:ext uri="{FF2B5EF4-FFF2-40B4-BE49-F238E27FC236}">
                <a16:creationId xmlns:a16="http://schemas.microsoft.com/office/drawing/2014/main" id="{94618D3B-72ED-488E-821A-A81E80983331}"/>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1582276" y="1023359"/>
            <a:ext cx="8981777" cy="2615973"/>
          </a:xfrm>
          <a:prstGeom prst="rect">
            <a:avLst/>
          </a:prstGeom>
        </p:spPr>
      </p:pic>
      <p:pic>
        <p:nvPicPr>
          <p:cNvPr id="16" name="Picture 15">
            <a:extLst>
              <a:ext uri="{FF2B5EF4-FFF2-40B4-BE49-F238E27FC236}">
                <a16:creationId xmlns:a16="http://schemas.microsoft.com/office/drawing/2014/main" id="{D5E48977-74BC-4E2F-ACAB-731CD23328BE}"/>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1712467" y="3488113"/>
            <a:ext cx="8897257" cy="3030175"/>
          </a:xfrm>
          <a:prstGeom prst="rect">
            <a:avLst/>
          </a:prstGeom>
        </p:spPr>
      </p:pic>
      <p:pic>
        <p:nvPicPr>
          <p:cNvPr id="17" name="Picture 16" descr="C:\Users\TUAN\Downloads\Luyện tập 1.png">
            <a:extLst>
              <a:ext uri="{FF2B5EF4-FFF2-40B4-BE49-F238E27FC236}">
                <a16:creationId xmlns:a16="http://schemas.microsoft.com/office/drawing/2014/main" id="{E8A850D0-32AC-475F-948E-11ED9913FF1F}"/>
              </a:ext>
            </a:extLst>
          </p:cNvPr>
          <p:cNvPicPr>
            <a:picLocks noChangeAspect="1" noChangeArrowheads="1"/>
          </p:cNvPicPr>
          <p:nvPr/>
        </p:nvPicPr>
        <p:blipFill>
          <a:blip r:embed="rId7" cstate="print"/>
          <a:srcRect/>
          <a:stretch>
            <a:fillRect/>
          </a:stretch>
        </p:blipFill>
        <p:spPr bwMode="auto">
          <a:xfrm>
            <a:off x="730152" y="584000"/>
            <a:ext cx="2237784" cy="863493"/>
          </a:xfrm>
          <a:prstGeom prst="rect">
            <a:avLst/>
          </a:prstGeom>
          <a:noFill/>
        </p:spPr>
      </p:pic>
      <p:sp>
        <p:nvSpPr>
          <p:cNvPr id="18" name="Oval 17">
            <a:extLst>
              <a:ext uri="{FF2B5EF4-FFF2-40B4-BE49-F238E27FC236}">
                <a16:creationId xmlns:a16="http://schemas.microsoft.com/office/drawing/2014/main" id="{AD7184BE-158E-4645-91D7-3FC44FDAF0C1}"/>
              </a:ext>
            </a:extLst>
          </p:cNvPr>
          <p:cNvSpPr/>
          <p:nvPr/>
        </p:nvSpPr>
        <p:spPr>
          <a:xfrm>
            <a:off x="2967362" y="946404"/>
            <a:ext cx="437322" cy="447159"/>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endParaRPr kumimoji="0" lang="vi-VN"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9" name="Group 18">
            <a:extLst>
              <a:ext uri="{FF2B5EF4-FFF2-40B4-BE49-F238E27FC236}">
                <a16:creationId xmlns:a16="http://schemas.microsoft.com/office/drawing/2014/main" id="{B2FFC27A-7CAF-48AB-A284-7C2D4F3753E2}"/>
              </a:ext>
            </a:extLst>
          </p:cNvPr>
          <p:cNvGrpSpPr/>
          <p:nvPr/>
        </p:nvGrpSpPr>
        <p:grpSpPr>
          <a:xfrm>
            <a:off x="3585169" y="966369"/>
            <a:ext cx="1081046" cy="461666"/>
            <a:chOff x="1870518" y="1440653"/>
            <a:chExt cx="1081046" cy="451509"/>
          </a:xfrm>
        </p:grpSpPr>
        <p:grpSp>
          <p:nvGrpSpPr>
            <p:cNvPr id="20" name="Group 19">
              <a:extLst>
                <a:ext uri="{FF2B5EF4-FFF2-40B4-BE49-F238E27FC236}">
                  <a16:creationId xmlns:a16="http://schemas.microsoft.com/office/drawing/2014/main" id="{369C33AC-AF27-4D86-8C38-AFEC237EB2D4}"/>
                </a:ext>
              </a:extLst>
            </p:cNvPr>
            <p:cNvGrpSpPr/>
            <p:nvPr/>
          </p:nvGrpSpPr>
          <p:grpSpPr>
            <a:xfrm>
              <a:off x="1870518" y="1440654"/>
              <a:ext cx="758382" cy="451508"/>
              <a:chOff x="1870518" y="1440654"/>
              <a:chExt cx="758382" cy="451508"/>
            </a:xfrm>
          </p:grpSpPr>
          <p:sp>
            <p:nvSpPr>
              <p:cNvPr id="22" name="Rectangle: Rounded Corners 21">
                <a:extLst>
                  <a:ext uri="{FF2B5EF4-FFF2-40B4-BE49-F238E27FC236}">
                    <a16:creationId xmlns:a16="http://schemas.microsoft.com/office/drawing/2014/main" id="{5FFA80C8-D991-42C7-A5AD-498702C104D1}"/>
                  </a:ext>
                </a:extLst>
              </p:cNvPr>
              <p:cNvSpPr/>
              <p:nvPr/>
            </p:nvSpPr>
            <p:spPr>
              <a:xfrm>
                <a:off x="1870518" y="1440654"/>
                <a:ext cx="758382"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4C350A9D-8DFC-456D-B236-BA76CD83AE95}"/>
                  </a:ext>
                </a:extLst>
              </p:cNvPr>
              <p:cNvSpPr txBox="1"/>
              <p:nvPr/>
            </p:nvSpPr>
            <p:spPr>
              <a:xfrm>
                <a:off x="1969023" y="1440654"/>
                <a:ext cx="492443" cy="4515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a:t>
                </a:r>
              </a:p>
            </p:txBody>
          </p:sp>
        </p:grpSp>
        <p:sp>
          <p:nvSpPr>
            <p:cNvPr id="21" name="TextBox 20">
              <a:extLst>
                <a:ext uri="{FF2B5EF4-FFF2-40B4-BE49-F238E27FC236}">
                  <a16:creationId xmlns:a16="http://schemas.microsoft.com/office/drawing/2014/main" id="{9CD0416B-1E05-4891-A3A4-29028A155BF3}"/>
                </a:ext>
              </a:extLst>
            </p:cNvPr>
            <p:cNvSpPr txBox="1"/>
            <p:nvPr/>
          </p:nvSpPr>
          <p:spPr>
            <a:xfrm>
              <a:off x="2630642" y="1440653"/>
              <a:ext cx="320922" cy="4515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24" name="TextBox 23">
            <a:extLst>
              <a:ext uri="{FF2B5EF4-FFF2-40B4-BE49-F238E27FC236}">
                <a16:creationId xmlns:a16="http://schemas.microsoft.com/office/drawing/2014/main" id="{30AD24A1-048F-4B4D-9ECD-93BACAD471D1}"/>
              </a:ext>
            </a:extLst>
          </p:cNvPr>
          <p:cNvSpPr txBox="1"/>
          <p:nvPr/>
        </p:nvSpPr>
        <p:spPr>
          <a:xfrm>
            <a:off x="1077010" y="1853677"/>
            <a:ext cx="45878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a:t>
            </a:r>
          </a:p>
        </p:txBody>
      </p:sp>
      <p:sp>
        <p:nvSpPr>
          <p:cNvPr id="25" name="TextBox 24">
            <a:extLst>
              <a:ext uri="{FF2B5EF4-FFF2-40B4-BE49-F238E27FC236}">
                <a16:creationId xmlns:a16="http://schemas.microsoft.com/office/drawing/2014/main" id="{E7B0172A-C35D-4773-9007-6F9356A79039}"/>
              </a:ext>
            </a:extLst>
          </p:cNvPr>
          <p:cNvSpPr txBox="1"/>
          <p:nvPr/>
        </p:nvSpPr>
        <p:spPr>
          <a:xfrm>
            <a:off x="1077009" y="3921962"/>
            <a:ext cx="45878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t>
            </a:r>
          </a:p>
        </p:txBody>
      </p:sp>
    </p:spTree>
    <p:extLst>
      <p:ext uri="{BB962C8B-B14F-4D97-AF65-F5344CB8AC3E}">
        <p14:creationId xmlns:p14="http://schemas.microsoft.com/office/powerpoint/2010/main" val="3921038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4"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3EBDC"/>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E13869-AB1E-43BC-9972-E551A286EE25}"/>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411401" y="760558"/>
            <a:ext cx="9369198" cy="4915264"/>
          </a:xfrm>
          <a:prstGeom prst="rect">
            <a:avLst/>
          </a:prstGeom>
        </p:spPr>
      </p:pic>
      <p:pic>
        <p:nvPicPr>
          <p:cNvPr id="7" name="Picture 6" descr="C:\Users\TUAN\Downloads\Luyện tập 1.png">
            <a:extLst>
              <a:ext uri="{FF2B5EF4-FFF2-40B4-BE49-F238E27FC236}">
                <a16:creationId xmlns:a16="http://schemas.microsoft.com/office/drawing/2014/main" id="{BF4D41B1-9FF8-4D68-8B25-75B3CDD3BD32}"/>
              </a:ext>
            </a:extLst>
          </p:cNvPr>
          <p:cNvPicPr>
            <a:picLocks noChangeAspect="1" noChangeArrowheads="1"/>
          </p:cNvPicPr>
          <p:nvPr/>
        </p:nvPicPr>
        <p:blipFill>
          <a:blip r:embed="rId5" cstate="print"/>
          <a:srcRect/>
          <a:stretch>
            <a:fillRect/>
          </a:stretch>
        </p:blipFill>
        <p:spPr bwMode="auto">
          <a:xfrm>
            <a:off x="730152" y="328812"/>
            <a:ext cx="2237784" cy="863493"/>
          </a:xfrm>
          <a:prstGeom prst="rect">
            <a:avLst/>
          </a:prstGeom>
          <a:noFill/>
        </p:spPr>
      </p:pic>
      <p:sp>
        <p:nvSpPr>
          <p:cNvPr id="8" name="Oval 7">
            <a:extLst>
              <a:ext uri="{FF2B5EF4-FFF2-40B4-BE49-F238E27FC236}">
                <a16:creationId xmlns:a16="http://schemas.microsoft.com/office/drawing/2014/main" id="{BB63275D-3890-4D55-A3C2-87B211415FFA}"/>
              </a:ext>
            </a:extLst>
          </p:cNvPr>
          <p:cNvSpPr/>
          <p:nvPr/>
        </p:nvSpPr>
        <p:spPr>
          <a:xfrm>
            <a:off x="2967936" y="531770"/>
            <a:ext cx="437322" cy="437322"/>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3</a:t>
            </a:r>
            <a:endPar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9" name="TextBox 8">
            <a:extLst>
              <a:ext uri="{FF2B5EF4-FFF2-40B4-BE49-F238E27FC236}">
                <a16:creationId xmlns:a16="http://schemas.microsoft.com/office/drawing/2014/main" id="{54141FFC-0398-4AD6-88F6-6B6943CDFF3F}"/>
              </a:ext>
            </a:extLst>
          </p:cNvPr>
          <p:cNvSpPr txBox="1"/>
          <p:nvPr/>
        </p:nvSpPr>
        <p:spPr>
          <a:xfrm>
            <a:off x="3405258" y="498066"/>
            <a:ext cx="782879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Mèo câu được các con cá ghi phép tính có kết quả là số trên áo của nó.</a:t>
            </a:r>
          </a:p>
        </p:txBody>
      </p:sp>
      <p:sp>
        <p:nvSpPr>
          <p:cNvPr id="10" name="TextBox 9">
            <a:extLst>
              <a:ext uri="{FF2B5EF4-FFF2-40B4-BE49-F238E27FC236}">
                <a16:creationId xmlns:a16="http://schemas.microsoft.com/office/drawing/2014/main" id="{36B2DF3A-78DC-470A-AFA5-CE60F5951229}"/>
              </a:ext>
            </a:extLst>
          </p:cNvPr>
          <p:cNvSpPr txBox="1"/>
          <p:nvPr/>
        </p:nvSpPr>
        <p:spPr>
          <a:xfrm>
            <a:off x="1411401" y="5442945"/>
            <a:ext cx="58625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a) Mỗi con mèo câu được bao nhiêu con cá?</a:t>
            </a:r>
          </a:p>
        </p:txBody>
      </p:sp>
      <p:grpSp>
        <p:nvGrpSpPr>
          <p:cNvPr id="11" name="Group 10">
            <a:extLst>
              <a:ext uri="{FF2B5EF4-FFF2-40B4-BE49-F238E27FC236}">
                <a16:creationId xmlns:a16="http://schemas.microsoft.com/office/drawing/2014/main" id="{35B73179-E7D3-4B81-AF09-BB977757A73A}"/>
              </a:ext>
            </a:extLst>
          </p:cNvPr>
          <p:cNvGrpSpPr/>
          <p:nvPr/>
        </p:nvGrpSpPr>
        <p:grpSpPr>
          <a:xfrm>
            <a:off x="3665484" y="1633759"/>
            <a:ext cx="662828" cy="662828"/>
            <a:chOff x="1750173" y="2926500"/>
            <a:chExt cx="662828" cy="662828"/>
          </a:xfrm>
        </p:grpSpPr>
        <p:sp>
          <p:nvSpPr>
            <p:cNvPr id="12" name="Oval 11">
              <a:extLst>
                <a:ext uri="{FF2B5EF4-FFF2-40B4-BE49-F238E27FC236}">
                  <a16:creationId xmlns:a16="http://schemas.microsoft.com/office/drawing/2014/main" id="{BFF1AA7D-8F34-4312-B152-5EC4E2ECB3F2}"/>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26</a:t>
              </a:r>
              <a:endParaRPr kumimoji="0" lang="vi-VN" sz="2400" b="0"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13" name="TextBox 12">
              <a:extLst>
                <a:ext uri="{FF2B5EF4-FFF2-40B4-BE49-F238E27FC236}">
                  <a16:creationId xmlns:a16="http://schemas.microsoft.com/office/drawing/2014/main" id="{CB6C22CD-3872-4512-A01D-C7CB759CF74E}"/>
                </a:ext>
              </a:extLst>
            </p:cNvPr>
            <p:cNvSpPr txBox="1"/>
            <p:nvPr/>
          </p:nvSpPr>
          <p:spPr>
            <a:xfrm>
              <a:off x="1776676" y="2967336"/>
              <a:ext cx="6363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rPr>
                <a:t>4</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grpSp>
        <p:nvGrpSpPr>
          <p:cNvPr id="14" name="Group 13">
            <a:extLst>
              <a:ext uri="{FF2B5EF4-FFF2-40B4-BE49-F238E27FC236}">
                <a16:creationId xmlns:a16="http://schemas.microsoft.com/office/drawing/2014/main" id="{CDD5CA57-F3DB-44E9-9AE3-D37427096C09}"/>
              </a:ext>
            </a:extLst>
          </p:cNvPr>
          <p:cNvGrpSpPr/>
          <p:nvPr/>
        </p:nvGrpSpPr>
        <p:grpSpPr>
          <a:xfrm>
            <a:off x="5576346" y="1421093"/>
            <a:ext cx="662828" cy="662828"/>
            <a:chOff x="1750173" y="2926500"/>
            <a:chExt cx="662828" cy="662828"/>
          </a:xfrm>
        </p:grpSpPr>
        <p:sp>
          <p:nvSpPr>
            <p:cNvPr id="15" name="Oval 14">
              <a:extLst>
                <a:ext uri="{FF2B5EF4-FFF2-40B4-BE49-F238E27FC236}">
                  <a16:creationId xmlns:a16="http://schemas.microsoft.com/office/drawing/2014/main" id="{8DCCEE8E-48A2-4CFA-A22B-CB85DD7D9F25}"/>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26</a:t>
              </a:r>
              <a:endParaRPr kumimoji="0" lang="vi-VN" sz="2400" b="0"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16" name="TextBox 15">
              <a:extLst>
                <a:ext uri="{FF2B5EF4-FFF2-40B4-BE49-F238E27FC236}">
                  <a16:creationId xmlns:a16="http://schemas.microsoft.com/office/drawing/2014/main" id="{90F7B733-129E-4F8C-8757-06AB545052C9}"/>
                </a:ext>
              </a:extLst>
            </p:cNvPr>
            <p:cNvSpPr txBox="1"/>
            <p:nvPr/>
          </p:nvSpPr>
          <p:spPr>
            <a:xfrm>
              <a:off x="1776676" y="2967336"/>
              <a:ext cx="6363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rPr>
                <a:t>2</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DEEC25D5-1073-489E-BF62-B4AEA757D124}"/>
              </a:ext>
            </a:extLst>
          </p:cNvPr>
          <p:cNvGrpSpPr/>
          <p:nvPr/>
        </p:nvGrpSpPr>
        <p:grpSpPr>
          <a:xfrm>
            <a:off x="3242869" y="2714892"/>
            <a:ext cx="662828" cy="662828"/>
            <a:chOff x="1750173" y="2926500"/>
            <a:chExt cx="662828" cy="662828"/>
          </a:xfrm>
        </p:grpSpPr>
        <p:sp>
          <p:nvSpPr>
            <p:cNvPr id="18" name="Oval 17">
              <a:extLst>
                <a:ext uri="{FF2B5EF4-FFF2-40B4-BE49-F238E27FC236}">
                  <a16:creationId xmlns:a16="http://schemas.microsoft.com/office/drawing/2014/main" id="{671C7195-4CA1-47E5-9C5C-700C530432E2}"/>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26</a:t>
              </a:r>
              <a:endParaRPr kumimoji="0" lang="vi-VN" sz="2400" b="0"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19" name="TextBox 18">
              <a:extLst>
                <a:ext uri="{FF2B5EF4-FFF2-40B4-BE49-F238E27FC236}">
                  <a16:creationId xmlns:a16="http://schemas.microsoft.com/office/drawing/2014/main" id="{8F4159BF-0F40-45B5-9254-AA6F1B8182AE}"/>
                </a:ext>
              </a:extLst>
            </p:cNvPr>
            <p:cNvSpPr txBox="1"/>
            <p:nvPr/>
          </p:nvSpPr>
          <p:spPr>
            <a:xfrm>
              <a:off x="1776676" y="2967336"/>
              <a:ext cx="6363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rPr>
                <a:t>2</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id="{2DCFFFB5-26DC-44D8-A4F9-0B32E6D0960E}"/>
              </a:ext>
            </a:extLst>
          </p:cNvPr>
          <p:cNvGrpSpPr/>
          <p:nvPr/>
        </p:nvGrpSpPr>
        <p:grpSpPr>
          <a:xfrm>
            <a:off x="4858104" y="2211777"/>
            <a:ext cx="662828" cy="662828"/>
            <a:chOff x="1750173" y="2926500"/>
            <a:chExt cx="662828" cy="662828"/>
          </a:xfrm>
        </p:grpSpPr>
        <p:sp>
          <p:nvSpPr>
            <p:cNvPr id="21" name="Oval 20">
              <a:extLst>
                <a:ext uri="{FF2B5EF4-FFF2-40B4-BE49-F238E27FC236}">
                  <a16:creationId xmlns:a16="http://schemas.microsoft.com/office/drawing/2014/main" id="{F3347DF0-B230-4654-B425-B26344DFB2A0}"/>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26</a:t>
              </a:r>
              <a:endParaRPr kumimoji="0" lang="vi-VN" sz="2400" b="0"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22" name="TextBox 21">
              <a:extLst>
                <a:ext uri="{FF2B5EF4-FFF2-40B4-BE49-F238E27FC236}">
                  <a16:creationId xmlns:a16="http://schemas.microsoft.com/office/drawing/2014/main" id="{DCA379F4-3242-4F0D-9C73-97BCD1E83FE3}"/>
                </a:ext>
              </a:extLst>
            </p:cNvPr>
            <p:cNvSpPr txBox="1"/>
            <p:nvPr/>
          </p:nvSpPr>
          <p:spPr>
            <a:xfrm>
              <a:off x="1776676" y="2967336"/>
              <a:ext cx="6363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rPr>
                <a:t>10</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grpSp>
        <p:nvGrpSpPr>
          <p:cNvPr id="23" name="Group 22">
            <a:extLst>
              <a:ext uri="{FF2B5EF4-FFF2-40B4-BE49-F238E27FC236}">
                <a16:creationId xmlns:a16="http://schemas.microsoft.com/office/drawing/2014/main" id="{CE07A103-6E15-4959-BBC1-5838D16C1E05}"/>
              </a:ext>
            </a:extLst>
          </p:cNvPr>
          <p:cNvGrpSpPr/>
          <p:nvPr/>
        </p:nvGrpSpPr>
        <p:grpSpPr>
          <a:xfrm>
            <a:off x="6598105" y="2383478"/>
            <a:ext cx="662828" cy="662828"/>
            <a:chOff x="1750173" y="2926500"/>
            <a:chExt cx="662828" cy="662828"/>
          </a:xfrm>
        </p:grpSpPr>
        <p:sp>
          <p:nvSpPr>
            <p:cNvPr id="24" name="Oval 23">
              <a:extLst>
                <a:ext uri="{FF2B5EF4-FFF2-40B4-BE49-F238E27FC236}">
                  <a16:creationId xmlns:a16="http://schemas.microsoft.com/office/drawing/2014/main" id="{40ABA0D1-150E-4675-B5BF-3708C69C3A2B}"/>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26</a:t>
              </a:r>
              <a:endParaRPr kumimoji="0" lang="vi-VN" sz="2400" b="0"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25" name="TextBox 24">
              <a:extLst>
                <a:ext uri="{FF2B5EF4-FFF2-40B4-BE49-F238E27FC236}">
                  <a16:creationId xmlns:a16="http://schemas.microsoft.com/office/drawing/2014/main" id="{ABA9F682-EC70-4FFC-ADF7-277BA3254BCC}"/>
                </a:ext>
              </a:extLst>
            </p:cNvPr>
            <p:cNvSpPr txBox="1"/>
            <p:nvPr/>
          </p:nvSpPr>
          <p:spPr>
            <a:xfrm>
              <a:off x="1776676" y="2967336"/>
              <a:ext cx="6363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rPr>
                <a:t>10</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grpSp>
        <p:nvGrpSpPr>
          <p:cNvPr id="26" name="Group 25">
            <a:extLst>
              <a:ext uri="{FF2B5EF4-FFF2-40B4-BE49-F238E27FC236}">
                <a16:creationId xmlns:a16="http://schemas.microsoft.com/office/drawing/2014/main" id="{0AFBAF72-7994-4171-880E-9E1F8E009DAD}"/>
              </a:ext>
            </a:extLst>
          </p:cNvPr>
          <p:cNvGrpSpPr/>
          <p:nvPr/>
        </p:nvGrpSpPr>
        <p:grpSpPr>
          <a:xfrm>
            <a:off x="7550512" y="1880363"/>
            <a:ext cx="662828" cy="662828"/>
            <a:chOff x="1750173" y="2926500"/>
            <a:chExt cx="662828" cy="662828"/>
          </a:xfrm>
        </p:grpSpPr>
        <p:sp>
          <p:nvSpPr>
            <p:cNvPr id="27" name="Oval 26">
              <a:extLst>
                <a:ext uri="{FF2B5EF4-FFF2-40B4-BE49-F238E27FC236}">
                  <a16:creationId xmlns:a16="http://schemas.microsoft.com/office/drawing/2014/main" id="{E7307176-6BA6-4013-AE54-2A2DE6915AF0}"/>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26</a:t>
              </a:r>
              <a:endParaRPr kumimoji="0" lang="vi-VN" sz="2400" b="0"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28" name="TextBox 27">
              <a:extLst>
                <a:ext uri="{FF2B5EF4-FFF2-40B4-BE49-F238E27FC236}">
                  <a16:creationId xmlns:a16="http://schemas.microsoft.com/office/drawing/2014/main" id="{6B69E429-68BE-422A-B418-3206592ED379}"/>
                </a:ext>
              </a:extLst>
            </p:cNvPr>
            <p:cNvSpPr txBox="1"/>
            <p:nvPr/>
          </p:nvSpPr>
          <p:spPr>
            <a:xfrm>
              <a:off x="1776676" y="2967336"/>
              <a:ext cx="6363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rPr>
                <a:t>8</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grpSp>
        <p:nvGrpSpPr>
          <p:cNvPr id="29" name="Group 28">
            <a:extLst>
              <a:ext uri="{FF2B5EF4-FFF2-40B4-BE49-F238E27FC236}">
                <a16:creationId xmlns:a16="http://schemas.microsoft.com/office/drawing/2014/main" id="{D9C4F492-89E9-47C3-8434-129EDF5E95A8}"/>
              </a:ext>
            </a:extLst>
          </p:cNvPr>
          <p:cNvGrpSpPr/>
          <p:nvPr/>
        </p:nvGrpSpPr>
        <p:grpSpPr>
          <a:xfrm>
            <a:off x="5433172" y="3054033"/>
            <a:ext cx="662828" cy="662828"/>
            <a:chOff x="1750173" y="2926500"/>
            <a:chExt cx="662828" cy="662828"/>
          </a:xfrm>
        </p:grpSpPr>
        <p:sp>
          <p:nvSpPr>
            <p:cNvPr id="30" name="Oval 29">
              <a:extLst>
                <a:ext uri="{FF2B5EF4-FFF2-40B4-BE49-F238E27FC236}">
                  <a16:creationId xmlns:a16="http://schemas.microsoft.com/office/drawing/2014/main" id="{44858F2F-D362-49BE-A1D7-9A38123175C0}"/>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26</a:t>
              </a:r>
              <a:endParaRPr kumimoji="0" lang="vi-VN" sz="2400" b="0"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31" name="TextBox 30">
              <a:extLst>
                <a:ext uri="{FF2B5EF4-FFF2-40B4-BE49-F238E27FC236}">
                  <a16:creationId xmlns:a16="http://schemas.microsoft.com/office/drawing/2014/main" id="{77EE7A14-5111-46CC-8A8C-F87970401C91}"/>
                </a:ext>
              </a:extLst>
            </p:cNvPr>
            <p:cNvSpPr txBox="1"/>
            <p:nvPr/>
          </p:nvSpPr>
          <p:spPr>
            <a:xfrm>
              <a:off x="1776676" y="2967336"/>
              <a:ext cx="6363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rPr>
                <a:t>8</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grpSp>
        <p:nvGrpSpPr>
          <p:cNvPr id="32" name="Group 31">
            <a:extLst>
              <a:ext uri="{FF2B5EF4-FFF2-40B4-BE49-F238E27FC236}">
                <a16:creationId xmlns:a16="http://schemas.microsoft.com/office/drawing/2014/main" id="{03333AC4-E9D3-4C60-9D61-7A00BAC870EB}"/>
              </a:ext>
            </a:extLst>
          </p:cNvPr>
          <p:cNvGrpSpPr/>
          <p:nvPr/>
        </p:nvGrpSpPr>
        <p:grpSpPr>
          <a:xfrm>
            <a:off x="6087534" y="3900920"/>
            <a:ext cx="662828" cy="662828"/>
            <a:chOff x="1750173" y="2926500"/>
            <a:chExt cx="662828" cy="662828"/>
          </a:xfrm>
        </p:grpSpPr>
        <p:sp>
          <p:nvSpPr>
            <p:cNvPr id="33" name="Oval 32">
              <a:extLst>
                <a:ext uri="{FF2B5EF4-FFF2-40B4-BE49-F238E27FC236}">
                  <a16:creationId xmlns:a16="http://schemas.microsoft.com/office/drawing/2014/main" id="{222FD1CD-F60A-48FF-A547-98181DB2EE35}"/>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26</a:t>
              </a:r>
              <a:endParaRPr kumimoji="0" lang="vi-VN" sz="2400" b="0"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34" name="TextBox 33">
              <a:extLst>
                <a:ext uri="{FF2B5EF4-FFF2-40B4-BE49-F238E27FC236}">
                  <a16:creationId xmlns:a16="http://schemas.microsoft.com/office/drawing/2014/main" id="{0615F341-FC8D-4734-832F-1DFBDCA3C403}"/>
                </a:ext>
              </a:extLst>
            </p:cNvPr>
            <p:cNvSpPr txBox="1"/>
            <p:nvPr/>
          </p:nvSpPr>
          <p:spPr>
            <a:xfrm>
              <a:off x="1776676" y="2967336"/>
              <a:ext cx="6363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rPr>
                <a:t>10</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grpSp>
        <p:nvGrpSpPr>
          <p:cNvPr id="35" name="Group 34">
            <a:extLst>
              <a:ext uri="{FF2B5EF4-FFF2-40B4-BE49-F238E27FC236}">
                <a16:creationId xmlns:a16="http://schemas.microsoft.com/office/drawing/2014/main" id="{0D1F6F40-6738-4516-B019-99392E2A00BF}"/>
              </a:ext>
            </a:extLst>
          </p:cNvPr>
          <p:cNvGrpSpPr/>
          <p:nvPr/>
        </p:nvGrpSpPr>
        <p:grpSpPr>
          <a:xfrm>
            <a:off x="8006692" y="2771235"/>
            <a:ext cx="662828" cy="662828"/>
            <a:chOff x="1750173" y="2926500"/>
            <a:chExt cx="662828" cy="662828"/>
          </a:xfrm>
        </p:grpSpPr>
        <p:sp>
          <p:nvSpPr>
            <p:cNvPr id="36" name="Oval 35">
              <a:extLst>
                <a:ext uri="{FF2B5EF4-FFF2-40B4-BE49-F238E27FC236}">
                  <a16:creationId xmlns:a16="http://schemas.microsoft.com/office/drawing/2014/main" id="{0CB26881-864A-45BE-BB35-35AF87538E62}"/>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26</a:t>
              </a:r>
              <a:endParaRPr kumimoji="0" lang="vi-VN" sz="2400" b="0"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37" name="TextBox 36">
              <a:extLst>
                <a:ext uri="{FF2B5EF4-FFF2-40B4-BE49-F238E27FC236}">
                  <a16:creationId xmlns:a16="http://schemas.microsoft.com/office/drawing/2014/main" id="{4A6623DE-0973-4AF0-A07D-524C782497DE}"/>
                </a:ext>
              </a:extLst>
            </p:cNvPr>
            <p:cNvSpPr txBox="1"/>
            <p:nvPr/>
          </p:nvSpPr>
          <p:spPr>
            <a:xfrm>
              <a:off x="1776676" y="2967336"/>
              <a:ext cx="6363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rPr>
                <a:t>4</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sp>
        <p:nvSpPr>
          <p:cNvPr id="38" name="Rectangle: Rounded Corners 37">
            <a:extLst>
              <a:ext uri="{FF2B5EF4-FFF2-40B4-BE49-F238E27FC236}">
                <a16:creationId xmlns:a16="http://schemas.microsoft.com/office/drawing/2014/main" id="{4EA3BFF2-BF5F-45AF-A2F6-7EAB395AE0D9}"/>
              </a:ext>
            </a:extLst>
          </p:cNvPr>
          <p:cNvSpPr/>
          <p:nvPr/>
        </p:nvSpPr>
        <p:spPr>
          <a:xfrm>
            <a:off x="824020" y="2132528"/>
            <a:ext cx="1170815" cy="582364"/>
          </a:xfrm>
          <a:custGeom>
            <a:avLst/>
            <a:gdLst>
              <a:gd name="csX0" fmla="*/ 0 w 1170815"/>
              <a:gd name="csY0" fmla="*/ 97063 h 582364"/>
              <a:gd name="csX1" fmla="*/ 97063 w 1170815"/>
              <a:gd name="csY1" fmla="*/ 0 h 582364"/>
              <a:gd name="csX2" fmla="*/ 595174 w 1170815"/>
              <a:gd name="csY2" fmla="*/ 0 h 582364"/>
              <a:gd name="csX3" fmla="*/ 1073752 w 1170815"/>
              <a:gd name="csY3" fmla="*/ 0 h 582364"/>
              <a:gd name="csX4" fmla="*/ 1170815 w 1170815"/>
              <a:gd name="csY4" fmla="*/ 97063 h 582364"/>
              <a:gd name="csX5" fmla="*/ 1170815 w 1170815"/>
              <a:gd name="csY5" fmla="*/ 485301 h 582364"/>
              <a:gd name="csX6" fmla="*/ 1073752 w 1170815"/>
              <a:gd name="csY6" fmla="*/ 582364 h 582364"/>
              <a:gd name="csX7" fmla="*/ 585408 w 1170815"/>
              <a:gd name="csY7" fmla="*/ 582364 h 582364"/>
              <a:gd name="csX8" fmla="*/ 97063 w 1170815"/>
              <a:gd name="csY8" fmla="*/ 582364 h 582364"/>
              <a:gd name="csX9" fmla="*/ 0 w 1170815"/>
              <a:gd name="csY9" fmla="*/ 485301 h 582364"/>
              <a:gd name="csX10" fmla="*/ 0 w 1170815"/>
              <a:gd name="csY10" fmla="*/ 97063 h 5823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170815" h="582364" fill="none" extrusionOk="0">
                <a:moveTo>
                  <a:pt x="0" y="97063"/>
                </a:moveTo>
                <a:cubicBezTo>
                  <a:pt x="610" y="45950"/>
                  <a:pt x="39317" y="3397"/>
                  <a:pt x="97063" y="0"/>
                </a:cubicBezTo>
                <a:cubicBezTo>
                  <a:pt x="272825" y="-49895"/>
                  <a:pt x="432251" y="27766"/>
                  <a:pt x="595174" y="0"/>
                </a:cubicBezTo>
                <a:cubicBezTo>
                  <a:pt x="758097" y="-27766"/>
                  <a:pt x="862486" y="30848"/>
                  <a:pt x="1073752" y="0"/>
                </a:cubicBezTo>
                <a:cubicBezTo>
                  <a:pt x="1119655" y="496"/>
                  <a:pt x="1168682" y="54387"/>
                  <a:pt x="1170815" y="97063"/>
                </a:cubicBezTo>
                <a:cubicBezTo>
                  <a:pt x="1186066" y="250764"/>
                  <a:pt x="1133393" y="401709"/>
                  <a:pt x="1170815" y="485301"/>
                </a:cubicBezTo>
                <a:cubicBezTo>
                  <a:pt x="1170637" y="551202"/>
                  <a:pt x="1123192" y="588315"/>
                  <a:pt x="1073752" y="582364"/>
                </a:cubicBezTo>
                <a:cubicBezTo>
                  <a:pt x="876808" y="605428"/>
                  <a:pt x="705735" y="540515"/>
                  <a:pt x="585408" y="582364"/>
                </a:cubicBezTo>
                <a:cubicBezTo>
                  <a:pt x="465081" y="624213"/>
                  <a:pt x="197624" y="539628"/>
                  <a:pt x="97063" y="582364"/>
                </a:cubicBezTo>
                <a:cubicBezTo>
                  <a:pt x="42259" y="570264"/>
                  <a:pt x="9502" y="536965"/>
                  <a:pt x="0" y="485301"/>
                </a:cubicBezTo>
                <a:cubicBezTo>
                  <a:pt x="-16316" y="299838"/>
                  <a:pt x="25360" y="271827"/>
                  <a:pt x="0" y="97063"/>
                </a:cubicBezTo>
                <a:close/>
              </a:path>
              <a:path w="1170815" h="582364" stroke="0" extrusionOk="0">
                <a:moveTo>
                  <a:pt x="0" y="97063"/>
                </a:moveTo>
                <a:cubicBezTo>
                  <a:pt x="-1577" y="42933"/>
                  <a:pt x="44043" y="1688"/>
                  <a:pt x="97063" y="0"/>
                </a:cubicBezTo>
                <a:cubicBezTo>
                  <a:pt x="255563" y="-32097"/>
                  <a:pt x="433134" y="34774"/>
                  <a:pt x="575641" y="0"/>
                </a:cubicBezTo>
                <a:cubicBezTo>
                  <a:pt x="718148" y="-34774"/>
                  <a:pt x="856850" y="50631"/>
                  <a:pt x="1073752" y="0"/>
                </a:cubicBezTo>
                <a:cubicBezTo>
                  <a:pt x="1123670" y="6715"/>
                  <a:pt x="1169291" y="40089"/>
                  <a:pt x="1170815" y="97063"/>
                </a:cubicBezTo>
                <a:cubicBezTo>
                  <a:pt x="1210275" y="266823"/>
                  <a:pt x="1138318" y="346592"/>
                  <a:pt x="1170815" y="485301"/>
                </a:cubicBezTo>
                <a:cubicBezTo>
                  <a:pt x="1157881" y="532134"/>
                  <a:pt x="1115394" y="591790"/>
                  <a:pt x="1073752" y="582364"/>
                </a:cubicBezTo>
                <a:cubicBezTo>
                  <a:pt x="961014" y="620227"/>
                  <a:pt x="792339" y="527828"/>
                  <a:pt x="614708" y="582364"/>
                </a:cubicBezTo>
                <a:cubicBezTo>
                  <a:pt x="437077" y="636900"/>
                  <a:pt x="231912" y="539985"/>
                  <a:pt x="97063" y="582364"/>
                </a:cubicBezTo>
                <a:cubicBezTo>
                  <a:pt x="41205" y="579470"/>
                  <a:pt x="-1704" y="539386"/>
                  <a:pt x="0" y="485301"/>
                </a:cubicBezTo>
                <a:cubicBezTo>
                  <a:pt x="-4281" y="298667"/>
                  <a:pt x="943" y="200844"/>
                  <a:pt x="0" y="97063"/>
                </a:cubicBezTo>
                <a:close/>
              </a:path>
            </a:pathLst>
          </a:custGeom>
          <a:ln w="38100">
            <a:solidFill>
              <a:schemeClr val="accent1"/>
            </a:solidFill>
            <a:extLst>
              <a:ext uri="{C807C97D-BFC1-408E-A445-0C87EB9F89A2}">
                <ask:lineSketchStyleProps xmlns:ask="http://schemas.microsoft.com/office/drawing/2018/sketchyshapes" sd="389666186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70C0"/>
                </a:solidFill>
                <a:effectLst/>
                <a:uLnTx/>
                <a:uFillTx/>
                <a:latin typeface="Calibri" panose="020F0502020204030204" pitchFamily="34" charset="0"/>
                <a:ea typeface="Arial-Rounded" panose="020B0500000000000000" pitchFamily="34" charset="0"/>
                <a:cs typeface="Calibri" panose="020F0502020204030204" pitchFamily="34" charset="0"/>
              </a:rPr>
              <a:t>2 con</a:t>
            </a:r>
          </a:p>
        </p:txBody>
      </p:sp>
      <p:sp>
        <p:nvSpPr>
          <p:cNvPr id="39" name="Rectangle: Rounded Corners 38">
            <a:extLst>
              <a:ext uri="{FF2B5EF4-FFF2-40B4-BE49-F238E27FC236}">
                <a16:creationId xmlns:a16="http://schemas.microsoft.com/office/drawing/2014/main" id="{38FBF49C-5C60-465B-9120-05BA4DC51921}"/>
              </a:ext>
            </a:extLst>
          </p:cNvPr>
          <p:cNvSpPr/>
          <p:nvPr/>
        </p:nvSpPr>
        <p:spPr>
          <a:xfrm>
            <a:off x="10039166" y="2234389"/>
            <a:ext cx="1170815" cy="624527"/>
          </a:xfrm>
          <a:custGeom>
            <a:avLst/>
            <a:gdLst>
              <a:gd name="csX0" fmla="*/ 0 w 1170815"/>
              <a:gd name="csY0" fmla="*/ 104090 h 624527"/>
              <a:gd name="csX1" fmla="*/ 104090 w 1170815"/>
              <a:gd name="csY1" fmla="*/ 0 h 624527"/>
              <a:gd name="csX2" fmla="*/ 595034 w 1170815"/>
              <a:gd name="csY2" fmla="*/ 0 h 624527"/>
              <a:gd name="csX3" fmla="*/ 1066725 w 1170815"/>
              <a:gd name="csY3" fmla="*/ 0 h 624527"/>
              <a:gd name="csX4" fmla="*/ 1170815 w 1170815"/>
              <a:gd name="csY4" fmla="*/ 104090 h 624527"/>
              <a:gd name="csX5" fmla="*/ 1170815 w 1170815"/>
              <a:gd name="csY5" fmla="*/ 520437 h 624527"/>
              <a:gd name="csX6" fmla="*/ 1066725 w 1170815"/>
              <a:gd name="csY6" fmla="*/ 624527 h 624527"/>
              <a:gd name="csX7" fmla="*/ 585408 w 1170815"/>
              <a:gd name="csY7" fmla="*/ 624527 h 624527"/>
              <a:gd name="csX8" fmla="*/ 104090 w 1170815"/>
              <a:gd name="csY8" fmla="*/ 624527 h 624527"/>
              <a:gd name="csX9" fmla="*/ 0 w 1170815"/>
              <a:gd name="csY9" fmla="*/ 520437 h 624527"/>
              <a:gd name="csX10" fmla="*/ 0 w 1170815"/>
              <a:gd name="csY10" fmla="*/ 104090 h 62452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170815" h="624527" fill="none" extrusionOk="0">
                <a:moveTo>
                  <a:pt x="0" y="104090"/>
                </a:moveTo>
                <a:cubicBezTo>
                  <a:pt x="3454" y="60712"/>
                  <a:pt x="39476" y="5848"/>
                  <a:pt x="104090" y="0"/>
                </a:cubicBezTo>
                <a:cubicBezTo>
                  <a:pt x="335601" y="-56163"/>
                  <a:pt x="376048" y="7287"/>
                  <a:pt x="595034" y="0"/>
                </a:cubicBezTo>
                <a:cubicBezTo>
                  <a:pt x="814020" y="-7287"/>
                  <a:pt x="911819" y="14539"/>
                  <a:pt x="1066725" y="0"/>
                </a:cubicBezTo>
                <a:cubicBezTo>
                  <a:pt x="1109045" y="976"/>
                  <a:pt x="1167708" y="62527"/>
                  <a:pt x="1170815" y="104090"/>
                </a:cubicBezTo>
                <a:cubicBezTo>
                  <a:pt x="1177073" y="307301"/>
                  <a:pt x="1154908" y="380794"/>
                  <a:pt x="1170815" y="520437"/>
                </a:cubicBezTo>
                <a:cubicBezTo>
                  <a:pt x="1170686" y="586779"/>
                  <a:pt x="1119407" y="631390"/>
                  <a:pt x="1066725" y="624527"/>
                </a:cubicBezTo>
                <a:cubicBezTo>
                  <a:pt x="879080" y="657979"/>
                  <a:pt x="692484" y="612658"/>
                  <a:pt x="585408" y="624527"/>
                </a:cubicBezTo>
                <a:cubicBezTo>
                  <a:pt x="478332" y="636396"/>
                  <a:pt x="245893" y="599347"/>
                  <a:pt x="104090" y="624527"/>
                </a:cubicBezTo>
                <a:cubicBezTo>
                  <a:pt x="45665" y="615052"/>
                  <a:pt x="12643" y="575340"/>
                  <a:pt x="0" y="520437"/>
                </a:cubicBezTo>
                <a:cubicBezTo>
                  <a:pt x="-39493" y="359841"/>
                  <a:pt x="47815" y="296297"/>
                  <a:pt x="0" y="104090"/>
                </a:cubicBezTo>
                <a:close/>
              </a:path>
              <a:path w="1170815" h="624527" stroke="0" extrusionOk="0">
                <a:moveTo>
                  <a:pt x="0" y="104090"/>
                </a:moveTo>
                <a:cubicBezTo>
                  <a:pt x="-4353" y="45158"/>
                  <a:pt x="47340" y="2121"/>
                  <a:pt x="104090" y="0"/>
                </a:cubicBezTo>
                <a:cubicBezTo>
                  <a:pt x="303365" y="-44405"/>
                  <a:pt x="405311" y="46515"/>
                  <a:pt x="575781" y="0"/>
                </a:cubicBezTo>
                <a:cubicBezTo>
                  <a:pt x="746251" y="-46515"/>
                  <a:pt x="850584" y="25510"/>
                  <a:pt x="1066725" y="0"/>
                </a:cubicBezTo>
                <a:cubicBezTo>
                  <a:pt x="1117943" y="11415"/>
                  <a:pt x="1169936" y="44662"/>
                  <a:pt x="1170815" y="104090"/>
                </a:cubicBezTo>
                <a:cubicBezTo>
                  <a:pt x="1192687" y="236230"/>
                  <a:pt x="1169839" y="361456"/>
                  <a:pt x="1170815" y="520437"/>
                </a:cubicBezTo>
                <a:cubicBezTo>
                  <a:pt x="1161377" y="572982"/>
                  <a:pt x="1120118" y="627752"/>
                  <a:pt x="1066725" y="624527"/>
                </a:cubicBezTo>
                <a:cubicBezTo>
                  <a:pt x="894684" y="671072"/>
                  <a:pt x="813318" y="616691"/>
                  <a:pt x="614287" y="624527"/>
                </a:cubicBezTo>
                <a:cubicBezTo>
                  <a:pt x="415256" y="632363"/>
                  <a:pt x="227575" y="614373"/>
                  <a:pt x="104090" y="624527"/>
                </a:cubicBezTo>
                <a:cubicBezTo>
                  <a:pt x="45679" y="623340"/>
                  <a:pt x="-6613" y="579785"/>
                  <a:pt x="0" y="520437"/>
                </a:cubicBezTo>
                <a:cubicBezTo>
                  <a:pt x="-46932" y="415470"/>
                  <a:pt x="14891" y="226241"/>
                  <a:pt x="0" y="104090"/>
                </a:cubicBezTo>
                <a:close/>
              </a:path>
            </a:pathLst>
          </a:custGeom>
          <a:ln w="38100">
            <a:solidFill>
              <a:schemeClr val="accent1"/>
            </a:solidFill>
            <a:extLst>
              <a:ext uri="{C807C97D-BFC1-408E-A445-0C87EB9F89A2}">
                <ask:lineSketchStyleProps xmlns:ask="http://schemas.microsoft.com/office/drawing/2018/sketchyshapes" sd="389666186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70C0"/>
                </a:solidFill>
                <a:effectLst/>
                <a:uLnTx/>
                <a:uFillTx/>
                <a:latin typeface="Calibri" panose="020F0502020204030204" pitchFamily="34" charset="0"/>
                <a:ea typeface="Arial-Rounded" panose="020B0500000000000000" pitchFamily="34" charset="0"/>
                <a:cs typeface="Calibri" panose="020F0502020204030204" pitchFamily="34" charset="0"/>
              </a:rPr>
              <a:t>2 con</a:t>
            </a:r>
          </a:p>
        </p:txBody>
      </p:sp>
      <p:sp>
        <p:nvSpPr>
          <p:cNvPr id="40" name="Rectangle: Rounded Corners 39">
            <a:extLst>
              <a:ext uri="{FF2B5EF4-FFF2-40B4-BE49-F238E27FC236}">
                <a16:creationId xmlns:a16="http://schemas.microsoft.com/office/drawing/2014/main" id="{ED5050D6-0E30-4C23-8CE6-6C067C4036EF}"/>
              </a:ext>
            </a:extLst>
          </p:cNvPr>
          <p:cNvSpPr/>
          <p:nvPr/>
        </p:nvSpPr>
        <p:spPr>
          <a:xfrm>
            <a:off x="824020" y="4799267"/>
            <a:ext cx="1170815" cy="624527"/>
          </a:xfrm>
          <a:custGeom>
            <a:avLst/>
            <a:gdLst>
              <a:gd name="csX0" fmla="*/ 0 w 1170815"/>
              <a:gd name="csY0" fmla="*/ 104090 h 624527"/>
              <a:gd name="csX1" fmla="*/ 104090 w 1170815"/>
              <a:gd name="csY1" fmla="*/ 0 h 624527"/>
              <a:gd name="csX2" fmla="*/ 595034 w 1170815"/>
              <a:gd name="csY2" fmla="*/ 0 h 624527"/>
              <a:gd name="csX3" fmla="*/ 1066725 w 1170815"/>
              <a:gd name="csY3" fmla="*/ 0 h 624527"/>
              <a:gd name="csX4" fmla="*/ 1170815 w 1170815"/>
              <a:gd name="csY4" fmla="*/ 104090 h 624527"/>
              <a:gd name="csX5" fmla="*/ 1170815 w 1170815"/>
              <a:gd name="csY5" fmla="*/ 520437 h 624527"/>
              <a:gd name="csX6" fmla="*/ 1066725 w 1170815"/>
              <a:gd name="csY6" fmla="*/ 624527 h 624527"/>
              <a:gd name="csX7" fmla="*/ 585408 w 1170815"/>
              <a:gd name="csY7" fmla="*/ 624527 h 624527"/>
              <a:gd name="csX8" fmla="*/ 104090 w 1170815"/>
              <a:gd name="csY8" fmla="*/ 624527 h 624527"/>
              <a:gd name="csX9" fmla="*/ 0 w 1170815"/>
              <a:gd name="csY9" fmla="*/ 520437 h 624527"/>
              <a:gd name="csX10" fmla="*/ 0 w 1170815"/>
              <a:gd name="csY10" fmla="*/ 104090 h 62452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170815" h="624527" fill="none" extrusionOk="0">
                <a:moveTo>
                  <a:pt x="0" y="104090"/>
                </a:moveTo>
                <a:cubicBezTo>
                  <a:pt x="3454" y="60712"/>
                  <a:pt x="39476" y="5848"/>
                  <a:pt x="104090" y="0"/>
                </a:cubicBezTo>
                <a:cubicBezTo>
                  <a:pt x="335601" y="-56163"/>
                  <a:pt x="376048" y="7287"/>
                  <a:pt x="595034" y="0"/>
                </a:cubicBezTo>
                <a:cubicBezTo>
                  <a:pt x="814020" y="-7287"/>
                  <a:pt x="911819" y="14539"/>
                  <a:pt x="1066725" y="0"/>
                </a:cubicBezTo>
                <a:cubicBezTo>
                  <a:pt x="1109045" y="976"/>
                  <a:pt x="1167708" y="62527"/>
                  <a:pt x="1170815" y="104090"/>
                </a:cubicBezTo>
                <a:cubicBezTo>
                  <a:pt x="1177073" y="307301"/>
                  <a:pt x="1154908" y="380794"/>
                  <a:pt x="1170815" y="520437"/>
                </a:cubicBezTo>
                <a:cubicBezTo>
                  <a:pt x="1170686" y="586779"/>
                  <a:pt x="1119407" y="631390"/>
                  <a:pt x="1066725" y="624527"/>
                </a:cubicBezTo>
                <a:cubicBezTo>
                  <a:pt x="879080" y="657979"/>
                  <a:pt x="692484" y="612658"/>
                  <a:pt x="585408" y="624527"/>
                </a:cubicBezTo>
                <a:cubicBezTo>
                  <a:pt x="478332" y="636396"/>
                  <a:pt x="245893" y="599347"/>
                  <a:pt x="104090" y="624527"/>
                </a:cubicBezTo>
                <a:cubicBezTo>
                  <a:pt x="45665" y="615052"/>
                  <a:pt x="12643" y="575340"/>
                  <a:pt x="0" y="520437"/>
                </a:cubicBezTo>
                <a:cubicBezTo>
                  <a:pt x="-39493" y="359841"/>
                  <a:pt x="47815" y="296297"/>
                  <a:pt x="0" y="104090"/>
                </a:cubicBezTo>
                <a:close/>
              </a:path>
              <a:path w="1170815" h="624527" stroke="0" extrusionOk="0">
                <a:moveTo>
                  <a:pt x="0" y="104090"/>
                </a:moveTo>
                <a:cubicBezTo>
                  <a:pt x="-4353" y="45158"/>
                  <a:pt x="47340" y="2121"/>
                  <a:pt x="104090" y="0"/>
                </a:cubicBezTo>
                <a:cubicBezTo>
                  <a:pt x="303365" y="-44405"/>
                  <a:pt x="405311" y="46515"/>
                  <a:pt x="575781" y="0"/>
                </a:cubicBezTo>
                <a:cubicBezTo>
                  <a:pt x="746251" y="-46515"/>
                  <a:pt x="850584" y="25510"/>
                  <a:pt x="1066725" y="0"/>
                </a:cubicBezTo>
                <a:cubicBezTo>
                  <a:pt x="1117943" y="11415"/>
                  <a:pt x="1169936" y="44662"/>
                  <a:pt x="1170815" y="104090"/>
                </a:cubicBezTo>
                <a:cubicBezTo>
                  <a:pt x="1192687" y="236230"/>
                  <a:pt x="1169839" y="361456"/>
                  <a:pt x="1170815" y="520437"/>
                </a:cubicBezTo>
                <a:cubicBezTo>
                  <a:pt x="1161377" y="572982"/>
                  <a:pt x="1120118" y="627752"/>
                  <a:pt x="1066725" y="624527"/>
                </a:cubicBezTo>
                <a:cubicBezTo>
                  <a:pt x="894684" y="671072"/>
                  <a:pt x="813318" y="616691"/>
                  <a:pt x="614287" y="624527"/>
                </a:cubicBezTo>
                <a:cubicBezTo>
                  <a:pt x="415256" y="632363"/>
                  <a:pt x="227575" y="614373"/>
                  <a:pt x="104090" y="624527"/>
                </a:cubicBezTo>
                <a:cubicBezTo>
                  <a:pt x="45679" y="623340"/>
                  <a:pt x="-6613" y="579785"/>
                  <a:pt x="0" y="520437"/>
                </a:cubicBezTo>
                <a:cubicBezTo>
                  <a:pt x="-46932" y="415470"/>
                  <a:pt x="14891" y="226241"/>
                  <a:pt x="0" y="104090"/>
                </a:cubicBezTo>
                <a:close/>
              </a:path>
            </a:pathLst>
          </a:custGeom>
          <a:ln w="38100">
            <a:solidFill>
              <a:schemeClr val="accent1"/>
            </a:solidFill>
            <a:extLst>
              <a:ext uri="{C807C97D-BFC1-408E-A445-0C87EB9F89A2}">
                <ask:lineSketchStyleProps xmlns:ask="http://schemas.microsoft.com/office/drawing/2018/sketchyshapes" sd="389666186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70C0"/>
                </a:solidFill>
                <a:effectLst/>
                <a:uLnTx/>
                <a:uFillTx/>
                <a:latin typeface="Calibri" panose="020F0502020204030204" pitchFamily="34" charset="0"/>
                <a:ea typeface="Arial-Rounded" panose="020B0500000000000000" pitchFamily="34" charset="0"/>
                <a:cs typeface="Calibri" panose="020F0502020204030204" pitchFamily="34" charset="0"/>
              </a:rPr>
              <a:t>3 con</a:t>
            </a:r>
          </a:p>
        </p:txBody>
      </p:sp>
      <p:sp>
        <p:nvSpPr>
          <p:cNvPr id="41" name="Rectangle: Rounded Corners 40">
            <a:extLst>
              <a:ext uri="{FF2B5EF4-FFF2-40B4-BE49-F238E27FC236}">
                <a16:creationId xmlns:a16="http://schemas.microsoft.com/office/drawing/2014/main" id="{B65078B1-78C6-45C0-B990-3AA9670DD22D}"/>
              </a:ext>
            </a:extLst>
          </p:cNvPr>
          <p:cNvSpPr/>
          <p:nvPr/>
        </p:nvSpPr>
        <p:spPr>
          <a:xfrm>
            <a:off x="10039166" y="4799266"/>
            <a:ext cx="1170815" cy="624527"/>
          </a:xfrm>
          <a:custGeom>
            <a:avLst/>
            <a:gdLst>
              <a:gd name="csX0" fmla="*/ 0 w 1170815"/>
              <a:gd name="csY0" fmla="*/ 104090 h 624527"/>
              <a:gd name="csX1" fmla="*/ 104090 w 1170815"/>
              <a:gd name="csY1" fmla="*/ 0 h 624527"/>
              <a:gd name="csX2" fmla="*/ 595034 w 1170815"/>
              <a:gd name="csY2" fmla="*/ 0 h 624527"/>
              <a:gd name="csX3" fmla="*/ 1066725 w 1170815"/>
              <a:gd name="csY3" fmla="*/ 0 h 624527"/>
              <a:gd name="csX4" fmla="*/ 1170815 w 1170815"/>
              <a:gd name="csY4" fmla="*/ 104090 h 624527"/>
              <a:gd name="csX5" fmla="*/ 1170815 w 1170815"/>
              <a:gd name="csY5" fmla="*/ 520437 h 624527"/>
              <a:gd name="csX6" fmla="*/ 1066725 w 1170815"/>
              <a:gd name="csY6" fmla="*/ 624527 h 624527"/>
              <a:gd name="csX7" fmla="*/ 585408 w 1170815"/>
              <a:gd name="csY7" fmla="*/ 624527 h 624527"/>
              <a:gd name="csX8" fmla="*/ 104090 w 1170815"/>
              <a:gd name="csY8" fmla="*/ 624527 h 624527"/>
              <a:gd name="csX9" fmla="*/ 0 w 1170815"/>
              <a:gd name="csY9" fmla="*/ 520437 h 624527"/>
              <a:gd name="csX10" fmla="*/ 0 w 1170815"/>
              <a:gd name="csY10" fmla="*/ 104090 h 62452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170815" h="624527" fill="none" extrusionOk="0">
                <a:moveTo>
                  <a:pt x="0" y="104090"/>
                </a:moveTo>
                <a:cubicBezTo>
                  <a:pt x="3454" y="60712"/>
                  <a:pt x="39476" y="5848"/>
                  <a:pt x="104090" y="0"/>
                </a:cubicBezTo>
                <a:cubicBezTo>
                  <a:pt x="335601" y="-56163"/>
                  <a:pt x="376048" y="7287"/>
                  <a:pt x="595034" y="0"/>
                </a:cubicBezTo>
                <a:cubicBezTo>
                  <a:pt x="814020" y="-7287"/>
                  <a:pt x="911819" y="14539"/>
                  <a:pt x="1066725" y="0"/>
                </a:cubicBezTo>
                <a:cubicBezTo>
                  <a:pt x="1109045" y="976"/>
                  <a:pt x="1167708" y="62527"/>
                  <a:pt x="1170815" y="104090"/>
                </a:cubicBezTo>
                <a:cubicBezTo>
                  <a:pt x="1177073" y="307301"/>
                  <a:pt x="1154908" y="380794"/>
                  <a:pt x="1170815" y="520437"/>
                </a:cubicBezTo>
                <a:cubicBezTo>
                  <a:pt x="1170686" y="586779"/>
                  <a:pt x="1119407" y="631390"/>
                  <a:pt x="1066725" y="624527"/>
                </a:cubicBezTo>
                <a:cubicBezTo>
                  <a:pt x="879080" y="657979"/>
                  <a:pt x="692484" y="612658"/>
                  <a:pt x="585408" y="624527"/>
                </a:cubicBezTo>
                <a:cubicBezTo>
                  <a:pt x="478332" y="636396"/>
                  <a:pt x="245893" y="599347"/>
                  <a:pt x="104090" y="624527"/>
                </a:cubicBezTo>
                <a:cubicBezTo>
                  <a:pt x="45665" y="615052"/>
                  <a:pt x="12643" y="575340"/>
                  <a:pt x="0" y="520437"/>
                </a:cubicBezTo>
                <a:cubicBezTo>
                  <a:pt x="-39493" y="359841"/>
                  <a:pt x="47815" y="296297"/>
                  <a:pt x="0" y="104090"/>
                </a:cubicBezTo>
                <a:close/>
              </a:path>
              <a:path w="1170815" h="624527" stroke="0" extrusionOk="0">
                <a:moveTo>
                  <a:pt x="0" y="104090"/>
                </a:moveTo>
                <a:cubicBezTo>
                  <a:pt x="-4353" y="45158"/>
                  <a:pt x="47340" y="2121"/>
                  <a:pt x="104090" y="0"/>
                </a:cubicBezTo>
                <a:cubicBezTo>
                  <a:pt x="303365" y="-44405"/>
                  <a:pt x="405311" y="46515"/>
                  <a:pt x="575781" y="0"/>
                </a:cubicBezTo>
                <a:cubicBezTo>
                  <a:pt x="746251" y="-46515"/>
                  <a:pt x="850584" y="25510"/>
                  <a:pt x="1066725" y="0"/>
                </a:cubicBezTo>
                <a:cubicBezTo>
                  <a:pt x="1117943" y="11415"/>
                  <a:pt x="1169936" y="44662"/>
                  <a:pt x="1170815" y="104090"/>
                </a:cubicBezTo>
                <a:cubicBezTo>
                  <a:pt x="1192687" y="236230"/>
                  <a:pt x="1169839" y="361456"/>
                  <a:pt x="1170815" y="520437"/>
                </a:cubicBezTo>
                <a:cubicBezTo>
                  <a:pt x="1161377" y="572982"/>
                  <a:pt x="1120118" y="627752"/>
                  <a:pt x="1066725" y="624527"/>
                </a:cubicBezTo>
                <a:cubicBezTo>
                  <a:pt x="894684" y="671072"/>
                  <a:pt x="813318" y="616691"/>
                  <a:pt x="614287" y="624527"/>
                </a:cubicBezTo>
                <a:cubicBezTo>
                  <a:pt x="415256" y="632363"/>
                  <a:pt x="227575" y="614373"/>
                  <a:pt x="104090" y="624527"/>
                </a:cubicBezTo>
                <a:cubicBezTo>
                  <a:pt x="45679" y="623340"/>
                  <a:pt x="-6613" y="579785"/>
                  <a:pt x="0" y="520437"/>
                </a:cubicBezTo>
                <a:cubicBezTo>
                  <a:pt x="-46932" y="415470"/>
                  <a:pt x="14891" y="226241"/>
                  <a:pt x="0" y="104090"/>
                </a:cubicBezTo>
                <a:close/>
              </a:path>
            </a:pathLst>
          </a:custGeom>
          <a:ln w="38100">
            <a:solidFill>
              <a:schemeClr val="accent1"/>
            </a:solidFill>
            <a:extLst>
              <a:ext uri="{C807C97D-BFC1-408E-A445-0C87EB9F89A2}">
                <ask:lineSketchStyleProps xmlns:ask="http://schemas.microsoft.com/office/drawing/2018/sketchyshapes" sd="389666186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70C0"/>
                </a:solidFill>
                <a:effectLst/>
                <a:uLnTx/>
                <a:uFillTx/>
                <a:latin typeface="Calibri" panose="020F0502020204030204" pitchFamily="34" charset="0"/>
                <a:ea typeface="Arial-Rounded" panose="020B0500000000000000" pitchFamily="34" charset="0"/>
                <a:cs typeface="Calibri" panose="020F0502020204030204" pitchFamily="34" charset="0"/>
              </a:rPr>
              <a:t>2 con</a:t>
            </a:r>
          </a:p>
        </p:txBody>
      </p:sp>
      <p:sp>
        <p:nvSpPr>
          <p:cNvPr id="42" name="TextBox 41">
            <a:extLst>
              <a:ext uri="{FF2B5EF4-FFF2-40B4-BE49-F238E27FC236}">
                <a16:creationId xmlns:a16="http://schemas.microsoft.com/office/drawing/2014/main" id="{BB3B9D00-289C-46B0-8A21-D2DC0D909688}"/>
              </a:ext>
            </a:extLst>
          </p:cNvPr>
          <p:cNvSpPr txBox="1"/>
          <p:nvPr/>
        </p:nvSpPr>
        <p:spPr>
          <a:xfrm>
            <a:off x="1411401" y="5926594"/>
            <a:ext cx="545373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b) Con mèo nào câu được nhiều cá nhất?</a:t>
            </a:r>
          </a:p>
        </p:txBody>
      </p:sp>
      <p:sp>
        <p:nvSpPr>
          <p:cNvPr id="43" name="Oval 42">
            <a:extLst>
              <a:ext uri="{FF2B5EF4-FFF2-40B4-BE49-F238E27FC236}">
                <a16:creationId xmlns:a16="http://schemas.microsoft.com/office/drawing/2014/main" id="{CA80E772-FE4E-47CC-887F-70B298C6500A}"/>
              </a:ext>
            </a:extLst>
          </p:cNvPr>
          <p:cNvSpPr/>
          <p:nvPr/>
        </p:nvSpPr>
        <p:spPr>
          <a:xfrm>
            <a:off x="1662545" y="3716861"/>
            <a:ext cx="2029442" cy="176330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Tree>
    <p:extLst>
      <p:ext uri="{BB962C8B-B14F-4D97-AF65-F5344CB8AC3E}">
        <p14:creationId xmlns:p14="http://schemas.microsoft.com/office/powerpoint/2010/main" val="3198143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p:tgtEl>
                                          <p:spTgt spid="11"/>
                                        </p:tgtEl>
                                        <p:attrNameLst>
                                          <p:attrName>ppt_y</p:attrName>
                                        </p:attrNameLst>
                                      </p:cBhvr>
                                      <p:tavLst>
                                        <p:tav tm="0">
                                          <p:val>
                                            <p:strVal val="#ppt_y+#ppt_h*1.125000"/>
                                          </p:val>
                                        </p:tav>
                                        <p:tav tm="100000">
                                          <p:val>
                                            <p:strVal val="#ppt_y"/>
                                          </p:val>
                                        </p:tav>
                                      </p:tavLst>
                                    </p:anim>
                                    <p:animEffect transition="in" filter="wipe(up)">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p:tgtEl>
                                          <p:spTgt spid="14"/>
                                        </p:tgtEl>
                                        <p:attrNameLst>
                                          <p:attrName>ppt_y</p:attrName>
                                        </p:attrNameLst>
                                      </p:cBhvr>
                                      <p:tavLst>
                                        <p:tav tm="0">
                                          <p:val>
                                            <p:strVal val="#ppt_y+#ppt_h*1.125000"/>
                                          </p:val>
                                        </p:tav>
                                        <p:tav tm="100000">
                                          <p:val>
                                            <p:strVal val="#ppt_y"/>
                                          </p:val>
                                        </p:tav>
                                      </p:tavLst>
                                    </p:anim>
                                    <p:animEffect transition="in" filter="wipe(up)">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p:tgtEl>
                                          <p:spTgt spid="17"/>
                                        </p:tgtEl>
                                        <p:attrNameLst>
                                          <p:attrName>ppt_y</p:attrName>
                                        </p:attrNameLst>
                                      </p:cBhvr>
                                      <p:tavLst>
                                        <p:tav tm="0">
                                          <p:val>
                                            <p:strVal val="#ppt_y+#ppt_h*1.125000"/>
                                          </p:val>
                                        </p:tav>
                                        <p:tav tm="100000">
                                          <p:val>
                                            <p:strVal val="#ppt_y"/>
                                          </p:val>
                                        </p:tav>
                                      </p:tavLst>
                                    </p:anim>
                                    <p:animEffect transition="in" filter="wipe(up)">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p:tgtEl>
                                          <p:spTgt spid="20"/>
                                        </p:tgtEl>
                                        <p:attrNameLst>
                                          <p:attrName>ppt_y</p:attrName>
                                        </p:attrNameLst>
                                      </p:cBhvr>
                                      <p:tavLst>
                                        <p:tav tm="0">
                                          <p:val>
                                            <p:strVal val="#ppt_y+#ppt_h*1.125000"/>
                                          </p:val>
                                        </p:tav>
                                        <p:tav tm="100000">
                                          <p:val>
                                            <p:strVal val="#ppt_y"/>
                                          </p:val>
                                        </p:tav>
                                      </p:tavLst>
                                    </p:anim>
                                    <p:animEffect transition="in" filter="wipe(up)">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
                                        <p:tgtEl>
                                          <p:spTgt spid="23"/>
                                        </p:tgtEl>
                                        <p:attrNameLst>
                                          <p:attrName>ppt_y</p:attrName>
                                        </p:attrNameLst>
                                      </p:cBhvr>
                                      <p:tavLst>
                                        <p:tav tm="0">
                                          <p:val>
                                            <p:strVal val="#ppt_y+#ppt_h*1.125000"/>
                                          </p:val>
                                        </p:tav>
                                        <p:tav tm="100000">
                                          <p:val>
                                            <p:strVal val="#ppt_y"/>
                                          </p:val>
                                        </p:tav>
                                      </p:tavLst>
                                    </p:anim>
                                    <p:animEffect transition="in" filter="wipe(up)">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500"/>
                                        <p:tgtEl>
                                          <p:spTgt spid="26"/>
                                        </p:tgtEl>
                                        <p:attrNameLst>
                                          <p:attrName>ppt_y</p:attrName>
                                        </p:attrNameLst>
                                      </p:cBhvr>
                                      <p:tavLst>
                                        <p:tav tm="0">
                                          <p:val>
                                            <p:strVal val="#ppt_y+#ppt_h*1.125000"/>
                                          </p:val>
                                        </p:tav>
                                        <p:tav tm="100000">
                                          <p:val>
                                            <p:strVal val="#ppt_y"/>
                                          </p:val>
                                        </p:tav>
                                      </p:tavLst>
                                    </p:anim>
                                    <p:animEffect transition="in" filter="wipe(up)">
                                      <p:cBhvr>
                                        <p:cTn id="56" dur="500"/>
                                        <p:tgtEl>
                                          <p:spTgt spid="26"/>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4" fill="hold" nodeType="click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additive="base">
                                        <p:cTn id="61" dur="500"/>
                                        <p:tgtEl>
                                          <p:spTgt spid="29"/>
                                        </p:tgtEl>
                                        <p:attrNameLst>
                                          <p:attrName>ppt_y</p:attrName>
                                        </p:attrNameLst>
                                      </p:cBhvr>
                                      <p:tavLst>
                                        <p:tav tm="0">
                                          <p:val>
                                            <p:strVal val="#ppt_y+#ppt_h*1.125000"/>
                                          </p:val>
                                        </p:tav>
                                        <p:tav tm="100000">
                                          <p:val>
                                            <p:strVal val="#ppt_y"/>
                                          </p:val>
                                        </p:tav>
                                      </p:tavLst>
                                    </p:anim>
                                    <p:animEffect transition="in" filter="wipe(up)">
                                      <p:cBhvr>
                                        <p:cTn id="62" dur="5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12" presetClass="entr" presetSubtype="4"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 calcmode="lin" valueType="num">
                                      <p:cBhvr additive="base">
                                        <p:cTn id="67" dur="500"/>
                                        <p:tgtEl>
                                          <p:spTgt spid="32"/>
                                        </p:tgtEl>
                                        <p:attrNameLst>
                                          <p:attrName>ppt_y</p:attrName>
                                        </p:attrNameLst>
                                      </p:cBhvr>
                                      <p:tavLst>
                                        <p:tav tm="0">
                                          <p:val>
                                            <p:strVal val="#ppt_y+#ppt_h*1.125000"/>
                                          </p:val>
                                        </p:tav>
                                        <p:tav tm="100000">
                                          <p:val>
                                            <p:strVal val="#ppt_y"/>
                                          </p:val>
                                        </p:tav>
                                      </p:tavLst>
                                    </p:anim>
                                    <p:animEffect transition="in" filter="wipe(up)">
                                      <p:cBhvr>
                                        <p:cTn id="68" dur="500"/>
                                        <p:tgtEl>
                                          <p:spTgt spid="32"/>
                                        </p:tgtEl>
                                      </p:cBhvr>
                                    </p:animEffect>
                                  </p:childTnLst>
                                </p:cTn>
                              </p:par>
                            </p:childTnLst>
                          </p:cTn>
                        </p:par>
                      </p:childTnLst>
                    </p:cTn>
                  </p:par>
                  <p:par>
                    <p:cTn id="69" fill="hold">
                      <p:stCondLst>
                        <p:cond delay="indefinite"/>
                      </p:stCondLst>
                      <p:childTnLst>
                        <p:par>
                          <p:cTn id="70" fill="hold">
                            <p:stCondLst>
                              <p:cond delay="0"/>
                            </p:stCondLst>
                            <p:childTnLst>
                              <p:par>
                                <p:cTn id="71" presetID="12" presetClass="entr" presetSubtype="4"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 calcmode="lin" valueType="num">
                                      <p:cBhvr additive="base">
                                        <p:cTn id="73" dur="500"/>
                                        <p:tgtEl>
                                          <p:spTgt spid="35"/>
                                        </p:tgtEl>
                                        <p:attrNameLst>
                                          <p:attrName>ppt_y</p:attrName>
                                        </p:attrNameLst>
                                      </p:cBhvr>
                                      <p:tavLst>
                                        <p:tav tm="0">
                                          <p:val>
                                            <p:strVal val="#ppt_y+#ppt_h*1.125000"/>
                                          </p:val>
                                        </p:tav>
                                        <p:tav tm="100000">
                                          <p:val>
                                            <p:strVal val="#ppt_y"/>
                                          </p:val>
                                        </p:tav>
                                      </p:tavLst>
                                    </p:anim>
                                    <p:animEffect transition="in" filter="wipe(up)">
                                      <p:cBhvr>
                                        <p:cTn id="74" dur="500"/>
                                        <p:tgtEl>
                                          <p:spTgt spid="35"/>
                                        </p:tgtEl>
                                      </p:cBhvr>
                                    </p:animEffect>
                                  </p:childTnLst>
                                </p:cTn>
                              </p:par>
                            </p:childTnLst>
                          </p:cTn>
                        </p:par>
                      </p:childTnLst>
                    </p:cTn>
                  </p:par>
                  <p:par>
                    <p:cTn id="75" fill="hold">
                      <p:stCondLst>
                        <p:cond delay="indefinite"/>
                      </p:stCondLst>
                      <p:childTnLst>
                        <p:par>
                          <p:cTn id="76" fill="hold">
                            <p:stCondLst>
                              <p:cond delay="0"/>
                            </p:stCondLst>
                            <p:childTnLst>
                              <p:par>
                                <p:cTn id="77" presetID="26" presetClass="emph" presetSubtype="0" repeatCount="3000" fill="hold" nodeType="clickEffect">
                                  <p:stCondLst>
                                    <p:cond delay="0"/>
                                  </p:stCondLst>
                                  <p:childTnLst>
                                    <p:animEffect transition="out" filter="fade">
                                      <p:cBhvr>
                                        <p:cTn id="78" dur="500" tmFilter="0, 0; .2, .5; .8, .5; 1, 0"/>
                                        <p:tgtEl>
                                          <p:spTgt spid="11"/>
                                        </p:tgtEl>
                                      </p:cBhvr>
                                    </p:animEffect>
                                    <p:animScale>
                                      <p:cBhvr>
                                        <p:cTn id="79" dur="250" autoRev="1" fill="hold"/>
                                        <p:tgtEl>
                                          <p:spTgt spid="11"/>
                                        </p:tgtEl>
                                      </p:cBhvr>
                                      <p:by x="105000" y="105000"/>
                                    </p:animScale>
                                  </p:childTnLst>
                                </p:cTn>
                              </p:par>
                              <p:par>
                                <p:cTn id="80" presetID="26" presetClass="emph" presetSubtype="0" repeatCount="3000" fill="hold" nodeType="withEffect">
                                  <p:stCondLst>
                                    <p:cond delay="0"/>
                                  </p:stCondLst>
                                  <p:childTnLst>
                                    <p:animEffect transition="out" filter="fade">
                                      <p:cBhvr>
                                        <p:cTn id="81" dur="500" tmFilter="0, 0; .2, .5; .8, .5; 1, 0"/>
                                        <p:tgtEl>
                                          <p:spTgt spid="35"/>
                                        </p:tgtEl>
                                      </p:cBhvr>
                                    </p:animEffect>
                                    <p:animScale>
                                      <p:cBhvr>
                                        <p:cTn id="82" dur="250" autoRev="1" fill="hold"/>
                                        <p:tgtEl>
                                          <p:spTgt spid="35"/>
                                        </p:tgtEl>
                                      </p:cBhvr>
                                      <p:by x="105000" y="105000"/>
                                    </p:animScale>
                                  </p:childTnLst>
                                </p:cTn>
                              </p:par>
                            </p:childTnLst>
                          </p:cTn>
                        </p:par>
                        <p:par>
                          <p:cTn id="83" fill="hold">
                            <p:stCondLst>
                              <p:cond delay="1500"/>
                            </p:stCondLst>
                            <p:childTnLst>
                              <p:par>
                                <p:cTn id="84" presetID="53" presetClass="entr" presetSubtype="16" fill="hold" grpId="0" nodeType="afterEffect">
                                  <p:stCondLst>
                                    <p:cond delay="0"/>
                                  </p:stCondLst>
                                  <p:childTnLst>
                                    <p:set>
                                      <p:cBhvr>
                                        <p:cTn id="85" dur="1" fill="hold">
                                          <p:stCondLst>
                                            <p:cond delay="0"/>
                                          </p:stCondLst>
                                        </p:cTn>
                                        <p:tgtEl>
                                          <p:spTgt spid="38"/>
                                        </p:tgtEl>
                                        <p:attrNameLst>
                                          <p:attrName>style.visibility</p:attrName>
                                        </p:attrNameLst>
                                      </p:cBhvr>
                                      <p:to>
                                        <p:strVal val="visible"/>
                                      </p:to>
                                    </p:set>
                                    <p:anim calcmode="lin" valueType="num">
                                      <p:cBhvr>
                                        <p:cTn id="86" dur="500" fill="hold"/>
                                        <p:tgtEl>
                                          <p:spTgt spid="38"/>
                                        </p:tgtEl>
                                        <p:attrNameLst>
                                          <p:attrName>ppt_w</p:attrName>
                                        </p:attrNameLst>
                                      </p:cBhvr>
                                      <p:tavLst>
                                        <p:tav tm="0">
                                          <p:val>
                                            <p:fltVal val="0"/>
                                          </p:val>
                                        </p:tav>
                                        <p:tav tm="100000">
                                          <p:val>
                                            <p:strVal val="#ppt_w"/>
                                          </p:val>
                                        </p:tav>
                                      </p:tavLst>
                                    </p:anim>
                                    <p:anim calcmode="lin" valueType="num">
                                      <p:cBhvr>
                                        <p:cTn id="87" dur="500" fill="hold"/>
                                        <p:tgtEl>
                                          <p:spTgt spid="38"/>
                                        </p:tgtEl>
                                        <p:attrNameLst>
                                          <p:attrName>ppt_h</p:attrName>
                                        </p:attrNameLst>
                                      </p:cBhvr>
                                      <p:tavLst>
                                        <p:tav tm="0">
                                          <p:val>
                                            <p:fltVal val="0"/>
                                          </p:val>
                                        </p:tav>
                                        <p:tav tm="100000">
                                          <p:val>
                                            <p:strVal val="#ppt_h"/>
                                          </p:val>
                                        </p:tav>
                                      </p:tavLst>
                                    </p:anim>
                                    <p:animEffect transition="in" filter="fade">
                                      <p:cBhvr>
                                        <p:cTn id="88" dur="500"/>
                                        <p:tgtEl>
                                          <p:spTgt spid="38"/>
                                        </p:tgtEl>
                                      </p:cBhvr>
                                    </p:animEffect>
                                  </p:childTnLst>
                                </p:cTn>
                              </p:par>
                            </p:childTnLst>
                          </p:cTn>
                        </p:par>
                      </p:childTnLst>
                    </p:cTn>
                  </p:par>
                  <p:par>
                    <p:cTn id="89" fill="hold">
                      <p:stCondLst>
                        <p:cond delay="indefinite"/>
                      </p:stCondLst>
                      <p:childTnLst>
                        <p:par>
                          <p:cTn id="90" fill="hold">
                            <p:stCondLst>
                              <p:cond delay="0"/>
                            </p:stCondLst>
                            <p:childTnLst>
                              <p:par>
                                <p:cTn id="91" presetID="26" presetClass="emph" presetSubtype="0" repeatCount="3000" fill="hold" nodeType="clickEffect">
                                  <p:stCondLst>
                                    <p:cond delay="0"/>
                                  </p:stCondLst>
                                  <p:childTnLst>
                                    <p:animEffect transition="out" filter="fade">
                                      <p:cBhvr>
                                        <p:cTn id="92" dur="500" tmFilter="0, 0; .2, .5; .8, .5; 1, 0"/>
                                        <p:tgtEl>
                                          <p:spTgt spid="14"/>
                                        </p:tgtEl>
                                      </p:cBhvr>
                                    </p:animEffect>
                                    <p:animScale>
                                      <p:cBhvr>
                                        <p:cTn id="93" dur="250" autoRev="1" fill="hold"/>
                                        <p:tgtEl>
                                          <p:spTgt spid="14"/>
                                        </p:tgtEl>
                                      </p:cBhvr>
                                      <p:by x="105000" y="105000"/>
                                    </p:animScale>
                                  </p:childTnLst>
                                </p:cTn>
                              </p:par>
                              <p:par>
                                <p:cTn id="94" presetID="26" presetClass="emph" presetSubtype="0" repeatCount="3000" fill="hold" nodeType="withEffect">
                                  <p:stCondLst>
                                    <p:cond delay="0"/>
                                  </p:stCondLst>
                                  <p:childTnLst>
                                    <p:animEffect transition="out" filter="fade">
                                      <p:cBhvr>
                                        <p:cTn id="95" dur="500" tmFilter="0, 0; .2, .5; .8, .5; 1, 0"/>
                                        <p:tgtEl>
                                          <p:spTgt spid="17"/>
                                        </p:tgtEl>
                                      </p:cBhvr>
                                    </p:animEffect>
                                    <p:animScale>
                                      <p:cBhvr>
                                        <p:cTn id="96" dur="250" autoRev="1" fill="hold"/>
                                        <p:tgtEl>
                                          <p:spTgt spid="17"/>
                                        </p:tgtEl>
                                      </p:cBhvr>
                                      <p:by x="105000" y="105000"/>
                                    </p:animScale>
                                  </p:childTnLst>
                                </p:cTn>
                              </p:par>
                            </p:childTnLst>
                          </p:cTn>
                        </p:par>
                        <p:par>
                          <p:cTn id="97" fill="hold">
                            <p:stCondLst>
                              <p:cond delay="1500"/>
                            </p:stCondLst>
                            <p:childTnLst>
                              <p:par>
                                <p:cTn id="98" presetID="53" presetClass="entr" presetSubtype="16" fill="hold" grpId="0" nodeType="afterEffect">
                                  <p:stCondLst>
                                    <p:cond delay="0"/>
                                  </p:stCondLst>
                                  <p:childTnLst>
                                    <p:set>
                                      <p:cBhvr>
                                        <p:cTn id="99" dur="1" fill="hold">
                                          <p:stCondLst>
                                            <p:cond delay="0"/>
                                          </p:stCondLst>
                                        </p:cTn>
                                        <p:tgtEl>
                                          <p:spTgt spid="39"/>
                                        </p:tgtEl>
                                        <p:attrNameLst>
                                          <p:attrName>style.visibility</p:attrName>
                                        </p:attrNameLst>
                                      </p:cBhvr>
                                      <p:to>
                                        <p:strVal val="visible"/>
                                      </p:to>
                                    </p:set>
                                    <p:anim calcmode="lin" valueType="num">
                                      <p:cBhvr>
                                        <p:cTn id="100" dur="500" fill="hold"/>
                                        <p:tgtEl>
                                          <p:spTgt spid="39"/>
                                        </p:tgtEl>
                                        <p:attrNameLst>
                                          <p:attrName>ppt_w</p:attrName>
                                        </p:attrNameLst>
                                      </p:cBhvr>
                                      <p:tavLst>
                                        <p:tav tm="0">
                                          <p:val>
                                            <p:fltVal val="0"/>
                                          </p:val>
                                        </p:tav>
                                        <p:tav tm="100000">
                                          <p:val>
                                            <p:strVal val="#ppt_w"/>
                                          </p:val>
                                        </p:tav>
                                      </p:tavLst>
                                    </p:anim>
                                    <p:anim calcmode="lin" valueType="num">
                                      <p:cBhvr>
                                        <p:cTn id="101" dur="500" fill="hold"/>
                                        <p:tgtEl>
                                          <p:spTgt spid="39"/>
                                        </p:tgtEl>
                                        <p:attrNameLst>
                                          <p:attrName>ppt_h</p:attrName>
                                        </p:attrNameLst>
                                      </p:cBhvr>
                                      <p:tavLst>
                                        <p:tav tm="0">
                                          <p:val>
                                            <p:fltVal val="0"/>
                                          </p:val>
                                        </p:tav>
                                        <p:tav tm="100000">
                                          <p:val>
                                            <p:strVal val="#ppt_h"/>
                                          </p:val>
                                        </p:tav>
                                      </p:tavLst>
                                    </p:anim>
                                    <p:animEffect transition="in" filter="fade">
                                      <p:cBhvr>
                                        <p:cTn id="102" dur="500"/>
                                        <p:tgtEl>
                                          <p:spTgt spid="39"/>
                                        </p:tgtEl>
                                      </p:cBhvr>
                                    </p:animEffect>
                                  </p:childTnLst>
                                </p:cTn>
                              </p:par>
                            </p:childTnLst>
                          </p:cTn>
                        </p:par>
                      </p:childTnLst>
                    </p:cTn>
                  </p:par>
                  <p:par>
                    <p:cTn id="103" fill="hold">
                      <p:stCondLst>
                        <p:cond delay="indefinite"/>
                      </p:stCondLst>
                      <p:childTnLst>
                        <p:par>
                          <p:cTn id="104" fill="hold">
                            <p:stCondLst>
                              <p:cond delay="0"/>
                            </p:stCondLst>
                            <p:childTnLst>
                              <p:par>
                                <p:cTn id="105" presetID="26" presetClass="emph" presetSubtype="0" repeatCount="3000" fill="hold" nodeType="clickEffect">
                                  <p:stCondLst>
                                    <p:cond delay="0"/>
                                  </p:stCondLst>
                                  <p:childTnLst>
                                    <p:animEffect transition="out" filter="fade">
                                      <p:cBhvr>
                                        <p:cTn id="106" dur="500" tmFilter="0, 0; .2, .5; .8, .5; 1, 0"/>
                                        <p:tgtEl>
                                          <p:spTgt spid="20"/>
                                        </p:tgtEl>
                                      </p:cBhvr>
                                    </p:animEffect>
                                    <p:animScale>
                                      <p:cBhvr>
                                        <p:cTn id="107" dur="250" autoRev="1" fill="hold"/>
                                        <p:tgtEl>
                                          <p:spTgt spid="20"/>
                                        </p:tgtEl>
                                      </p:cBhvr>
                                      <p:by x="105000" y="105000"/>
                                    </p:animScale>
                                  </p:childTnLst>
                                </p:cTn>
                              </p:par>
                              <p:par>
                                <p:cTn id="108" presetID="26" presetClass="emph" presetSubtype="0" repeatCount="3000" fill="hold" nodeType="withEffect">
                                  <p:stCondLst>
                                    <p:cond delay="0"/>
                                  </p:stCondLst>
                                  <p:childTnLst>
                                    <p:animEffect transition="out" filter="fade">
                                      <p:cBhvr>
                                        <p:cTn id="109" dur="500" tmFilter="0, 0; .2, .5; .8, .5; 1, 0"/>
                                        <p:tgtEl>
                                          <p:spTgt spid="23"/>
                                        </p:tgtEl>
                                      </p:cBhvr>
                                    </p:animEffect>
                                    <p:animScale>
                                      <p:cBhvr>
                                        <p:cTn id="110" dur="250" autoRev="1" fill="hold"/>
                                        <p:tgtEl>
                                          <p:spTgt spid="23"/>
                                        </p:tgtEl>
                                      </p:cBhvr>
                                      <p:by x="105000" y="105000"/>
                                    </p:animScale>
                                  </p:childTnLst>
                                </p:cTn>
                              </p:par>
                              <p:par>
                                <p:cTn id="111" presetID="26" presetClass="emph" presetSubtype="0" repeatCount="3000" fill="hold" nodeType="withEffect">
                                  <p:stCondLst>
                                    <p:cond delay="0"/>
                                  </p:stCondLst>
                                  <p:childTnLst>
                                    <p:animEffect transition="out" filter="fade">
                                      <p:cBhvr>
                                        <p:cTn id="112" dur="500" tmFilter="0, 0; .2, .5; .8, .5; 1, 0"/>
                                        <p:tgtEl>
                                          <p:spTgt spid="32"/>
                                        </p:tgtEl>
                                      </p:cBhvr>
                                    </p:animEffect>
                                    <p:animScale>
                                      <p:cBhvr>
                                        <p:cTn id="113" dur="250" autoRev="1" fill="hold"/>
                                        <p:tgtEl>
                                          <p:spTgt spid="32"/>
                                        </p:tgtEl>
                                      </p:cBhvr>
                                      <p:by x="105000" y="105000"/>
                                    </p:animScale>
                                  </p:childTnLst>
                                </p:cTn>
                              </p:par>
                            </p:childTnLst>
                          </p:cTn>
                        </p:par>
                        <p:par>
                          <p:cTn id="114" fill="hold">
                            <p:stCondLst>
                              <p:cond delay="1500"/>
                            </p:stCondLst>
                            <p:childTnLst>
                              <p:par>
                                <p:cTn id="115" presetID="53" presetClass="entr" presetSubtype="16" fill="hold" grpId="0" nodeType="afterEffect">
                                  <p:stCondLst>
                                    <p:cond delay="0"/>
                                  </p:stCondLst>
                                  <p:childTnLst>
                                    <p:set>
                                      <p:cBhvr>
                                        <p:cTn id="116" dur="1" fill="hold">
                                          <p:stCondLst>
                                            <p:cond delay="0"/>
                                          </p:stCondLst>
                                        </p:cTn>
                                        <p:tgtEl>
                                          <p:spTgt spid="40"/>
                                        </p:tgtEl>
                                        <p:attrNameLst>
                                          <p:attrName>style.visibility</p:attrName>
                                        </p:attrNameLst>
                                      </p:cBhvr>
                                      <p:to>
                                        <p:strVal val="visible"/>
                                      </p:to>
                                    </p:set>
                                    <p:anim calcmode="lin" valueType="num">
                                      <p:cBhvr>
                                        <p:cTn id="117" dur="500" fill="hold"/>
                                        <p:tgtEl>
                                          <p:spTgt spid="40"/>
                                        </p:tgtEl>
                                        <p:attrNameLst>
                                          <p:attrName>ppt_w</p:attrName>
                                        </p:attrNameLst>
                                      </p:cBhvr>
                                      <p:tavLst>
                                        <p:tav tm="0">
                                          <p:val>
                                            <p:fltVal val="0"/>
                                          </p:val>
                                        </p:tav>
                                        <p:tav tm="100000">
                                          <p:val>
                                            <p:strVal val="#ppt_w"/>
                                          </p:val>
                                        </p:tav>
                                      </p:tavLst>
                                    </p:anim>
                                    <p:anim calcmode="lin" valueType="num">
                                      <p:cBhvr>
                                        <p:cTn id="118" dur="500" fill="hold"/>
                                        <p:tgtEl>
                                          <p:spTgt spid="40"/>
                                        </p:tgtEl>
                                        <p:attrNameLst>
                                          <p:attrName>ppt_h</p:attrName>
                                        </p:attrNameLst>
                                      </p:cBhvr>
                                      <p:tavLst>
                                        <p:tav tm="0">
                                          <p:val>
                                            <p:fltVal val="0"/>
                                          </p:val>
                                        </p:tav>
                                        <p:tav tm="100000">
                                          <p:val>
                                            <p:strVal val="#ppt_h"/>
                                          </p:val>
                                        </p:tav>
                                      </p:tavLst>
                                    </p:anim>
                                    <p:animEffect transition="in" filter="fade">
                                      <p:cBhvr>
                                        <p:cTn id="119" dur="500"/>
                                        <p:tgtEl>
                                          <p:spTgt spid="40"/>
                                        </p:tgtEl>
                                      </p:cBhvr>
                                    </p:animEffect>
                                  </p:childTnLst>
                                </p:cTn>
                              </p:par>
                            </p:childTnLst>
                          </p:cTn>
                        </p:par>
                      </p:childTnLst>
                    </p:cTn>
                  </p:par>
                  <p:par>
                    <p:cTn id="120" fill="hold">
                      <p:stCondLst>
                        <p:cond delay="indefinite"/>
                      </p:stCondLst>
                      <p:childTnLst>
                        <p:par>
                          <p:cTn id="121" fill="hold">
                            <p:stCondLst>
                              <p:cond delay="0"/>
                            </p:stCondLst>
                            <p:childTnLst>
                              <p:par>
                                <p:cTn id="122" presetID="26" presetClass="emph" presetSubtype="0" repeatCount="3000" fill="hold" nodeType="clickEffect">
                                  <p:stCondLst>
                                    <p:cond delay="0"/>
                                  </p:stCondLst>
                                  <p:childTnLst>
                                    <p:animEffect transition="out" filter="fade">
                                      <p:cBhvr>
                                        <p:cTn id="123" dur="500" tmFilter="0, 0; .2, .5; .8, .5; 1, 0"/>
                                        <p:tgtEl>
                                          <p:spTgt spid="26"/>
                                        </p:tgtEl>
                                      </p:cBhvr>
                                    </p:animEffect>
                                    <p:animScale>
                                      <p:cBhvr>
                                        <p:cTn id="124" dur="250" autoRev="1" fill="hold"/>
                                        <p:tgtEl>
                                          <p:spTgt spid="26"/>
                                        </p:tgtEl>
                                      </p:cBhvr>
                                      <p:by x="105000" y="105000"/>
                                    </p:animScale>
                                  </p:childTnLst>
                                </p:cTn>
                              </p:par>
                              <p:par>
                                <p:cTn id="125" presetID="26" presetClass="emph" presetSubtype="0" repeatCount="3000" fill="hold" nodeType="withEffect">
                                  <p:stCondLst>
                                    <p:cond delay="0"/>
                                  </p:stCondLst>
                                  <p:childTnLst>
                                    <p:animEffect transition="out" filter="fade">
                                      <p:cBhvr>
                                        <p:cTn id="126" dur="500" tmFilter="0, 0; .2, .5; .8, .5; 1, 0"/>
                                        <p:tgtEl>
                                          <p:spTgt spid="29"/>
                                        </p:tgtEl>
                                      </p:cBhvr>
                                    </p:animEffect>
                                    <p:animScale>
                                      <p:cBhvr>
                                        <p:cTn id="127" dur="250" autoRev="1" fill="hold"/>
                                        <p:tgtEl>
                                          <p:spTgt spid="29"/>
                                        </p:tgtEl>
                                      </p:cBhvr>
                                      <p:by x="105000" y="105000"/>
                                    </p:animScale>
                                  </p:childTnLst>
                                </p:cTn>
                              </p:par>
                            </p:childTnLst>
                          </p:cTn>
                        </p:par>
                        <p:par>
                          <p:cTn id="128" fill="hold">
                            <p:stCondLst>
                              <p:cond delay="1500"/>
                            </p:stCondLst>
                            <p:childTnLst>
                              <p:par>
                                <p:cTn id="129" presetID="53" presetClass="entr" presetSubtype="16" fill="hold" grpId="0" nodeType="afterEffect">
                                  <p:stCondLst>
                                    <p:cond delay="0"/>
                                  </p:stCondLst>
                                  <p:childTnLst>
                                    <p:set>
                                      <p:cBhvr>
                                        <p:cTn id="130" dur="1" fill="hold">
                                          <p:stCondLst>
                                            <p:cond delay="0"/>
                                          </p:stCondLst>
                                        </p:cTn>
                                        <p:tgtEl>
                                          <p:spTgt spid="41"/>
                                        </p:tgtEl>
                                        <p:attrNameLst>
                                          <p:attrName>style.visibility</p:attrName>
                                        </p:attrNameLst>
                                      </p:cBhvr>
                                      <p:to>
                                        <p:strVal val="visible"/>
                                      </p:to>
                                    </p:set>
                                    <p:anim calcmode="lin" valueType="num">
                                      <p:cBhvr>
                                        <p:cTn id="131" dur="500" fill="hold"/>
                                        <p:tgtEl>
                                          <p:spTgt spid="41"/>
                                        </p:tgtEl>
                                        <p:attrNameLst>
                                          <p:attrName>ppt_w</p:attrName>
                                        </p:attrNameLst>
                                      </p:cBhvr>
                                      <p:tavLst>
                                        <p:tav tm="0">
                                          <p:val>
                                            <p:fltVal val="0"/>
                                          </p:val>
                                        </p:tav>
                                        <p:tav tm="100000">
                                          <p:val>
                                            <p:strVal val="#ppt_w"/>
                                          </p:val>
                                        </p:tav>
                                      </p:tavLst>
                                    </p:anim>
                                    <p:anim calcmode="lin" valueType="num">
                                      <p:cBhvr>
                                        <p:cTn id="132" dur="500" fill="hold"/>
                                        <p:tgtEl>
                                          <p:spTgt spid="41"/>
                                        </p:tgtEl>
                                        <p:attrNameLst>
                                          <p:attrName>ppt_h</p:attrName>
                                        </p:attrNameLst>
                                      </p:cBhvr>
                                      <p:tavLst>
                                        <p:tav tm="0">
                                          <p:val>
                                            <p:fltVal val="0"/>
                                          </p:val>
                                        </p:tav>
                                        <p:tav tm="100000">
                                          <p:val>
                                            <p:strVal val="#ppt_h"/>
                                          </p:val>
                                        </p:tav>
                                      </p:tavLst>
                                    </p:anim>
                                    <p:animEffect transition="in" filter="fade">
                                      <p:cBhvr>
                                        <p:cTn id="133" dur="500"/>
                                        <p:tgtEl>
                                          <p:spTgt spid="41"/>
                                        </p:tgtEl>
                                      </p:cBhvr>
                                    </p:animEffect>
                                  </p:childTnLst>
                                </p:cTn>
                              </p:par>
                            </p:childTnLst>
                          </p:cTn>
                        </p:par>
                      </p:childTnLst>
                    </p:cTn>
                  </p:par>
                  <p:par>
                    <p:cTn id="134" fill="hold">
                      <p:stCondLst>
                        <p:cond delay="indefinite"/>
                      </p:stCondLst>
                      <p:childTnLst>
                        <p:par>
                          <p:cTn id="135" fill="hold">
                            <p:stCondLst>
                              <p:cond delay="0"/>
                            </p:stCondLst>
                            <p:childTnLst>
                              <p:par>
                                <p:cTn id="136" presetID="22" presetClass="entr" presetSubtype="8" fill="hold" grpId="0" nodeType="clickEffect">
                                  <p:stCondLst>
                                    <p:cond delay="0"/>
                                  </p:stCondLst>
                                  <p:childTnLst>
                                    <p:set>
                                      <p:cBhvr>
                                        <p:cTn id="137" dur="1" fill="hold">
                                          <p:stCondLst>
                                            <p:cond delay="0"/>
                                          </p:stCondLst>
                                        </p:cTn>
                                        <p:tgtEl>
                                          <p:spTgt spid="42"/>
                                        </p:tgtEl>
                                        <p:attrNameLst>
                                          <p:attrName>style.visibility</p:attrName>
                                        </p:attrNameLst>
                                      </p:cBhvr>
                                      <p:to>
                                        <p:strVal val="visible"/>
                                      </p:to>
                                    </p:set>
                                    <p:animEffect transition="in" filter="wipe(left)">
                                      <p:cBhvr>
                                        <p:cTn id="138" dur="500"/>
                                        <p:tgtEl>
                                          <p:spTgt spid="42"/>
                                        </p:tgtEl>
                                      </p:cBhvr>
                                    </p:animEffect>
                                  </p:childTnLst>
                                </p:cTn>
                              </p:par>
                            </p:childTnLst>
                          </p:cTn>
                        </p:par>
                      </p:childTnLst>
                    </p:cTn>
                  </p:par>
                  <p:par>
                    <p:cTn id="139" fill="hold">
                      <p:stCondLst>
                        <p:cond delay="indefinite"/>
                      </p:stCondLst>
                      <p:childTnLst>
                        <p:par>
                          <p:cTn id="140" fill="hold">
                            <p:stCondLst>
                              <p:cond delay="0"/>
                            </p:stCondLst>
                            <p:childTnLst>
                              <p:par>
                                <p:cTn id="141" presetID="21" presetClass="entr" presetSubtype="1" fill="hold" grpId="0" nodeType="clickEffect">
                                  <p:stCondLst>
                                    <p:cond delay="0"/>
                                  </p:stCondLst>
                                  <p:childTnLst>
                                    <p:set>
                                      <p:cBhvr>
                                        <p:cTn id="142" dur="1" fill="hold">
                                          <p:stCondLst>
                                            <p:cond delay="0"/>
                                          </p:stCondLst>
                                        </p:cTn>
                                        <p:tgtEl>
                                          <p:spTgt spid="43"/>
                                        </p:tgtEl>
                                        <p:attrNameLst>
                                          <p:attrName>style.visibility</p:attrName>
                                        </p:attrNameLst>
                                      </p:cBhvr>
                                      <p:to>
                                        <p:strVal val="visible"/>
                                      </p:to>
                                    </p:set>
                                    <p:animEffect transition="in" filter="wheel(1)">
                                      <p:cBhvr>
                                        <p:cTn id="143"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38" grpId="0" animBg="1"/>
      <p:bldP spid="39" grpId="0" animBg="1"/>
      <p:bldP spid="40" grpId="0" animBg="1"/>
      <p:bldP spid="41" grpId="0" animBg="1"/>
      <p:bldP spid="42" grpId="0"/>
      <p:bldP spid="4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Users\TUAN\Downloads\Luyện tập 1.png">
            <a:extLst>
              <a:ext uri="{FF2B5EF4-FFF2-40B4-BE49-F238E27FC236}">
                <a16:creationId xmlns:a16="http://schemas.microsoft.com/office/drawing/2014/main" id="{5CDF3033-BA74-E5C4-7686-3BDAB5FBEECA}"/>
              </a:ext>
            </a:extLst>
          </p:cNvPr>
          <p:cNvPicPr>
            <a:picLocks noChangeAspect="1" noChangeArrowheads="1"/>
          </p:cNvPicPr>
          <p:nvPr/>
        </p:nvPicPr>
        <p:blipFill>
          <a:blip r:embed="rId3" cstate="print"/>
          <a:srcRect/>
          <a:stretch>
            <a:fillRect/>
          </a:stretch>
        </p:blipFill>
        <p:spPr bwMode="auto">
          <a:xfrm>
            <a:off x="142324" y="263498"/>
            <a:ext cx="2237784" cy="863493"/>
          </a:xfrm>
          <a:prstGeom prst="rect">
            <a:avLst/>
          </a:prstGeom>
          <a:noFill/>
        </p:spPr>
      </p:pic>
      <p:sp>
        <p:nvSpPr>
          <p:cNvPr id="12" name="Oval 11">
            <a:extLst>
              <a:ext uri="{FF2B5EF4-FFF2-40B4-BE49-F238E27FC236}">
                <a16:creationId xmlns:a16="http://schemas.microsoft.com/office/drawing/2014/main" id="{1D24EE4D-C772-7E81-FD26-768DB20B9A60}"/>
              </a:ext>
            </a:extLst>
          </p:cNvPr>
          <p:cNvSpPr/>
          <p:nvPr/>
        </p:nvSpPr>
        <p:spPr>
          <a:xfrm>
            <a:off x="2600426" y="461727"/>
            <a:ext cx="554254" cy="483091"/>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4</a:t>
            </a:r>
            <a:endParaRPr lang="vi-VN" sz="4000" b="1" dirty="0"/>
          </a:p>
        </p:txBody>
      </p:sp>
      <p:pic>
        <p:nvPicPr>
          <p:cNvPr id="13" name="Picture 12">
            <a:extLst>
              <a:ext uri="{FF2B5EF4-FFF2-40B4-BE49-F238E27FC236}">
                <a16:creationId xmlns:a16="http://schemas.microsoft.com/office/drawing/2014/main" id="{B3BF04B2-2D12-C14A-9DC4-4852B81E4C07}"/>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5057635" y="263498"/>
            <a:ext cx="6867568" cy="3470634"/>
          </a:xfrm>
          <a:prstGeom prst="rect">
            <a:avLst/>
          </a:prstGeom>
        </p:spPr>
      </p:pic>
      <p:sp>
        <p:nvSpPr>
          <p:cNvPr id="14" name="TextBox 13">
            <a:extLst>
              <a:ext uri="{FF2B5EF4-FFF2-40B4-BE49-F238E27FC236}">
                <a16:creationId xmlns:a16="http://schemas.microsoft.com/office/drawing/2014/main" id="{DE055C17-AFB0-0C9C-B72D-29FB01DF0920}"/>
              </a:ext>
            </a:extLst>
          </p:cNvPr>
          <p:cNvSpPr txBox="1"/>
          <p:nvPr/>
        </p:nvSpPr>
        <p:spPr>
          <a:xfrm>
            <a:off x="431074" y="1143047"/>
            <a:ext cx="4872445" cy="2862322"/>
          </a:xfrm>
          <a:prstGeom prst="rect">
            <a:avLst/>
          </a:prstGeom>
          <a:noFill/>
          <a:ln w="28575">
            <a:solidFill>
              <a:srgbClr val="FF3300"/>
            </a:solidFill>
            <a:prstDash val="dash"/>
          </a:ln>
        </p:spPr>
        <p:txBody>
          <a:bodyPr wrap="square" rtlCol="0">
            <a:spAutoFit/>
          </a:bodyPr>
          <a:lstStyle/>
          <a:p>
            <a:pPr algn="just"/>
            <a:r>
              <a:rPr lang="vi-VN" sz="3000" dirty="0">
                <a:latin typeface="Cambria" panose="02040503050406030204" pitchFamily="18" charset="0"/>
                <a:ea typeface="Cambria" panose="02040503050406030204" pitchFamily="18" charset="0"/>
              </a:rPr>
              <a:t>Vào bữa cơm gia đình, Mai lấy đũa cho cả nhà. Mai lấy 12 chiếc đũa chia thành các đôi thì vừa đủ mỗi người một đôi. Hỏi gia đình Mai có mấy người?</a:t>
            </a:r>
          </a:p>
        </p:txBody>
      </p:sp>
      <p:pic>
        <p:nvPicPr>
          <p:cNvPr id="15" name="Picture 14">
            <a:extLst>
              <a:ext uri="{FF2B5EF4-FFF2-40B4-BE49-F238E27FC236}">
                <a16:creationId xmlns:a16="http://schemas.microsoft.com/office/drawing/2014/main" id="{7BBF4A83-C800-2A2C-3A61-1D3E67D7EDB4}"/>
              </a:ext>
            </a:extLst>
          </p:cNvPr>
          <p:cNvPicPr>
            <a:picLocks noChangeAspect="1"/>
          </p:cNvPicPr>
          <p:nvPr/>
        </p:nvPicPr>
        <p:blipFill>
          <a:blip r:embed="rId6"/>
          <a:stretch>
            <a:fillRect/>
          </a:stretch>
        </p:blipFill>
        <p:spPr>
          <a:xfrm>
            <a:off x="9562011" y="2724222"/>
            <a:ext cx="3056709" cy="4753771"/>
          </a:xfrm>
          <a:prstGeom prst="rect">
            <a:avLst/>
          </a:prstGeom>
        </p:spPr>
      </p:pic>
      <p:sp>
        <p:nvSpPr>
          <p:cNvPr id="16" name="Speech Bubble: Oval 34">
            <a:extLst>
              <a:ext uri="{FF2B5EF4-FFF2-40B4-BE49-F238E27FC236}">
                <a16:creationId xmlns:a16="http://schemas.microsoft.com/office/drawing/2014/main" id="{58B4FB86-723E-CE4A-3CF7-68FB1FE86AD2}"/>
              </a:ext>
            </a:extLst>
          </p:cNvPr>
          <p:cNvSpPr/>
          <p:nvPr/>
        </p:nvSpPr>
        <p:spPr>
          <a:xfrm>
            <a:off x="6763320" y="3438126"/>
            <a:ext cx="2745359" cy="2348302"/>
          </a:xfrm>
          <a:custGeom>
            <a:avLst/>
            <a:gdLst>
              <a:gd name="csX0" fmla="*/ 2947857 w 2745359"/>
              <a:gd name="csY0" fmla="*/ 1758784 h 2348302"/>
              <a:gd name="csX1" fmla="*/ 2504531 w 2745359"/>
              <a:gd name="csY1" fmla="*/ 1838462 h 2348302"/>
              <a:gd name="csX2" fmla="*/ 854489 w 2745359"/>
              <a:gd name="csY2" fmla="*/ 2261424 h 2348302"/>
              <a:gd name="csX3" fmla="*/ 115494 w 2745359"/>
              <a:gd name="csY3" fmla="*/ 702736 h 2348302"/>
              <a:gd name="csX4" fmla="*/ 1692097 w 2745359"/>
              <a:gd name="csY4" fmla="*/ 32229 h 2348302"/>
              <a:gd name="csX5" fmla="*/ 2713047 w 2745359"/>
              <a:gd name="csY5" fmla="*/ 1427412 h 2348302"/>
              <a:gd name="csX6" fmla="*/ 2947857 w 2745359"/>
              <a:gd name="csY6" fmla="*/ 1758784 h 2348302"/>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745359" h="2348302" fill="none" extrusionOk="0">
                <a:moveTo>
                  <a:pt x="2947857" y="1758784"/>
                </a:moveTo>
                <a:cubicBezTo>
                  <a:pt x="2785067" y="1817950"/>
                  <a:pt x="2696136" y="1817847"/>
                  <a:pt x="2504531" y="1838462"/>
                </a:cubicBezTo>
                <a:cubicBezTo>
                  <a:pt x="2085825" y="2241332"/>
                  <a:pt x="1514370" y="2541547"/>
                  <a:pt x="854489" y="2261424"/>
                </a:cubicBezTo>
                <a:cubicBezTo>
                  <a:pt x="212520" y="1921270"/>
                  <a:pt x="-259770" y="1302717"/>
                  <a:pt x="115494" y="702736"/>
                </a:cubicBezTo>
                <a:cubicBezTo>
                  <a:pt x="381603" y="149951"/>
                  <a:pt x="922656" y="-138704"/>
                  <a:pt x="1692097" y="32229"/>
                </a:cubicBezTo>
                <a:cubicBezTo>
                  <a:pt x="2402999" y="172005"/>
                  <a:pt x="2883270" y="797102"/>
                  <a:pt x="2713047" y="1427412"/>
                </a:cubicBezTo>
                <a:cubicBezTo>
                  <a:pt x="2744647" y="1486571"/>
                  <a:pt x="2820096" y="1602141"/>
                  <a:pt x="2947857" y="1758784"/>
                </a:cubicBezTo>
                <a:close/>
              </a:path>
              <a:path w="2745359" h="2348302" stroke="0" extrusionOk="0">
                <a:moveTo>
                  <a:pt x="2947857" y="1758784"/>
                </a:moveTo>
                <a:cubicBezTo>
                  <a:pt x="2797836" y="1815639"/>
                  <a:pt x="2562440" y="1814899"/>
                  <a:pt x="2504531" y="1838462"/>
                </a:cubicBezTo>
                <a:cubicBezTo>
                  <a:pt x="2078453" y="2300221"/>
                  <a:pt x="1438502" y="2521732"/>
                  <a:pt x="854489" y="2261424"/>
                </a:cubicBezTo>
                <a:cubicBezTo>
                  <a:pt x="104007" y="2114998"/>
                  <a:pt x="-167449" y="1325988"/>
                  <a:pt x="115494" y="702736"/>
                </a:cubicBezTo>
                <a:cubicBezTo>
                  <a:pt x="373452" y="221386"/>
                  <a:pt x="969535" y="-87207"/>
                  <a:pt x="1692097" y="32229"/>
                </a:cubicBezTo>
                <a:cubicBezTo>
                  <a:pt x="2371939" y="161794"/>
                  <a:pt x="2912972" y="810783"/>
                  <a:pt x="2713047" y="1427412"/>
                </a:cubicBezTo>
                <a:cubicBezTo>
                  <a:pt x="2763482" y="1519669"/>
                  <a:pt x="2858685" y="1634191"/>
                  <a:pt x="2947857" y="1758784"/>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7376"/>
                      <a:gd name="adj2" fmla="val 2489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200" b="1">
                <a:solidFill>
                  <a:srgbClr val="CA3659"/>
                </a:solidFill>
                <a:latin typeface="UTM Avo" panose="02040603050506020204" pitchFamily="18" charset="0"/>
                <a:ea typeface="Cambria" panose="02040503050406030204" pitchFamily="18" charset="0"/>
              </a:rPr>
              <a:t>Bài toán cho biết gì?</a:t>
            </a:r>
          </a:p>
        </p:txBody>
      </p:sp>
      <p:sp>
        <p:nvSpPr>
          <p:cNvPr id="18" name="Speech Bubble: Oval 38">
            <a:extLst>
              <a:ext uri="{FF2B5EF4-FFF2-40B4-BE49-F238E27FC236}">
                <a16:creationId xmlns:a16="http://schemas.microsoft.com/office/drawing/2014/main" id="{C587D208-1EAA-9E85-E59A-B5FB46948506}"/>
              </a:ext>
            </a:extLst>
          </p:cNvPr>
          <p:cNvSpPr/>
          <p:nvPr/>
        </p:nvSpPr>
        <p:spPr>
          <a:xfrm>
            <a:off x="6763320" y="3438126"/>
            <a:ext cx="2745359" cy="2348302"/>
          </a:xfrm>
          <a:custGeom>
            <a:avLst/>
            <a:gdLst>
              <a:gd name="csX0" fmla="*/ 2947857 w 2745359"/>
              <a:gd name="csY0" fmla="*/ 1758784 h 2348302"/>
              <a:gd name="csX1" fmla="*/ 2504531 w 2745359"/>
              <a:gd name="csY1" fmla="*/ 1838462 h 2348302"/>
              <a:gd name="csX2" fmla="*/ 854489 w 2745359"/>
              <a:gd name="csY2" fmla="*/ 2261424 h 2348302"/>
              <a:gd name="csX3" fmla="*/ 115494 w 2745359"/>
              <a:gd name="csY3" fmla="*/ 702736 h 2348302"/>
              <a:gd name="csX4" fmla="*/ 1692097 w 2745359"/>
              <a:gd name="csY4" fmla="*/ 32229 h 2348302"/>
              <a:gd name="csX5" fmla="*/ 2713047 w 2745359"/>
              <a:gd name="csY5" fmla="*/ 1427412 h 2348302"/>
              <a:gd name="csX6" fmla="*/ 2947857 w 2745359"/>
              <a:gd name="csY6" fmla="*/ 1758784 h 2348302"/>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745359" h="2348302" fill="none" extrusionOk="0">
                <a:moveTo>
                  <a:pt x="2947857" y="1758784"/>
                </a:moveTo>
                <a:cubicBezTo>
                  <a:pt x="2785067" y="1817950"/>
                  <a:pt x="2696136" y="1817847"/>
                  <a:pt x="2504531" y="1838462"/>
                </a:cubicBezTo>
                <a:cubicBezTo>
                  <a:pt x="2085825" y="2241332"/>
                  <a:pt x="1514370" y="2541547"/>
                  <a:pt x="854489" y="2261424"/>
                </a:cubicBezTo>
                <a:cubicBezTo>
                  <a:pt x="212520" y="1921270"/>
                  <a:pt x="-259770" y="1302717"/>
                  <a:pt x="115494" y="702736"/>
                </a:cubicBezTo>
                <a:cubicBezTo>
                  <a:pt x="381603" y="149951"/>
                  <a:pt x="922656" y="-138704"/>
                  <a:pt x="1692097" y="32229"/>
                </a:cubicBezTo>
                <a:cubicBezTo>
                  <a:pt x="2402999" y="172005"/>
                  <a:pt x="2883270" y="797102"/>
                  <a:pt x="2713047" y="1427412"/>
                </a:cubicBezTo>
                <a:cubicBezTo>
                  <a:pt x="2744647" y="1486571"/>
                  <a:pt x="2820096" y="1602141"/>
                  <a:pt x="2947857" y="1758784"/>
                </a:cubicBezTo>
                <a:close/>
              </a:path>
              <a:path w="2745359" h="2348302" stroke="0" extrusionOk="0">
                <a:moveTo>
                  <a:pt x="2947857" y="1758784"/>
                </a:moveTo>
                <a:cubicBezTo>
                  <a:pt x="2797836" y="1815639"/>
                  <a:pt x="2562440" y="1814899"/>
                  <a:pt x="2504531" y="1838462"/>
                </a:cubicBezTo>
                <a:cubicBezTo>
                  <a:pt x="2078453" y="2300221"/>
                  <a:pt x="1438502" y="2521732"/>
                  <a:pt x="854489" y="2261424"/>
                </a:cubicBezTo>
                <a:cubicBezTo>
                  <a:pt x="104007" y="2114998"/>
                  <a:pt x="-167449" y="1325988"/>
                  <a:pt x="115494" y="702736"/>
                </a:cubicBezTo>
                <a:cubicBezTo>
                  <a:pt x="373452" y="221386"/>
                  <a:pt x="969535" y="-87207"/>
                  <a:pt x="1692097" y="32229"/>
                </a:cubicBezTo>
                <a:cubicBezTo>
                  <a:pt x="2371939" y="161794"/>
                  <a:pt x="2912972" y="810783"/>
                  <a:pt x="2713047" y="1427412"/>
                </a:cubicBezTo>
                <a:cubicBezTo>
                  <a:pt x="2763482" y="1519669"/>
                  <a:pt x="2858685" y="1634191"/>
                  <a:pt x="2947857" y="1758784"/>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7376"/>
                      <a:gd name="adj2" fmla="val 2489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200" b="1">
                <a:solidFill>
                  <a:srgbClr val="CA3659"/>
                </a:solidFill>
                <a:latin typeface="UTM Avo" panose="02040603050506020204" pitchFamily="18" charset="0"/>
                <a:ea typeface="Cambria" panose="02040503050406030204" pitchFamily="18" charset="0"/>
              </a:rPr>
              <a:t>Bài toán hỏi gì?</a:t>
            </a:r>
          </a:p>
        </p:txBody>
      </p:sp>
      <p:sp>
        <p:nvSpPr>
          <p:cNvPr id="4" name="Minus Sign 3">
            <a:extLst>
              <a:ext uri="{FF2B5EF4-FFF2-40B4-BE49-F238E27FC236}">
                <a16:creationId xmlns:a16="http://schemas.microsoft.com/office/drawing/2014/main" id="{B67D67A9-91CA-28DC-1ACF-D28FC6044D82}"/>
              </a:ext>
            </a:extLst>
          </p:cNvPr>
          <p:cNvSpPr/>
          <p:nvPr/>
        </p:nvSpPr>
        <p:spPr>
          <a:xfrm>
            <a:off x="1460310" y="3438124"/>
            <a:ext cx="4285397" cy="45719"/>
          </a:xfrm>
          <a:prstGeom prst="mathMinus">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5" name="Minus Sign 4">
            <a:extLst>
              <a:ext uri="{FF2B5EF4-FFF2-40B4-BE49-F238E27FC236}">
                <a16:creationId xmlns:a16="http://schemas.microsoft.com/office/drawing/2014/main" id="{AE74A23F-F9D3-48C0-084E-C213E94F83FE}"/>
              </a:ext>
            </a:extLst>
          </p:cNvPr>
          <p:cNvSpPr/>
          <p:nvPr/>
        </p:nvSpPr>
        <p:spPr>
          <a:xfrm>
            <a:off x="431073" y="3863480"/>
            <a:ext cx="2169353" cy="45719"/>
          </a:xfrm>
          <a:prstGeom prst="mathMinus">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4041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right)">
                                      <p:cBhvr>
                                        <p:cTn id="20" dur="500"/>
                                        <p:tgtEl>
                                          <p:spTgt spid="16"/>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right)">
                                      <p:cBhvr>
                                        <p:cTn id="25" dur="500"/>
                                        <p:tgtEl>
                                          <p:spTgt spid="18"/>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36EA79A-E2E4-4E06-AC39-1D305EC5754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2497"/>
          <a:stretch/>
        </p:blipFill>
        <p:spPr>
          <a:xfrm>
            <a:off x="1" y="0"/>
            <a:ext cx="12192000" cy="6858000"/>
          </a:xfrm>
          <a:prstGeom prst="rect">
            <a:avLst/>
          </a:prstGeom>
        </p:spPr>
      </p:pic>
      <p:pic>
        <p:nvPicPr>
          <p:cNvPr id="5" name="图片 4">
            <a:extLst>
              <a:ext uri="{FF2B5EF4-FFF2-40B4-BE49-F238E27FC236}">
                <a16:creationId xmlns:a16="http://schemas.microsoft.com/office/drawing/2014/main" id="{62583395-4904-407B-BD09-DB650CEC42C2}"/>
              </a:ext>
            </a:extLst>
          </p:cNvPr>
          <p:cNvPicPr>
            <a:picLocks noChangeAspect="1"/>
          </p:cNvPicPr>
          <p:nvPr/>
        </p:nvPicPr>
        <p:blipFill rotWithShape="1">
          <a:blip r:embed="rId3" cstate="print">
            <a:duotone>
              <a:prstClr val="black"/>
              <a:schemeClr val="accent6">
                <a:tint val="45000"/>
                <a:satMod val="400000"/>
              </a:schemeClr>
            </a:duotone>
            <a:extLst>
              <a:ext uri="{28A0092B-C50C-407E-A947-70E740481C1C}">
                <a14:useLocalDpi xmlns:a14="http://schemas.microsoft.com/office/drawing/2010/main" val="0"/>
              </a:ext>
            </a:extLst>
          </a:blip>
          <a:srcRect b="46275"/>
          <a:stretch/>
        </p:blipFill>
        <p:spPr>
          <a:xfrm>
            <a:off x="4218248" y="194115"/>
            <a:ext cx="7875114" cy="6347012"/>
          </a:xfrm>
          <a:prstGeom prst="rect">
            <a:avLst/>
          </a:prstGeom>
        </p:spPr>
      </p:pic>
      <p:pic>
        <p:nvPicPr>
          <p:cNvPr id="7" name="图片 6">
            <a:extLst>
              <a:ext uri="{FF2B5EF4-FFF2-40B4-BE49-F238E27FC236}">
                <a16:creationId xmlns:a16="http://schemas.microsoft.com/office/drawing/2014/main" id="{B651715B-813F-4D72-B539-49286D1CE5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3544" y="316873"/>
            <a:ext cx="9711145" cy="6858000"/>
          </a:xfrm>
          <a:prstGeom prst="rect">
            <a:avLst/>
          </a:prstGeom>
        </p:spPr>
      </p:pic>
      <p:sp>
        <p:nvSpPr>
          <p:cNvPr id="13" name="iconfont-11910-5686862">
            <a:extLst>
              <a:ext uri="{FF2B5EF4-FFF2-40B4-BE49-F238E27FC236}">
                <a16:creationId xmlns:a16="http://schemas.microsoft.com/office/drawing/2014/main" id="{953D5B06-2FE0-4ED9-A454-41E23A19128B}"/>
              </a:ext>
            </a:extLst>
          </p:cNvPr>
          <p:cNvSpPr>
            <a:spLocks noChangeAspect="1"/>
          </p:cNvSpPr>
          <p:nvPr/>
        </p:nvSpPr>
        <p:spPr bwMode="auto">
          <a:xfrm rot="16200000">
            <a:off x="11206759" y="5723624"/>
            <a:ext cx="320765" cy="366309"/>
          </a:xfrm>
          <a:custGeom>
            <a:avLst/>
            <a:gdLst>
              <a:gd name="T0" fmla="*/ 4621 w 9242"/>
              <a:gd name="T1" fmla="*/ 10555 h 10555"/>
              <a:gd name="T2" fmla="*/ 4034 w 9242"/>
              <a:gd name="T3" fmla="*/ 10285 h 10555"/>
              <a:gd name="T4" fmla="*/ 244 w 9242"/>
              <a:gd name="T5" fmla="*/ 5872 h 10555"/>
              <a:gd name="T6" fmla="*/ 127 w 9242"/>
              <a:gd name="T7" fmla="*/ 5043 h 10555"/>
              <a:gd name="T8" fmla="*/ 831 w 9242"/>
              <a:gd name="T9" fmla="*/ 4592 h 10555"/>
              <a:gd name="T10" fmla="*/ 2221 w 9242"/>
              <a:gd name="T11" fmla="*/ 4592 h 10555"/>
              <a:gd name="T12" fmla="*/ 2221 w 9242"/>
              <a:gd name="T13" fmla="*/ 1200 h 10555"/>
              <a:gd name="T14" fmla="*/ 3421 w 9242"/>
              <a:gd name="T15" fmla="*/ 0 h 10555"/>
              <a:gd name="T16" fmla="*/ 5821 w 9242"/>
              <a:gd name="T17" fmla="*/ 0 h 10555"/>
              <a:gd name="T18" fmla="*/ 7021 w 9242"/>
              <a:gd name="T19" fmla="*/ 1200 h 10555"/>
              <a:gd name="T20" fmla="*/ 7021 w 9242"/>
              <a:gd name="T21" fmla="*/ 4591 h 10555"/>
              <a:gd name="T22" fmla="*/ 8411 w 9242"/>
              <a:gd name="T23" fmla="*/ 4591 h 10555"/>
              <a:gd name="T24" fmla="*/ 9115 w 9242"/>
              <a:gd name="T25" fmla="*/ 5042 h 10555"/>
              <a:gd name="T26" fmla="*/ 8999 w 9242"/>
              <a:gd name="T27" fmla="*/ 5871 h 10555"/>
              <a:gd name="T28" fmla="*/ 5209 w 9242"/>
              <a:gd name="T29" fmla="*/ 10285 h 10555"/>
              <a:gd name="T30" fmla="*/ 4621 w 9242"/>
              <a:gd name="T31" fmla="*/ 10555 h 10555"/>
              <a:gd name="T32" fmla="*/ 886 w 9242"/>
              <a:gd name="T33" fmla="*/ 5392 h 10555"/>
              <a:gd name="T34" fmla="*/ 4621 w 9242"/>
              <a:gd name="T35" fmla="*/ 9742 h 10555"/>
              <a:gd name="T36" fmla="*/ 8356 w 9242"/>
              <a:gd name="T37" fmla="*/ 5392 h 10555"/>
              <a:gd name="T38" fmla="*/ 6221 w 9242"/>
              <a:gd name="T39" fmla="*/ 5392 h 10555"/>
              <a:gd name="T40" fmla="*/ 6221 w 9242"/>
              <a:gd name="T41" fmla="*/ 1200 h 10555"/>
              <a:gd name="T42" fmla="*/ 5821 w 9242"/>
              <a:gd name="T43" fmla="*/ 800 h 10555"/>
              <a:gd name="T44" fmla="*/ 3421 w 9242"/>
              <a:gd name="T45" fmla="*/ 800 h 10555"/>
              <a:gd name="T46" fmla="*/ 3021 w 9242"/>
              <a:gd name="T47" fmla="*/ 1200 h 10555"/>
              <a:gd name="T48" fmla="*/ 3021 w 9242"/>
              <a:gd name="T49" fmla="*/ 5391 h 10555"/>
              <a:gd name="T50" fmla="*/ 886 w 9242"/>
              <a:gd name="T51" fmla="*/ 5391 h 10555"/>
              <a:gd name="T52" fmla="*/ 886 w 9242"/>
              <a:gd name="T53" fmla="*/ 5392 h 10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242" h="10555">
                <a:moveTo>
                  <a:pt x="4621" y="10555"/>
                </a:moveTo>
                <a:cubicBezTo>
                  <a:pt x="4395" y="10555"/>
                  <a:pt x="4181" y="10456"/>
                  <a:pt x="4034" y="10285"/>
                </a:cubicBezTo>
                <a:lnTo>
                  <a:pt x="244" y="5872"/>
                </a:lnTo>
                <a:cubicBezTo>
                  <a:pt x="44" y="5640"/>
                  <a:pt x="0" y="5322"/>
                  <a:pt x="127" y="5043"/>
                </a:cubicBezTo>
                <a:cubicBezTo>
                  <a:pt x="255" y="4765"/>
                  <a:pt x="525" y="4592"/>
                  <a:pt x="831" y="4592"/>
                </a:cubicBezTo>
                <a:lnTo>
                  <a:pt x="2221" y="4592"/>
                </a:lnTo>
                <a:lnTo>
                  <a:pt x="2221" y="1200"/>
                </a:lnTo>
                <a:cubicBezTo>
                  <a:pt x="2221" y="539"/>
                  <a:pt x="2760" y="0"/>
                  <a:pt x="3421" y="0"/>
                </a:cubicBezTo>
                <a:lnTo>
                  <a:pt x="5821" y="0"/>
                </a:lnTo>
                <a:cubicBezTo>
                  <a:pt x="6482" y="0"/>
                  <a:pt x="7021" y="539"/>
                  <a:pt x="7021" y="1200"/>
                </a:cubicBezTo>
                <a:lnTo>
                  <a:pt x="7021" y="4591"/>
                </a:lnTo>
                <a:lnTo>
                  <a:pt x="8411" y="4591"/>
                </a:lnTo>
                <a:cubicBezTo>
                  <a:pt x="8717" y="4591"/>
                  <a:pt x="8987" y="4764"/>
                  <a:pt x="9115" y="5042"/>
                </a:cubicBezTo>
                <a:cubicBezTo>
                  <a:pt x="9242" y="5321"/>
                  <a:pt x="9199" y="5639"/>
                  <a:pt x="8999" y="5871"/>
                </a:cubicBezTo>
                <a:lnTo>
                  <a:pt x="5209" y="10285"/>
                </a:lnTo>
                <a:cubicBezTo>
                  <a:pt x="5061" y="10457"/>
                  <a:pt x="4847" y="10555"/>
                  <a:pt x="4621" y="10555"/>
                </a:cubicBezTo>
                <a:close/>
                <a:moveTo>
                  <a:pt x="886" y="5392"/>
                </a:moveTo>
                <a:lnTo>
                  <a:pt x="4621" y="9742"/>
                </a:lnTo>
                <a:lnTo>
                  <a:pt x="8356" y="5392"/>
                </a:lnTo>
                <a:lnTo>
                  <a:pt x="6221" y="5392"/>
                </a:lnTo>
                <a:lnTo>
                  <a:pt x="6221" y="1200"/>
                </a:lnTo>
                <a:cubicBezTo>
                  <a:pt x="6221" y="980"/>
                  <a:pt x="6041" y="800"/>
                  <a:pt x="5821" y="800"/>
                </a:cubicBezTo>
                <a:lnTo>
                  <a:pt x="3421" y="800"/>
                </a:lnTo>
                <a:cubicBezTo>
                  <a:pt x="3201" y="800"/>
                  <a:pt x="3021" y="980"/>
                  <a:pt x="3021" y="1200"/>
                </a:cubicBezTo>
                <a:lnTo>
                  <a:pt x="3021" y="5391"/>
                </a:lnTo>
                <a:lnTo>
                  <a:pt x="886" y="5391"/>
                </a:lnTo>
                <a:lnTo>
                  <a:pt x="886" y="5392"/>
                </a:lnTo>
                <a:close/>
              </a:path>
            </a:pathLst>
          </a:custGeom>
          <a:solidFill>
            <a:srgbClr val="4B4B4B"/>
          </a:solidFill>
          <a:ln>
            <a:solidFill>
              <a:srgbClr val="4B4B4B"/>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iconfont-1054-809968">
            <a:extLst>
              <a:ext uri="{FF2B5EF4-FFF2-40B4-BE49-F238E27FC236}">
                <a16:creationId xmlns:a16="http://schemas.microsoft.com/office/drawing/2014/main" id="{86357334-3EBB-46F9-8481-F9B7BB8B629C}"/>
              </a:ext>
            </a:extLst>
          </p:cNvPr>
          <p:cNvSpPr>
            <a:spLocks noChangeAspect="1"/>
          </p:cNvSpPr>
          <p:nvPr/>
        </p:nvSpPr>
        <p:spPr bwMode="auto">
          <a:xfrm>
            <a:off x="11372944" y="888670"/>
            <a:ext cx="304842" cy="304842"/>
          </a:xfrm>
          <a:custGeom>
            <a:avLst/>
            <a:gdLst>
              <a:gd name="T0" fmla="*/ 7991 w 12800"/>
              <a:gd name="T1" fmla="*/ 4785 h 12800"/>
              <a:gd name="T2" fmla="*/ 7237 w 12800"/>
              <a:gd name="T3" fmla="*/ 4281 h 12800"/>
              <a:gd name="T4" fmla="*/ 6348 w 12800"/>
              <a:gd name="T5" fmla="*/ 4105 h 12800"/>
              <a:gd name="T6" fmla="*/ 5458 w 12800"/>
              <a:gd name="T7" fmla="*/ 4281 h 12800"/>
              <a:gd name="T8" fmla="*/ 4704 w 12800"/>
              <a:gd name="T9" fmla="*/ 4785 h 12800"/>
              <a:gd name="T10" fmla="*/ 4200 w 12800"/>
              <a:gd name="T11" fmla="*/ 5538 h 12800"/>
              <a:gd name="T12" fmla="*/ 4023 w 12800"/>
              <a:gd name="T13" fmla="*/ 6426 h 12800"/>
              <a:gd name="T14" fmla="*/ 4200 w 12800"/>
              <a:gd name="T15" fmla="*/ 7314 h 12800"/>
              <a:gd name="T16" fmla="*/ 4704 w 12800"/>
              <a:gd name="T17" fmla="*/ 8067 h 12800"/>
              <a:gd name="T18" fmla="*/ 5458 w 12800"/>
              <a:gd name="T19" fmla="*/ 8571 h 12800"/>
              <a:gd name="T20" fmla="*/ 6348 w 12800"/>
              <a:gd name="T21" fmla="*/ 8747 h 12800"/>
              <a:gd name="T22" fmla="*/ 7237 w 12800"/>
              <a:gd name="T23" fmla="*/ 8571 h 12800"/>
              <a:gd name="T24" fmla="*/ 7991 w 12800"/>
              <a:gd name="T25" fmla="*/ 8067 h 12800"/>
              <a:gd name="T26" fmla="*/ 8495 w 12800"/>
              <a:gd name="T27" fmla="*/ 7314 h 12800"/>
              <a:gd name="T28" fmla="*/ 8672 w 12800"/>
              <a:gd name="T29" fmla="*/ 6426 h 12800"/>
              <a:gd name="T30" fmla="*/ 8495 w 12800"/>
              <a:gd name="T31" fmla="*/ 5538 h 12800"/>
              <a:gd name="T32" fmla="*/ 7991 w 12800"/>
              <a:gd name="T33" fmla="*/ 4785 h 12800"/>
              <a:gd name="T34" fmla="*/ 11482 w 12800"/>
              <a:gd name="T35" fmla="*/ 5844 h 12800"/>
              <a:gd name="T36" fmla="*/ 6947 w 12800"/>
              <a:gd name="T37" fmla="*/ 1317 h 12800"/>
              <a:gd name="T38" fmla="*/ 6947 w 12800"/>
              <a:gd name="T39" fmla="*/ 0 h 12800"/>
              <a:gd name="T40" fmla="*/ 5880 w 12800"/>
              <a:gd name="T41" fmla="*/ 0 h 12800"/>
              <a:gd name="T42" fmla="*/ 5880 w 12800"/>
              <a:gd name="T43" fmla="*/ 1334 h 12800"/>
              <a:gd name="T44" fmla="*/ 1318 w 12800"/>
              <a:gd name="T45" fmla="*/ 5844 h 12800"/>
              <a:gd name="T46" fmla="*/ 0 w 12800"/>
              <a:gd name="T47" fmla="*/ 5844 h 12800"/>
              <a:gd name="T48" fmla="*/ 0 w 12800"/>
              <a:gd name="T49" fmla="*/ 6933 h 12800"/>
              <a:gd name="T50" fmla="*/ 1318 w 12800"/>
              <a:gd name="T51" fmla="*/ 6933 h 12800"/>
              <a:gd name="T52" fmla="*/ 5857 w 12800"/>
              <a:gd name="T53" fmla="*/ 11466 h 12800"/>
              <a:gd name="T54" fmla="*/ 5857 w 12800"/>
              <a:gd name="T55" fmla="*/ 12800 h 12800"/>
              <a:gd name="T56" fmla="*/ 6947 w 12800"/>
              <a:gd name="T57" fmla="*/ 12800 h 12800"/>
              <a:gd name="T58" fmla="*/ 6947 w 12800"/>
              <a:gd name="T59" fmla="*/ 11483 h 12800"/>
              <a:gd name="T60" fmla="*/ 11482 w 12800"/>
              <a:gd name="T61" fmla="*/ 6933 h 12800"/>
              <a:gd name="T62" fmla="*/ 12800 w 12800"/>
              <a:gd name="T63" fmla="*/ 6933 h 12800"/>
              <a:gd name="T64" fmla="*/ 12800 w 12800"/>
              <a:gd name="T65" fmla="*/ 5844 h 12800"/>
              <a:gd name="T66" fmla="*/ 11482 w 12800"/>
              <a:gd name="T67" fmla="*/ 5844 h 12800"/>
              <a:gd name="T68" fmla="*/ 6400 w 12800"/>
              <a:gd name="T69" fmla="*/ 10589 h 12800"/>
              <a:gd name="T70" fmla="*/ 2214 w 12800"/>
              <a:gd name="T71" fmla="*/ 6409 h 12800"/>
              <a:gd name="T72" fmla="*/ 6400 w 12800"/>
              <a:gd name="T73" fmla="*/ 2206 h 12800"/>
              <a:gd name="T74" fmla="*/ 10586 w 12800"/>
              <a:gd name="T75" fmla="*/ 6409 h 12800"/>
              <a:gd name="T76" fmla="*/ 6400 w 12800"/>
              <a:gd name="T77" fmla="*/ 10589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800" h="12800">
                <a:moveTo>
                  <a:pt x="7991" y="4785"/>
                </a:moveTo>
                <a:cubicBezTo>
                  <a:pt x="7776" y="4570"/>
                  <a:pt x="7518" y="4398"/>
                  <a:pt x="7237" y="4281"/>
                </a:cubicBezTo>
                <a:cubicBezTo>
                  <a:pt x="6956" y="4165"/>
                  <a:pt x="6652" y="4105"/>
                  <a:pt x="6348" y="4105"/>
                </a:cubicBezTo>
                <a:cubicBezTo>
                  <a:pt x="6043" y="4105"/>
                  <a:pt x="5739" y="4165"/>
                  <a:pt x="5458" y="4281"/>
                </a:cubicBezTo>
                <a:cubicBezTo>
                  <a:pt x="5177" y="4398"/>
                  <a:pt x="4919" y="4570"/>
                  <a:pt x="4704" y="4785"/>
                </a:cubicBezTo>
                <a:cubicBezTo>
                  <a:pt x="4489" y="4999"/>
                  <a:pt x="4317" y="5257"/>
                  <a:pt x="4200" y="5538"/>
                </a:cubicBezTo>
                <a:cubicBezTo>
                  <a:pt x="4084" y="5819"/>
                  <a:pt x="4023" y="6122"/>
                  <a:pt x="4023" y="6426"/>
                </a:cubicBezTo>
                <a:cubicBezTo>
                  <a:pt x="4023" y="6730"/>
                  <a:pt x="4084" y="7033"/>
                  <a:pt x="4200" y="7314"/>
                </a:cubicBezTo>
                <a:cubicBezTo>
                  <a:pt x="4317" y="7595"/>
                  <a:pt x="4489" y="7853"/>
                  <a:pt x="4704" y="8067"/>
                </a:cubicBezTo>
                <a:cubicBezTo>
                  <a:pt x="4919" y="8282"/>
                  <a:pt x="5177" y="8454"/>
                  <a:pt x="5458" y="8571"/>
                </a:cubicBezTo>
                <a:cubicBezTo>
                  <a:pt x="5739" y="8687"/>
                  <a:pt x="6043" y="8747"/>
                  <a:pt x="6348" y="8747"/>
                </a:cubicBezTo>
                <a:cubicBezTo>
                  <a:pt x="6652" y="8747"/>
                  <a:pt x="6956" y="8687"/>
                  <a:pt x="7237" y="8571"/>
                </a:cubicBezTo>
                <a:cubicBezTo>
                  <a:pt x="7518" y="8454"/>
                  <a:pt x="7776" y="8282"/>
                  <a:pt x="7991" y="8067"/>
                </a:cubicBezTo>
                <a:cubicBezTo>
                  <a:pt x="8206" y="7853"/>
                  <a:pt x="8379" y="7595"/>
                  <a:pt x="8495" y="7314"/>
                </a:cubicBezTo>
                <a:cubicBezTo>
                  <a:pt x="8611" y="7034"/>
                  <a:pt x="8672" y="6730"/>
                  <a:pt x="8672" y="6426"/>
                </a:cubicBezTo>
                <a:cubicBezTo>
                  <a:pt x="8672" y="6122"/>
                  <a:pt x="8611" y="5819"/>
                  <a:pt x="8495" y="5538"/>
                </a:cubicBezTo>
                <a:cubicBezTo>
                  <a:pt x="8379" y="5257"/>
                  <a:pt x="8207" y="5000"/>
                  <a:pt x="7991" y="4785"/>
                </a:cubicBezTo>
                <a:close/>
                <a:moveTo>
                  <a:pt x="11482" y="5844"/>
                </a:moveTo>
                <a:cubicBezTo>
                  <a:pt x="11274" y="3350"/>
                  <a:pt x="9445" y="1490"/>
                  <a:pt x="6947" y="1317"/>
                </a:cubicBezTo>
                <a:lnTo>
                  <a:pt x="6947" y="0"/>
                </a:lnTo>
                <a:lnTo>
                  <a:pt x="5880" y="0"/>
                </a:lnTo>
                <a:lnTo>
                  <a:pt x="5880" y="1334"/>
                </a:lnTo>
                <a:cubicBezTo>
                  <a:pt x="3452" y="1559"/>
                  <a:pt x="1526" y="3402"/>
                  <a:pt x="1318" y="5844"/>
                </a:cubicBezTo>
                <a:lnTo>
                  <a:pt x="0" y="5844"/>
                </a:lnTo>
                <a:lnTo>
                  <a:pt x="0" y="6933"/>
                </a:lnTo>
                <a:lnTo>
                  <a:pt x="1318" y="6933"/>
                </a:lnTo>
                <a:cubicBezTo>
                  <a:pt x="1526" y="9375"/>
                  <a:pt x="3429" y="11224"/>
                  <a:pt x="5857" y="11466"/>
                </a:cubicBezTo>
                <a:lnTo>
                  <a:pt x="5857" y="12800"/>
                </a:lnTo>
                <a:lnTo>
                  <a:pt x="6947" y="12800"/>
                </a:lnTo>
                <a:lnTo>
                  <a:pt x="6947" y="11483"/>
                </a:lnTo>
                <a:cubicBezTo>
                  <a:pt x="9444" y="11310"/>
                  <a:pt x="11274" y="9427"/>
                  <a:pt x="11482" y="6933"/>
                </a:cubicBezTo>
                <a:lnTo>
                  <a:pt x="12800" y="6933"/>
                </a:lnTo>
                <a:lnTo>
                  <a:pt x="12800" y="5844"/>
                </a:lnTo>
                <a:lnTo>
                  <a:pt x="11482" y="5844"/>
                </a:lnTo>
                <a:close/>
                <a:moveTo>
                  <a:pt x="6400" y="10589"/>
                </a:moveTo>
                <a:cubicBezTo>
                  <a:pt x="4093" y="10589"/>
                  <a:pt x="2214" y="8695"/>
                  <a:pt x="2214" y="6409"/>
                </a:cubicBezTo>
                <a:cubicBezTo>
                  <a:pt x="2214" y="4122"/>
                  <a:pt x="4111" y="2206"/>
                  <a:pt x="6400" y="2206"/>
                </a:cubicBezTo>
                <a:cubicBezTo>
                  <a:pt x="8707" y="2206"/>
                  <a:pt x="10586" y="4122"/>
                  <a:pt x="10586" y="6409"/>
                </a:cubicBezTo>
                <a:cubicBezTo>
                  <a:pt x="10586" y="8695"/>
                  <a:pt x="8707" y="10589"/>
                  <a:pt x="6400" y="10589"/>
                </a:cubicBezTo>
                <a:close/>
              </a:path>
            </a:pathLst>
          </a:custGeom>
          <a:solidFill>
            <a:srgbClr val="4B4B4B"/>
          </a:solidFill>
          <a:ln>
            <a:solidFill>
              <a:srgbClr val="4B4B4B"/>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文本框 8">
            <a:extLst>
              <a:ext uri="{FF2B5EF4-FFF2-40B4-BE49-F238E27FC236}">
                <a16:creationId xmlns:a16="http://schemas.microsoft.com/office/drawing/2014/main" id="{C0B78AAD-E42C-432D-8B23-4157CB7B889D}"/>
              </a:ext>
            </a:extLst>
          </p:cNvPr>
          <p:cNvSpPr txBox="1"/>
          <p:nvPr/>
        </p:nvSpPr>
        <p:spPr>
          <a:xfrm>
            <a:off x="6096001" y="1574345"/>
            <a:ext cx="3813717" cy="2554545"/>
          </a:xfrm>
          <a:prstGeom prst="rect">
            <a:avLst/>
          </a:prstGeom>
          <a:noFill/>
        </p:spPr>
        <p:txBody>
          <a:bodyPr wrap="square" rtlCol="0">
            <a:spAutoFit/>
            <a:scene3d>
              <a:camera prst="isometricOffAxis1Right"/>
              <a:lightRig rig="threePt" dir="t"/>
            </a:scene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srgbClr val="4B4B4B"/>
                </a:solidFill>
                <a:effectLst>
                  <a:outerShdw blurRad="38100" dist="38100" dir="2700000" algn="tl">
                    <a:srgbClr val="000000">
                      <a:alpha val="43137"/>
                    </a:srgbClr>
                  </a:outerShdw>
                </a:effectLst>
                <a:uLnTx/>
                <a:uFillTx/>
                <a:latin typeface="UTM Facebook" pitchFamily="18" charset="0"/>
                <a:ea typeface="仓耳青禾体-谷力 W05" panose="02020400000000000000" pitchFamily="18" charset="-122"/>
                <a:cs typeface="+mn-cs"/>
              </a:rPr>
              <a:t>VẬN DỤNG</a:t>
            </a:r>
            <a:endParaRPr kumimoji="0" lang="zh-CN" altLang="en-US" sz="8000" b="1" i="0" u="none" strike="noStrike" kern="1200" cap="none" spc="0" normalizeH="0" baseline="0" noProof="0" dirty="0">
              <a:ln>
                <a:noFill/>
              </a:ln>
              <a:solidFill>
                <a:srgbClr val="4B4B4B"/>
              </a:solidFill>
              <a:effectLst>
                <a:outerShdw blurRad="38100" dist="38100" dir="2700000" algn="tl">
                  <a:srgbClr val="000000">
                    <a:alpha val="43137"/>
                  </a:srgbClr>
                </a:outerShdw>
              </a:effectLst>
              <a:uLnTx/>
              <a:uFillTx/>
              <a:latin typeface="UTM Facebook" pitchFamily="18" charset="0"/>
              <a:ea typeface="仓耳青禾体-谷力 W05" panose="02020400000000000000" pitchFamily="18" charset="-122"/>
              <a:cs typeface="+mn-cs"/>
            </a:endParaRPr>
          </a:p>
        </p:txBody>
      </p:sp>
    </p:spTree>
    <p:extLst>
      <p:ext uri="{BB962C8B-B14F-4D97-AF65-F5344CB8AC3E}">
        <p14:creationId xmlns:p14="http://schemas.microsoft.com/office/powerpoint/2010/main" val="689507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par>
                                <p:cTn id="15" presetID="14" presetClass="entr" presetSubtype="10" fill="hold" grpId="0" nodeType="withEffect">
                                  <p:stCondLst>
                                    <p:cond delay="150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493</TotalTime>
  <Words>282</Words>
  <Application>Microsoft Office PowerPoint</Application>
  <PresentationFormat>Widescreen</PresentationFormat>
  <Paragraphs>109</Paragraphs>
  <Slides>14</Slides>
  <Notes>3</Notes>
  <HiddenSlides>0</HiddenSlides>
  <MMClips>1</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14</vt:i4>
      </vt:variant>
    </vt:vector>
  </HeadingPairs>
  <TitlesOfParts>
    <vt:vector size="32" baseType="lpstr">
      <vt:lpstr>等线</vt:lpstr>
      <vt:lpstr>微软雅黑</vt:lpstr>
      <vt:lpstr>#9Slide05 SVNSnell Roundhand Sc</vt:lpstr>
      <vt:lpstr>Arial</vt:lpstr>
      <vt:lpstr>Arial-Rounded</vt:lpstr>
      <vt:lpstr>Calibri</vt:lpstr>
      <vt:lpstr>Cambria</vt:lpstr>
      <vt:lpstr>ITC Avant Garde Std Bk</vt:lpstr>
      <vt:lpstr>Times New Roman</vt:lpstr>
      <vt:lpstr>UTM Avo</vt:lpstr>
      <vt:lpstr>UTM Facebook</vt:lpstr>
      <vt:lpstr>字魂79号-萌趣奶油体</vt:lpstr>
      <vt:lpstr>Office Theme</vt:lpstr>
      <vt:lpstr>自定义设计方案</vt:lpstr>
      <vt:lpstr>4_Office Theme</vt:lpstr>
      <vt:lpstr>5_Office Theme</vt:lpstr>
      <vt:lpstr>6_Office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39</cp:revision>
  <dcterms:created xsi:type="dcterms:W3CDTF">2021-07-24T01:07:49Z</dcterms:created>
  <dcterms:modified xsi:type="dcterms:W3CDTF">2026-02-03T05:27:01Z</dcterms:modified>
</cp:coreProperties>
</file>