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19"/>
  </p:notesMasterIdLst>
  <p:sldIdLst>
    <p:sldId id="259" r:id="rId3"/>
    <p:sldId id="257" r:id="rId4"/>
    <p:sldId id="260" r:id="rId5"/>
    <p:sldId id="262" r:id="rId6"/>
    <p:sldId id="290" r:id="rId7"/>
    <p:sldId id="300" r:id="rId8"/>
    <p:sldId id="303" r:id="rId9"/>
    <p:sldId id="292" r:id="rId10"/>
    <p:sldId id="256" r:id="rId11"/>
    <p:sldId id="299" r:id="rId12"/>
    <p:sldId id="294" r:id="rId13"/>
    <p:sldId id="295" r:id="rId14"/>
    <p:sldId id="296" r:id="rId15"/>
    <p:sldId id="297" r:id="rId16"/>
    <p:sldId id="298"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8177B-7393-489E-8BE2-0D7161AEB495}"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177EE3-1BF3-453F-AE6E-70EB3A8C0E46}" type="slidenum">
              <a:rPr lang="en-US" smtClean="0"/>
              <a:t>‹#›</a:t>
            </a:fld>
            <a:endParaRPr lang="en-US"/>
          </a:p>
        </p:txBody>
      </p:sp>
    </p:spTree>
    <p:extLst>
      <p:ext uri="{BB962C8B-B14F-4D97-AF65-F5344CB8AC3E}">
        <p14:creationId xmlns:p14="http://schemas.microsoft.com/office/powerpoint/2010/main" val="7824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doremon</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26177EE3-1BF3-453F-AE6E-70EB3A8C0E46}" type="slidenum">
              <a:rPr lang="en-US" smtClean="0"/>
              <a:t>11</a:t>
            </a:fld>
            <a:endParaRPr lang="en-US"/>
          </a:p>
        </p:txBody>
      </p:sp>
    </p:spTree>
    <p:extLst>
      <p:ext uri="{BB962C8B-B14F-4D97-AF65-F5344CB8AC3E}">
        <p14:creationId xmlns:p14="http://schemas.microsoft.com/office/powerpoint/2010/main" val="1349044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06EFC6-BF03-4458-A021-EC23C0B7FCCB}"/>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36127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A362-8326-4D5D-A284-08F579E99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7A5C9A-0485-4D70-ACFA-05A35B9A0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AC5F1B-659D-4209-A92F-B07639C8E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6424D-56F7-489D-9C7D-791447FDB6E8}"/>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6" name="Footer Placeholder 5">
            <a:extLst>
              <a:ext uri="{FF2B5EF4-FFF2-40B4-BE49-F238E27FC236}">
                <a16:creationId xmlns:a16="http://schemas.microsoft.com/office/drawing/2014/main" id="{268854A9-5A53-4EBE-89FE-2BC424BFDA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D9F7F3-B82C-4660-9288-C5FA6665532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960560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B477-ED56-4C11-AC2B-9D1ABD76B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9BF9EF1-D38B-456E-A5DD-F662CD4F0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CAD382B-52D6-43DF-8D3F-12C3D9BF8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6E912-FD2F-4292-882F-A15626D1FDB5}"/>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6" name="Footer Placeholder 5">
            <a:extLst>
              <a:ext uri="{FF2B5EF4-FFF2-40B4-BE49-F238E27FC236}">
                <a16:creationId xmlns:a16="http://schemas.microsoft.com/office/drawing/2014/main" id="{1F8BE62C-B615-4F1D-991C-66BF5AE908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35E678-E5AD-4EEC-84F9-5F44982A594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968858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0A4D-6CB7-4D3E-8D03-79C3EA8A26F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E916B33-B111-42A3-98D5-D4147AAAD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45DFBA-2E34-421B-B87E-F73CC50995C8}"/>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D10A0DAD-18BE-4737-90FF-C3FCB035DA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C55BC4-CEE0-4F55-9757-19430DE0A845}"/>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700853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F8B35-3A29-4218-90AE-54EB522AF6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21CE9B-7B05-4B1C-9F18-1FE903B7A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F6836D-08B1-4BC3-8E41-704E7837B7C2}"/>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63360259-81F9-4DFB-AF0D-97BE1AB731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4D4BE1-EFD3-46EE-8C2E-3AD01A3FEEA6}"/>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87678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992642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699685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360839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525858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332234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221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06EFC6-BF03-4458-A021-EC23C0B7FCCB}"/>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588463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AAA8F-E5D2-4AB8-B7DB-DDF429038AC3}"/>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3" name="Footer Placeholder 2">
            <a:extLst>
              <a:ext uri="{FF2B5EF4-FFF2-40B4-BE49-F238E27FC236}">
                <a16:creationId xmlns:a16="http://schemas.microsoft.com/office/drawing/2014/main" id="{0B84748D-DF3D-4127-909B-3E43458FD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79C680-8827-4BD3-8FE3-0D54C76F8E6A}"/>
              </a:ext>
            </a:extLst>
          </p:cNvPr>
          <p:cNvSpPr>
            <a:spLocks noGrp="1"/>
          </p:cNvSpPr>
          <p:nvPr>
            <p:ph type="sldNum" sz="quarter" idx="12"/>
          </p:nvPr>
        </p:nvSpPr>
        <p:spPr/>
        <p:txBody>
          <a:bodyPr/>
          <a:lstStyle/>
          <a:p>
            <a:fld id="{1CC9DBA8-5E42-4B0C-A7FB-43988E177816}" type="slidenum">
              <a:rPr lang="en-US" smtClean="0"/>
              <a:t>‹#›</a:t>
            </a:fld>
            <a:endParaRPr lang="en-US"/>
          </a:p>
        </p:txBody>
      </p:sp>
      <p:pic>
        <p:nvPicPr>
          <p:cNvPr id="5" name="Picture 4">
            <a:hlinkClick r:id="rId2"/>
            <a:extLst>
              <a:ext uri="{FF2B5EF4-FFF2-40B4-BE49-F238E27FC236}">
                <a16:creationId xmlns:a16="http://schemas.microsoft.com/office/drawing/2014/main" id="{4427C8B4-02D8-4531-942F-29DF138298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3498305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3856498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146497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872462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p:txBody>
          <a:bodyPr/>
          <a:lstStyle/>
          <a:p>
            <a:fld id="{78DA0DE9-F4C7-4771-962B-1B3FE4A01F17}" type="datetimeFigureOut">
              <a:rPr lang="en-US" smtClean="0"/>
              <a:t>2/3/2026</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014988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1AC5-7CA2-4913-A7C9-FD2CDBACFC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8702A97-A0DE-4E9E-92CB-21E5B5C43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88B284-73C6-4681-BFFC-09A2E0AE7413}"/>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96325894-790D-4FC1-A34F-E5E630B61B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309538-6B5C-4CBF-A22F-32FC195E2B6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4085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1AC5-7CA2-4913-A7C9-FD2CDBACFC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8702A97-A0DE-4E9E-92CB-21E5B5C43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88B284-73C6-4681-BFFC-09A2E0AE7413}"/>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96325894-790D-4FC1-A34F-E5E630B61B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309538-6B5C-4CBF-A22F-32FC195E2B6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4145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5DE6-542E-4B15-A693-49DFA13D6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AD29850-387A-41AC-9286-F11348261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B4A9A-87F7-4100-9837-A3183BADF317}"/>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BC4D7A6B-D49B-4621-9C8B-0B8C41C1E7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7FE5FC-8C33-4540-B7EC-6F73157E8D6B}"/>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539413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115D-4292-4912-8ADF-45A2DD50567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B3A2A3F-6445-4577-AB33-A3DFFF5F5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A00374C-24AD-4369-84AB-7856BD743C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1238C17-303B-4F7B-986B-880DB83DA8E0}"/>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6" name="Footer Placeholder 5">
            <a:extLst>
              <a:ext uri="{FF2B5EF4-FFF2-40B4-BE49-F238E27FC236}">
                <a16:creationId xmlns:a16="http://schemas.microsoft.com/office/drawing/2014/main" id="{4D1CE258-D39B-4A50-A77B-F8E9C1BEC3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CD94681-4896-475F-BC09-75012A28A24A}"/>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793568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D096-75A2-4AD3-ADD4-A75B70CE51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957678A-5953-4C98-B39D-CE37F5BF6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684FC4-CCFB-4316-AD13-A333AA0347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1310705-B289-457E-9590-D4C679BD6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4A98D-E0ED-405D-93EB-272B4A23EC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847BE6-F6EE-40AE-9801-D8500E0CC8DC}"/>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8" name="Footer Placeholder 7">
            <a:extLst>
              <a:ext uri="{FF2B5EF4-FFF2-40B4-BE49-F238E27FC236}">
                <a16:creationId xmlns:a16="http://schemas.microsoft.com/office/drawing/2014/main" id="{87D25C54-318E-4DE8-B521-9DB02E86E94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DCB482-2312-4F93-A16F-2984E17B877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20416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3C6A-64D4-427B-AA8A-894338FBEDC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C504726-F395-4B60-BEED-ADFEA28EF841}"/>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4" name="Footer Placeholder 3">
            <a:extLst>
              <a:ext uri="{FF2B5EF4-FFF2-40B4-BE49-F238E27FC236}">
                <a16:creationId xmlns:a16="http://schemas.microsoft.com/office/drawing/2014/main" id="{AABE6E3A-8926-4D42-A51A-844F0F7C1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6E9BD2B-E792-461C-B330-5C872D52647D}"/>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315505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5692E-CCBD-48B8-84C6-AB84D60F33F1}"/>
              </a:ext>
            </a:extLst>
          </p:cNvPr>
          <p:cNvSpPr>
            <a:spLocks noGrp="1"/>
          </p:cNvSpPr>
          <p:nvPr>
            <p:ph type="dt" sz="half" idx="10"/>
          </p:nvPr>
        </p:nvSpPr>
        <p:spPr/>
        <p:txBody>
          <a:bodyPr/>
          <a:lstStyle/>
          <a:p>
            <a:fld id="{13FB8416-AE91-4D78-AA0C-FBBFC273F27A}" type="datetimeFigureOut">
              <a:rPr lang="vi-VN" smtClean="0"/>
              <a:t>03/02/2026</a:t>
            </a:fld>
            <a:endParaRPr lang="vi-VN"/>
          </a:p>
        </p:txBody>
      </p:sp>
      <p:sp>
        <p:nvSpPr>
          <p:cNvPr id="3" name="Footer Placeholder 2">
            <a:extLst>
              <a:ext uri="{FF2B5EF4-FFF2-40B4-BE49-F238E27FC236}">
                <a16:creationId xmlns:a16="http://schemas.microsoft.com/office/drawing/2014/main" id="{10BB6CDC-2BB8-4944-8A49-A8BAF12C0C8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B50A66D-1083-4668-82BF-1F6376D81CE0}"/>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035673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780D51-6351-428C-A714-83D261CAF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4714BB-5A27-4994-9032-39A059952E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9A5794-BDF5-4FDA-B800-F05FC941A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B8416-AE91-4D78-AA0C-FBBFC273F27A}" type="datetimeFigureOut">
              <a:rPr lang="vi-VN" smtClean="0"/>
              <a:t>03/02/2026</a:t>
            </a:fld>
            <a:endParaRPr lang="vi-VN"/>
          </a:p>
        </p:txBody>
      </p:sp>
      <p:sp>
        <p:nvSpPr>
          <p:cNvPr id="5" name="Footer Placeholder 4">
            <a:extLst>
              <a:ext uri="{FF2B5EF4-FFF2-40B4-BE49-F238E27FC236}">
                <a16:creationId xmlns:a16="http://schemas.microsoft.com/office/drawing/2014/main" id="{C47BBD3B-C54D-43D0-939A-6350C9161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9ECBAA-749E-40F3-94A5-0EDC9B2D0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7873B-E25D-43C1-A454-B0D7D02A555B}" type="slidenum">
              <a:rPr lang="vi-VN" smtClean="0"/>
              <a:t>‹#›</a:t>
            </a:fld>
            <a:endParaRPr lang="vi-VN"/>
          </a:p>
        </p:txBody>
      </p:sp>
    </p:spTree>
    <p:extLst>
      <p:ext uri="{BB962C8B-B14F-4D97-AF65-F5344CB8AC3E}">
        <p14:creationId xmlns:p14="http://schemas.microsoft.com/office/powerpoint/2010/main" val="2180056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3BC105-C927-4B7D-9C20-2397A3D172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785D4D-BC54-4E9D-9653-58F04679A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A542E-D4BC-4D77-BDB8-A0222C985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0DE9-F4C7-4771-962B-1B3FE4A01F17}" type="datetimeFigureOut">
              <a:rPr lang="en-US" smtClean="0"/>
              <a:t>2/3/2026</a:t>
            </a:fld>
            <a:endParaRPr lang="en-US"/>
          </a:p>
        </p:txBody>
      </p:sp>
      <p:sp>
        <p:nvSpPr>
          <p:cNvPr id="5" name="Footer Placeholder 4">
            <a:extLst>
              <a:ext uri="{FF2B5EF4-FFF2-40B4-BE49-F238E27FC236}">
                <a16:creationId xmlns:a16="http://schemas.microsoft.com/office/drawing/2014/main" id="{D4549D8C-4723-4B8F-8424-356BA2EFDE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E3723-E55B-4156-A1E2-983B2D485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9DBA8-5E42-4B0C-A7FB-43988E177816}" type="slidenum">
              <a:rPr lang="en-US" smtClean="0"/>
              <a:t>‹#›</a:t>
            </a:fld>
            <a:endParaRPr lang="en-US"/>
          </a:p>
        </p:txBody>
      </p:sp>
    </p:spTree>
    <p:extLst>
      <p:ext uri="{BB962C8B-B14F-4D97-AF65-F5344CB8AC3E}">
        <p14:creationId xmlns:p14="http://schemas.microsoft.com/office/powerpoint/2010/main" val="34680699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1.png"/><Relationship Id="rId12" Type="http://schemas.openxmlformats.org/officeDocument/2006/relationships/slide" Target="slide14.xml"/><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13.xml"/><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5.png"/><Relationship Id="rId10" Type="http://schemas.openxmlformats.org/officeDocument/2006/relationships/slide" Target="slide11.xml"/><Relationship Id="rId4" Type="http://schemas.openxmlformats.org/officeDocument/2006/relationships/slide" Target="slide12.xml"/><Relationship Id="rId9" Type="http://schemas.openxmlformats.org/officeDocument/2006/relationships/image" Target="../media/image32.png"/><Relationship Id="rId14" Type="http://schemas.openxmlformats.org/officeDocument/2006/relationships/slide" Target="slide15.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36.png"/><Relationship Id="rId5" Type="http://schemas.openxmlformats.org/officeDocument/2006/relationships/slide" Target="slide10.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38.jpg"/><Relationship Id="rId5" Type="http://schemas.openxmlformats.org/officeDocument/2006/relationships/image" Target="../media/image37.png"/><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15.jpg"/><Relationship Id="rId5" Type="http://schemas.openxmlformats.org/officeDocument/2006/relationships/image" Target="../media/image42.png"/><Relationship Id="rId4" Type="http://schemas.openxmlformats.org/officeDocument/2006/relationships/slide" Target="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7.gif"/><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4.jpg"/><Relationship Id="rId3" Type="http://schemas.microsoft.com/office/2007/relationships/hdphoto" Target="../media/hdphoto2.wdp"/><Relationship Id="rId7" Type="http://schemas.openxmlformats.org/officeDocument/2006/relationships/image" Target="../media/image12.png"/><Relationship Id="rId12" Type="http://schemas.microsoft.com/office/2007/relationships/hdphoto" Target="../media/hdphoto8.wdp"/><Relationship Id="rId2" Type="http://schemas.openxmlformats.org/officeDocument/2006/relationships/image" Target="../media/image4.png"/><Relationship Id="rId1" Type="http://schemas.openxmlformats.org/officeDocument/2006/relationships/slideLayout" Target="../slideLayouts/slideLayout3.xml"/><Relationship Id="rId6" Type="http://schemas.microsoft.com/office/2007/relationships/hdphoto" Target="../media/hdphoto6.wdp"/><Relationship Id="rId11" Type="http://schemas.openxmlformats.org/officeDocument/2006/relationships/image" Target="../media/image13.png"/><Relationship Id="rId5" Type="http://schemas.openxmlformats.org/officeDocument/2006/relationships/image" Target="../media/image11.png"/><Relationship Id="rId10"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3.png"/><Relationship Id="rId14"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7.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4.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7" Type="http://schemas.microsoft.com/office/2007/relationships/hdphoto" Target="../media/hdphoto11.wdp"/><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20.xml"/><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FABEC4-244F-4E5E-9655-3CED3251F444}"/>
              </a:ext>
            </a:extLst>
          </p:cNvPr>
          <p:cNvSpPr/>
          <p:nvPr/>
        </p:nvSpPr>
        <p:spPr>
          <a:xfrm>
            <a:off x="-21834" y="-15705"/>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descr="A picture containing text, queen, vector graphics&#10;&#10;Description automatically generated">
            <a:extLst>
              <a:ext uri="{FF2B5EF4-FFF2-40B4-BE49-F238E27FC236}">
                <a16:creationId xmlns:a16="http://schemas.microsoft.com/office/drawing/2014/main" id="{902CC66B-B162-40F2-9518-3FBCBA6D6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9652">
            <a:off x="6831566" y="962643"/>
            <a:ext cx="5275638" cy="4130924"/>
          </a:xfrm>
          <a:prstGeom prst="rect">
            <a:avLst/>
          </a:prstGeom>
        </p:spPr>
      </p:pic>
      <p:sp>
        <p:nvSpPr>
          <p:cNvPr id="6" name="Rectangle 5">
            <a:extLst>
              <a:ext uri="{FF2B5EF4-FFF2-40B4-BE49-F238E27FC236}">
                <a16:creationId xmlns:a16="http://schemas.microsoft.com/office/drawing/2014/main" id="{BAD9FE01-0D84-4921-BD12-F02F2A812B12}"/>
              </a:ext>
            </a:extLst>
          </p:cNvPr>
          <p:cNvSpPr/>
          <p:nvPr/>
        </p:nvSpPr>
        <p:spPr>
          <a:xfrm>
            <a:off x="-10917" y="508621"/>
            <a:ext cx="12213834" cy="19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1" name="Picture 30" descr="A picture containing text&#10;&#10;Description automatically generated">
            <a:extLst>
              <a:ext uri="{FF2B5EF4-FFF2-40B4-BE49-F238E27FC236}">
                <a16:creationId xmlns:a16="http://schemas.microsoft.com/office/drawing/2014/main" id="{0A67C871-6104-45E7-BEAC-87445C5F03D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7089" b="89992" l="10000" r="90000">
                        <a14:foregroundMark x1="65556" y1="17598" x2="74222" y2="26105"/>
                        <a14:foregroundMark x1="74222" y1="17765" x2="84556" y2="29775"/>
                        <a14:foregroundMark x1="78778" y1="16430" x2="80778" y2="25771"/>
                        <a14:foregroundMark x1="77222" y1="20601" x2="79556" y2="30192"/>
                        <a14:foregroundMark x1="77222" y1="20851" x2="74111" y2="30359"/>
                        <a14:foregroundMark x1="74111" y1="30359" x2="72667" y2="32027"/>
                        <a14:foregroundMark x1="70111" y1="27857" x2="68000" y2="40617"/>
                        <a14:foregroundMark x1="68000" y1="40617" x2="67778" y2="40701"/>
                        <a14:foregroundMark x1="65000" y1="45038" x2="61222" y2="50792"/>
                        <a14:foregroundMark x1="60111" y1="57465" x2="58222" y2="65555"/>
                        <a14:foregroundMark x1="58222" y1="65555" x2="58111" y2="65638"/>
                        <a14:foregroundMark x1="59444" y1="62802" x2="61222" y2="63386"/>
                        <a14:foregroundMark x1="65556" y1="60884" x2="65778" y2="62969"/>
                        <a14:foregroundMark x1="68000" y1="58799" x2="67556" y2="62385"/>
                        <a14:foregroundMark x1="68000" y1="54545" x2="67778" y2="59383"/>
                        <a14:foregroundMark x1="67556" y1="50792" x2="65444" y2="56714"/>
                        <a14:foregroundMark x1="63222" y1="51293" x2="63222" y2="57798"/>
                        <a14:foregroundMark x1="64000" y1="47873" x2="70111" y2="53795"/>
                        <a14:foregroundMark x1="65778" y1="42702" x2="71667" y2="45455"/>
                        <a14:foregroundMark x1="80444" y1="27273" x2="86667" y2="33194"/>
                        <a14:foregroundMark x1="88111" y1="20183" x2="88111" y2="28857"/>
                        <a14:foregroundMark x1="87111" y1="22352" x2="87889" y2="29024"/>
                        <a14:foregroundMark x1="84889" y1="21018" x2="75778" y2="24520"/>
                        <a14:foregroundMark x1="75778" y1="24520" x2="75444" y2="24270"/>
                        <a14:foregroundMark x1="65556" y1="14345" x2="64778" y2="16847"/>
                        <a14:foregroundMark x1="52000" y1="9925" x2="47778" y2="16430"/>
                        <a14:foregroundMark x1="50000" y1="13178" x2="48000" y2="17765"/>
                        <a14:foregroundMark x1="44222" y1="13761" x2="39889" y2="15596"/>
                        <a14:foregroundMark x1="41667" y1="12761" x2="37778" y2="15430"/>
                        <a14:foregroundMark x1="43111" y1="12177" x2="51222" y2="11426"/>
                        <a14:foregroundMark x1="45111" y1="11843" x2="64556" y2="8257"/>
                        <a14:foregroundMark x1="59667" y1="7089" x2="69000" y2="8007"/>
                      </a14:backgroundRemoval>
                    </a14:imgEffect>
                  </a14:imgLayer>
                </a14:imgProps>
              </a:ext>
              <a:ext uri="{28A0092B-C50C-407E-A947-70E740481C1C}">
                <a14:useLocalDpi xmlns:a14="http://schemas.microsoft.com/office/drawing/2010/main" val="0"/>
              </a:ext>
            </a:extLst>
          </a:blip>
          <a:srcRect b="20467"/>
          <a:stretch/>
        </p:blipFill>
        <p:spPr>
          <a:xfrm>
            <a:off x="10811538" y="5461760"/>
            <a:ext cx="1346579" cy="1426765"/>
          </a:xfrm>
          <a:prstGeom prst="rect">
            <a:avLst/>
          </a:prstGeom>
        </p:spPr>
      </p:pic>
      <p:sp>
        <p:nvSpPr>
          <p:cNvPr id="18" name="Rectangle 17">
            <a:extLst>
              <a:ext uri="{FF2B5EF4-FFF2-40B4-BE49-F238E27FC236}">
                <a16:creationId xmlns:a16="http://schemas.microsoft.com/office/drawing/2014/main" id="{37E38D65-082C-4499-B090-9820FA4465B0}"/>
              </a:ext>
            </a:extLst>
          </p:cNvPr>
          <p:cNvSpPr/>
          <p:nvPr/>
        </p:nvSpPr>
        <p:spPr>
          <a:xfrm>
            <a:off x="12202917" y="295355"/>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D39068B9-6FB8-4801-B8CC-B2C01D532ECD}"/>
              </a:ext>
            </a:extLst>
          </p:cNvPr>
          <p:cNvSpPr/>
          <p:nvPr/>
        </p:nvSpPr>
        <p:spPr>
          <a:xfrm>
            <a:off x="-5139114" y="33530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8CF59934-0564-4C36-A051-01F90E6973D3}"/>
              </a:ext>
            </a:extLst>
          </p:cNvPr>
          <p:cNvSpPr/>
          <p:nvPr/>
        </p:nvSpPr>
        <p:spPr>
          <a:xfrm>
            <a:off x="-12245965" y="6049751"/>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62A87226-90D0-4C7A-A54A-519683DA9C0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36629" y="7822"/>
            <a:ext cx="2022944" cy="431865"/>
          </a:xfrm>
          <a:prstGeom prst="rect">
            <a:avLst/>
          </a:prstGeom>
        </p:spPr>
      </p:pic>
      <p:pic>
        <p:nvPicPr>
          <p:cNvPr id="28" name="Picture 27">
            <a:extLst>
              <a:ext uri="{FF2B5EF4-FFF2-40B4-BE49-F238E27FC236}">
                <a16:creationId xmlns:a16="http://schemas.microsoft.com/office/drawing/2014/main" id="{1809718A-CAFC-4D8F-9109-40F4ACF0549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2637828" y="19772"/>
            <a:ext cx="1087106" cy="897853"/>
          </a:xfrm>
          <a:prstGeom prst="rect">
            <a:avLst/>
          </a:prstGeom>
        </p:spPr>
      </p:pic>
      <p:pic>
        <p:nvPicPr>
          <p:cNvPr id="29" name="Picture 28">
            <a:extLst>
              <a:ext uri="{FF2B5EF4-FFF2-40B4-BE49-F238E27FC236}">
                <a16:creationId xmlns:a16="http://schemas.microsoft.com/office/drawing/2014/main" id="{19ED871D-ED80-48B0-BFAD-508BAFCDD05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062332" y="-153572"/>
            <a:ext cx="1087106" cy="897853"/>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84BA7036-D6EF-4D31-85E1-3CE967E4FD1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352976" y="3967836"/>
            <a:ext cx="2886852" cy="3028031"/>
          </a:xfrm>
          <a:prstGeom prst="rect">
            <a:avLst/>
          </a:prstGeom>
        </p:spPr>
      </p:pic>
      <p:sp>
        <p:nvSpPr>
          <p:cNvPr id="2" name="Rectangle 1">
            <a:extLst>
              <a:ext uri="{FF2B5EF4-FFF2-40B4-BE49-F238E27FC236}">
                <a16:creationId xmlns:a16="http://schemas.microsoft.com/office/drawing/2014/main" id="{F9CDB035-F30F-4098-87D8-8B6BF39D417D}"/>
              </a:ext>
            </a:extLst>
          </p:cNvPr>
          <p:cNvSpPr/>
          <p:nvPr/>
        </p:nvSpPr>
        <p:spPr>
          <a:xfrm>
            <a:off x="2722616" y="3165376"/>
            <a:ext cx="185421" cy="2507705"/>
          </a:xfrm>
          <a:prstGeom prst="rect">
            <a:avLst/>
          </a:prstGeom>
          <a:solidFill>
            <a:srgbClr val="AC875A"/>
          </a:solidFill>
          <a:ln>
            <a:solidFill>
              <a:srgbClr val="3D2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5001892D-F3E1-4BC3-AF52-99A16BC80FF5}"/>
              </a:ext>
            </a:extLst>
          </p:cNvPr>
          <p:cNvSpPr/>
          <p:nvPr/>
        </p:nvSpPr>
        <p:spPr>
          <a:xfrm>
            <a:off x="1127576" y="2234913"/>
            <a:ext cx="6008720" cy="1632030"/>
          </a:xfrm>
          <a:custGeom>
            <a:avLst/>
            <a:gdLst>
              <a:gd name="csX0" fmla="*/ 0 w 6008720"/>
              <a:gd name="csY0" fmla="*/ 190980 h 1632030"/>
              <a:gd name="csX1" fmla="*/ 190980 w 6008720"/>
              <a:gd name="csY1" fmla="*/ 0 h 1632030"/>
              <a:gd name="csX2" fmla="*/ 5817740 w 6008720"/>
              <a:gd name="csY2" fmla="*/ 0 h 1632030"/>
              <a:gd name="csX3" fmla="*/ 6008720 w 6008720"/>
              <a:gd name="csY3" fmla="*/ 190980 h 1632030"/>
              <a:gd name="csX4" fmla="*/ 6008720 w 6008720"/>
              <a:gd name="csY4" fmla="*/ 1441050 h 1632030"/>
              <a:gd name="csX5" fmla="*/ 5817740 w 6008720"/>
              <a:gd name="csY5" fmla="*/ 1632030 h 1632030"/>
              <a:gd name="csX6" fmla="*/ 190980 w 6008720"/>
              <a:gd name="csY6" fmla="*/ 1632030 h 1632030"/>
              <a:gd name="csX7" fmla="*/ 0 w 6008720"/>
              <a:gd name="csY7" fmla="*/ 1441050 h 1632030"/>
              <a:gd name="csX8" fmla="*/ 0 w 6008720"/>
              <a:gd name="csY8" fmla="*/ 190980 h 16320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008720" h="1632030" fill="none" extrusionOk="0">
                <a:moveTo>
                  <a:pt x="0" y="190980"/>
                </a:moveTo>
                <a:cubicBezTo>
                  <a:pt x="11202" y="69406"/>
                  <a:pt x="81770" y="-84"/>
                  <a:pt x="190980" y="0"/>
                </a:cubicBezTo>
                <a:cubicBezTo>
                  <a:pt x="862900" y="90021"/>
                  <a:pt x="4883547" y="-2035"/>
                  <a:pt x="5817740" y="0"/>
                </a:cubicBezTo>
                <a:cubicBezTo>
                  <a:pt x="5926806" y="1185"/>
                  <a:pt x="6007984" y="71075"/>
                  <a:pt x="6008720" y="190980"/>
                </a:cubicBezTo>
                <a:cubicBezTo>
                  <a:pt x="6106037" y="317426"/>
                  <a:pt x="5988224" y="858449"/>
                  <a:pt x="6008720" y="1441050"/>
                </a:cubicBezTo>
                <a:cubicBezTo>
                  <a:pt x="6008449" y="1542441"/>
                  <a:pt x="5939091" y="1642181"/>
                  <a:pt x="5817740" y="1632030"/>
                </a:cubicBezTo>
                <a:cubicBezTo>
                  <a:pt x="3434515" y="1607661"/>
                  <a:pt x="2996476" y="1790556"/>
                  <a:pt x="190980" y="1632030"/>
                </a:cubicBezTo>
                <a:cubicBezTo>
                  <a:pt x="88875" y="1617669"/>
                  <a:pt x="876" y="1552447"/>
                  <a:pt x="0" y="1441050"/>
                </a:cubicBezTo>
                <a:cubicBezTo>
                  <a:pt x="-95197" y="1246842"/>
                  <a:pt x="-107947" y="701491"/>
                  <a:pt x="0" y="190980"/>
                </a:cubicBezTo>
                <a:close/>
              </a:path>
              <a:path w="6008720" h="1632030" stroke="0" extrusionOk="0">
                <a:moveTo>
                  <a:pt x="0" y="190980"/>
                </a:moveTo>
                <a:cubicBezTo>
                  <a:pt x="3329" y="91042"/>
                  <a:pt x="65324" y="-2683"/>
                  <a:pt x="190980" y="0"/>
                </a:cubicBezTo>
                <a:cubicBezTo>
                  <a:pt x="2585593" y="-82900"/>
                  <a:pt x="4798442" y="-18328"/>
                  <a:pt x="5817740" y="0"/>
                </a:cubicBezTo>
                <a:cubicBezTo>
                  <a:pt x="5938352" y="4799"/>
                  <a:pt x="5998738" y="94745"/>
                  <a:pt x="6008720" y="190980"/>
                </a:cubicBezTo>
                <a:cubicBezTo>
                  <a:pt x="5954911" y="531389"/>
                  <a:pt x="6062605" y="928650"/>
                  <a:pt x="6008720" y="1441050"/>
                </a:cubicBezTo>
                <a:cubicBezTo>
                  <a:pt x="5993658" y="1552162"/>
                  <a:pt x="5929764" y="1645750"/>
                  <a:pt x="5817740" y="1632030"/>
                </a:cubicBezTo>
                <a:cubicBezTo>
                  <a:pt x="3178048" y="1528837"/>
                  <a:pt x="2209469" y="1475718"/>
                  <a:pt x="190980" y="1632030"/>
                </a:cubicBezTo>
                <a:cubicBezTo>
                  <a:pt x="83846" y="1633403"/>
                  <a:pt x="-3665" y="1557994"/>
                  <a:pt x="0" y="1441050"/>
                </a:cubicBezTo>
                <a:cubicBezTo>
                  <a:pt x="9689" y="852986"/>
                  <a:pt x="-27385" y="703729"/>
                  <a:pt x="0" y="190980"/>
                </a:cubicBezTo>
                <a:close/>
              </a:path>
            </a:pathLst>
          </a:custGeom>
          <a:solidFill>
            <a:schemeClr val="bg1"/>
          </a:solidFill>
          <a:ln>
            <a:solidFill>
              <a:srgbClr val="3D2F1F"/>
            </a:solidFill>
            <a:extLst>
              <a:ext uri="{C807C97D-BFC1-408E-A445-0C87EB9F89A2}">
                <ask:lineSketchStyleProps xmlns:ask="http://schemas.microsoft.com/office/drawing/2018/sketchyshapes" sd="3264218095">
                  <a:prstGeom prst="roundRect">
                    <a:avLst>
                      <a:gd name="adj" fmla="val 11702"/>
                    </a:avLst>
                  </a:prstGeom>
                  <ask:type>
                    <ask:lineSketchCurved/>
                  </ask:type>
                </ask:lineSketchStyleProps>
              </a:ext>
            </a:extLst>
          </a:ln>
          <a:effectLst>
            <a:glow rad="203200">
              <a:srgbClr val="3D2F1F">
                <a:alpha val="6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3174B28-8124-4593-839B-A410AA563188}"/>
              </a:ext>
            </a:extLst>
          </p:cNvPr>
          <p:cNvSpPr txBox="1"/>
          <p:nvPr/>
        </p:nvSpPr>
        <p:spPr>
          <a:xfrm>
            <a:off x="1116659" y="2672316"/>
            <a:ext cx="60087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ln w="28575">
                  <a:noFill/>
                </a:ln>
                <a:solidFill>
                  <a:srgbClr val="FF0000"/>
                </a:solidFill>
              </a:rPr>
              <a:t>1. </a:t>
            </a:r>
            <a:r>
              <a:rPr lang="en-US" sz="4400" b="1" dirty="0" err="1">
                <a:ln w="28575">
                  <a:noFill/>
                </a:ln>
                <a:solidFill>
                  <a:srgbClr val="FF0000"/>
                </a:solidFill>
              </a:rPr>
              <a:t>Tìm</a:t>
            </a:r>
            <a:r>
              <a:rPr lang="en-US" sz="4400" b="1" dirty="0">
                <a:ln w="28575">
                  <a:noFill/>
                </a:ln>
                <a:solidFill>
                  <a:srgbClr val="FF0000"/>
                </a:solidFill>
              </a:rPr>
              <a:t> </a:t>
            </a:r>
            <a:r>
              <a:rPr lang="en-US" sz="4400" b="1" dirty="0" err="1">
                <a:ln w="28575">
                  <a:noFill/>
                </a:ln>
                <a:solidFill>
                  <a:srgbClr val="FF0000"/>
                </a:solidFill>
              </a:rPr>
              <a:t>từ</a:t>
            </a:r>
            <a:r>
              <a:rPr lang="en-US" sz="4400" b="1" dirty="0">
                <a:ln w="28575">
                  <a:noFill/>
                </a:ln>
                <a:solidFill>
                  <a:srgbClr val="FF0000"/>
                </a:solidFill>
              </a:rPr>
              <a:t> </a:t>
            </a:r>
            <a:r>
              <a:rPr lang="en-US" sz="4400" b="1" dirty="0" err="1">
                <a:ln w="28575">
                  <a:noFill/>
                </a:ln>
                <a:solidFill>
                  <a:srgbClr val="FF0000"/>
                </a:solidFill>
              </a:rPr>
              <a:t>ngữ</a:t>
            </a:r>
            <a:r>
              <a:rPr lang="en-US" sz="4400" b="1" dirty="0">
                <a:ln w="28575">
                  <a:noFill/>
                </a:ln>
                <a:solidFill>
                  <a:srgbClr val="FF0000"/>
                </a:solidFill>
              </a:rPr>
              <a:t> </a:t>
            </a:r>
            <a:r>
              <a:rPr lang="en-US" sz="4400" b="1" dirty="0" err="1">
                <a:ln w="28575">
                  <a:noFill/>
                </a:ln>
                <a:solidFill>
                  <a:srgbClr val="FF0000"/>
                </a:solidFill>
              </a:rPr>
              <a:t>chỉ</a:t>
            </a:r>
            <a:r>
              <a:rPr lang="en-US" sz="4400" b="1" dirty="0">
                <a:ln w="28575">
                  <a:noFill/>
                </a:ln>
                <a:solidFill>
                  <a:srgbClr val="FF0000"/>
                </a:solidFill>
              </a:rPr>
              <a:t> </a:t>
            </a:r>
            <a:r>
              <a:rPr lang="en-US" sz="4400" b="1" dirty="0" err="1">
                <a:ln w="28575">
                  <a:noFill/>
                </a:ln>
                <a:solidFill>
                  <a:srgbClr val="FF0000"/>
                </a:solidFill>
              </a:rPr>
              <a:t>cây</a:t>
            </a:r>
            <a:r>
              <a:rPr lang="en-US" sz="4400" b="1" dirty="0">
                <a:ln w="28575">
                  <a:noFill/>
                </a:ln>
                <a:solidFill>
                  <a:srgbClr val="FF0000"/>
                </a:solidFill>
              </a:rPr>
              <a:t> </a:t>
            </a:r>
            <a:r>
              <a:rPr lang="en-US" sz="4400" b="1" dirty="0" err="1">
                <a:ln w="28575">
                  <a:noFill/>
                </a:ln>
                <a:solidFill>
                  <a:srgbClr val="FF0000"/>
                </a:solidFill>
              </a:rPr>
              <a:t>cối</a:t>
            </a:r>
            <a:endParaRPr kumimoji="0" lang="vi-VN" sz="4400" b="1" i="0" u="none" strike="noStrike" kern="1200" cap="none" spc="0" normalizeH="0" baseline="0" noProof="0" dirty="0">
              <a:ln w="28575">
                <a:noFill/>
              </a:ln>
              <a:solidFill>
                <a:srgbClr val="FF0000"/>
              </a:solidFill>
              <a:effectLst/>
              <a:uLnTx/>
              <a:uFillTx/>
            </a:endParaRPr>
          </a:p>
        </p:txBody>
      </p:sp>
    </p:spTree>
    <p:extLst>
      <p:ext uri="{BB962C8B-B14F-4D97-AF65-F5344CB8AC3E}">
        <p14:creationId xmlns:p14="http://schemas.microsoft.com/office/powerpoint/2010/main" val="210713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2.70833E-6 4.81481E-6 L -2.70833E-6 -0.04005 " pathEditMode="relative" rAng="0" ptsTypes="AA">
                                          <p:cBhvr>
                                            <p:cTn id="6" dur="2350" fill="hold"/>
                                            <p:tgtEl>
                                              <p:spTgt spid="3"/>
                                            </p:tgtEl>
                                            <p:attrNameLst>
                                              <p:attrName>ppt_x</p:attrName>
                                              <p:attrName>ppt_y</p:attrName>
                                            </p:attrNameLst>
                                          </p:cBhvr>
                                          <p:rCtr x="0" y="-2014"/>
                                        </p:animMotion>
                                      </p:childTnLst>
                                    </p:cTn>
                                  </p:par>
                                  <p:par>
                                    <p:cTn id="7" presetID="2" presetClass="entr" presetSubtype="4" fill="hold" nodeType="withEffect" p14:presetBounceEnd="66000">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14:bounceEnd="66000">
                                          <p:cBhvr additive="base">
                                            <p:cTn id="9" dur="500" fill="hold"/>
                                            <p:tgtEl>
                                              <p:spTgt spid="30"/>
                                            </p:tgtEl>
                                            <p:attrNameLst>
                                              <p:attrName>ppt_x</p:attrName>
                                            </p:attrNameLst>
                                          </p:cBhvr>
                                          <p:tavLst>
                                            <p:tav tm="0">
                                              <p:val>
                                                <p:strVal val="#ppt_x"/>
                                              </p:val>
                                            </p:tav>
                                            <p:tav tm="100000">
                                              <p:val>
                                                <p:strVal val="#ppt_x"/>
                                              </p:val>
                                            </p:tav>
                                          </p:tavLst>
                                        </p:anim>
                                        <p:anim calcmode="lin" valueType="num" p14:bounceEnd="66000">
                                          <p:cBhvr additive="base">
                                            <p:cTn id="10" dur="500" fill="hold"/>
                                            <p:tgtEl>
                                              <p:spTgt spid="3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14:presetBounceEnd="66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6000">
                                          <p:cBhvr additive="base">
                                            <p:cTn id="13" dur="5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14:presetBounceEnd="66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6000">
                                          <p:cBhvr additive="base">
                                            <p:cTn id="17" dur="5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5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2.70833E-6 4.81481E-6 L -2.70833E-6 -0.04005 " pathEditMode="relative" rAng="0" ptsTypes="AA">
                                          <p:cBhvr>
                                            <p:cTn id="6" dur="2350" fill="hold"/>
                                            <p:tgtEl>
                                              <p:spTgt spid="3"/>
                                            </p:tgtEl>
                                            <p:attrNameLst>
                                              <p:attrName>ppt_x</p:attrName>
                                              <p:attrName>ppt_y</p:attrName>
                                            </p:attrNameLst>
                                          </p:cBhvr>
                                          <p:rCtr x="0" y="-2014"/>
                                        </p:animMotion>
                                      </p:childTnLst>
                                    </p:cTn>
                                  </p:par>
                                  <p:par>
                                    <p:cTn id="7" presetID="2" presetClass="entr" presetSubtype="4"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500" fill="hold"/>
                                            <p:tgtEl>
                                              <p:spTgt spid="30"/>
                                            </p:tgtEl>
                                            <p:attrNameLst>
                                              <p:attrName>ppt_x</p:attrName>
                                            </p:attrNameLst>
                                          </p:cBhvr>
                                          <p:tavLst>
                                            <p:tav tm="0">
                                              <p:val>
                                                <p:strVal val="#ppt_x"/>
                                              </p:val>
                                            </p:tav>
                                            <p:tav tm="100000">
                                              <p:val>
                                                <p:strVal val="#ppt_x"/>
                                              </p:val>
                                            </p:tav>
                                          </p:tavLst>
                                        </p:anim>
                                        <p:anim calcmode="lin" valueType="num">
                                          <p:cBhvr additive="base">
                                            <p:cTn id="10" dur="500" fill="hold"/>
                                            <p:tgtEl>
                                              <p:spTgt spid="30"/>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50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fltVal val="0"/>
                                              </p:val>
                                            </p:tav>
                                            <p:tav tm="100000">
                                              <p:val>
                                                <p:strVal val="#ppt_h"/>
                                              </p:val>
                                            </p:tav>
                                          </p:tavLst>
                                        </p:anim>
                                        <p:animEffect transition="in" filter="fade">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2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ác Hồ với Tết trồng cây">
            <a:extLst>
              <a:ext uri="{FF2B5EF4-FFF2-40B4-BE49-F238E27FC236}">
                <a16:creationId xmlns:a16="http://schemas.microsoft.com/office/drawing/2014/main" id="{A578281A-318D-8D54-7F01-8862F1B1F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4" action="ppaction://hlinksldjump"/>
            <a:extLst>
              <a:ext uri="{FF2B5EF4-FFF2-40B4-BE49-F238E27FC236}">
                <a16:creationId xmlns:a16="http://schemas.microsoft.com/office/drawing/2014/main" id="{3AE85120-3D2C-4500-1310-A4A564B7A166}"/>
              </a:ext>
            </a:extLst>
          </p:cNvPr>
          <p:cNvPicPr>
            <a:picLocks noChangeAspect="1"/>
          </p:cNvPicPr>
          <p:nvPr/>
        </p:nvPicPr>
        <p:blipFill rotWithShape="1">
          <a:blip r:embed="rId5"/>
          <a:srcRect t="5617"/>
          <a:stretch/>
        </p:blipFill>
        <p:spPr>
          <a:xfrm>
            <a:off x="-14406" y="-20167"/>
            <a:ext cx="4078577" cy="4108173"/>
          </a:xfrm>
          <a:prstGeom prst="rect">
            <a:avLst/>
          </a:prstGeom>
        </p:spPr>
      </p:pic>
      <p:pic>
        <p:nvPicPr>
          <p:cNvPr id="4" name="Picture 3">
            <a:hlinkClick r:id="rId6" action="ppaction://hlinksldjump"/>
            <a:extLst>
              <a:ext uri="{FF2B5EF4-FFF2-40B4-BE49-F238E27FC236}">
                <a16:creationId xmlns:a16="http://schemas.microsoft.com/office/drawing/2014/main" id="{6F07FFDF-6181-6F38-8B5F-5EB3230C9EBF}"/>
              </a:ext>
            </a:extLst>
          </p:cNvPr>
          <p:cNvPicPr>
            <a:picLocks noChangeAspect="1"/>
          </p:cNvPicPr>
          <p:nvPr/>
        </p:nvPicPr>
        <p:blipFill rotWithShape="1">
          <a:blip r:embed="rId7"/>
          <a:srcRect t="5368"/>
          <a:stretch/>
        </p:blipFill>
        <p:spPr>
          <a:xfrm>
            <a:off x="3166122" y="-119780"/>
            <a:ext cx="4944285" cy="3662054"/>
          </a:xfrm>
          <a:prstGeom prst="rect">
            <a:avLst/>
          </a:prstGeom>
        </p:spPr>
      </p:pic>
      <p:pic>
        <p:nvPicPr>
          <p:cNvPr id="5" name="Picture 4">
            <a:hlinkClick r:id="rId8" action="ppaction://hlinksldjump"/>
            <a:extLst>
              <a:ext uri="{FF2B5EF4-FFF2-40B4-BE49-F238E27FC236}">
                <a16:creationId xmlns:a16="http://schemas.microsoft.com/office/drawing/2014/main" id="{03A454D1-3F3E-704D-55F5-9F577D3CF627}"/>
              </a:ext>
            </a:extLst>
          </p:cNvPr>
          <p:cNvPicPr>
            <a:picLocks noChangeAspect="1"/>
          </p:cNvPicPr>
          <p:nvPr/>
        </p:nvPicPr>
        <p:blipFill>
          <a:blip r:embed="rId9"/>
          <a:stretch>
            <a:fillRect/>
          </a:stretch>
        </p:blipFill>
        <p:spPr>
          <a:xfrm>
            <a:off x="7197952" y="-20167"/>
            <a:ext cx="4950381" cy="3462828"/>
          </a:xfrm>
          <a:prstGeom prst="rect">
            <a:avLst/>
          </a:prstGeom>
        </p:spPr>
      </p:pic>
      <p:pic>
        <p:nvPicPr>
          <p:cNvPr id="6" name="Picture 5">
            <a:hlinkClick r:id="rId10" action="ppaction://hlinksldjump"/>
            <a:extLst>
              <a:ext uri="{FF2B5EF4-FFF2-40B4-BE49-F238E27FC236}">
                <a16:creationId xmlns:a16="http://schemas.microsoft.com/office/drawing/2014/main" id="{046E3464-E5D6-A042-49D1-27A7980C3019}"/>
              </a:ext>
            </a:extLst>
          </p:cNvPr>
          <p:cNvPicPr>
            <a:picLocks noChangeAspect="1"/>
          </p:cNvPicPr>
          <p:nvPr/>
        </p:nvPicPr>
        <p:blipFill>
          <a:blip r:embed="rId11"/>
          <a:stretch>
            <a:fillRect/>
          </a:stretch>
        </p:blipFill>
        <p:spPr>
          <a:xfrm>
            <a:off x="0" y="3349976"/>
            <a:ext cx="4950381" cy="3468925"/>
          </a:xfrm>
          <a:prstGeom prst="rect">
            <a:avLst/>
          </a:prstGeom>
        </p:spPr>
      </p:pic>
      <p:pic>
        <p:nvPicPr>
          <p:cNvPr id="7" name="Picture 6">
            <a:hlinkClick r:id="rId12" action="ppaction://hlinksldjump"/>
            <a:extLst>
              <a:ext uri="{FF2B5EF4-FFF2-40B4-BE49-F238E27FC236}">
                <a16:creationId xmlns:a16="http://schemas.microsoft.com/office/drawing/2014/main" id="{240B8400-6625-EB45-D2D3-62204F33A2D7}"/>
              </a:ext>
            </a:extLst>
          </p:cNvPr>
          <p:cNvPicPr>
            <a:picLocks noChangeAspect="1"/>
          </p:cNvPicPr>
          <p:nvPr/>
        </p:nvPicPr>
        <p:blipFill>
          <a:blip r:embed="rId13"/>
          <a:stretch>
            <a:fillRect/>
          </a:stretch>
        </p:blipFill>
        <p:spPr>
          <a:xfrm>
            <a:off x="4078577" y="3349976"/>
            <a:ext cx="4944285" cy="3468925"/>
          </a:xfrm>
          <a:prstGeom prst="rect">
            <a:avLst/>
          </a:prstGeom>
        </p:spPr>
      </p:pic>
      <p:pic>
        <p:nvPicPr>
          <p:cNvPr id="8" name="Picture 7">
            <a:hlinkClick r:id="rId14" action="ppaction://hlinksldjump"/>
            <a:extLst>
              <a:ext uri="{FF2B5EF4-FFF2-40B4-BE49-F238E27FC236}">
                <a16:creationId xmlns:a16="http://schemas.microsoft.com/office/drawing/2014/main" id="{0DE49AD3-FAA9-805F-F8B2-B570F5CF6371}"/>
              </a:ext>
            </a:extLst>
          </p:cNvPr>
          <p:cNvPicPr>
            <a:picLocks noChangeAspect="1"/>
          </p:cNvPicPr>
          <p:nvPr/>
        </p:nvPicPr>
        <p:blipFill>
          <a:blip r:embed="rId15"/>
          <a:stretch>
            <a:fillRect/>
          </a:stretch>
        </p:blipFill>
        <p:spPr>
          <a:xfrm>
            <a:off x="8035856" y="2612297"/>
            <a:ext cx="4078577" cy="4206605"/>
          </a:xfrm>
          <a:prstGeom prst="rect">
            <a:avLst/>
          </a:prstGeom>
        </p:spPr>
      </p:pic>
    </p:spTree>
    <p:extLst>
      <p:ext uri="{BB962C8B-B14F-4D97-AF65-F5344CB8AC3E}">
        <p14:creationId xmlns:p14="http://schemas.microsoft.com/office/powerpoint/2010/main" val="18046543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with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5"/>
                                        </p:tgtEl>
                                      </p:cBhvr>
                                    </p:animEffect>
                                    <p:animScale>
                                      <p:cBhvr>
                                        <p:cTn id="27" dur="250" autoRev="1" fill="hold"/>
                                        <p:tgtEl>
                                          <p:spTgt spid="5"/>
                                        </p:tgtEl>
                                      </p:cBhvr>
                                      <p:by x="105000" y="105000"/>
                                    </p:animScale>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6"/>
                                        </p:tgtEl>
                                      </p:cBhvr>
                                    </p:animEffect>
                                    <p:animScale>
                                      <p:cBhvr>
                                        <p:cTn id="37" dur="250" autoRev="1" fill="hold"/>
                                        <p:tgtEl>
                                          <p:spTgt spid="6"/>
                                        </p:tgtEl>
                                      </p:cBhvr>
                                      <p:by x="105000" y="105000"/>
                                    </p:animScale>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withEffect">
                                  <p:stCondLst>
                                    <p:cond delay="0"/>
                                  </p:stCondLst>
                                  <p:childTnLst>
                                    <p:animEffect transition="out" filter="fade">
                                      <p:cBhvr>
                                        <p:cTn id="46" dur="500" tmFilter="0, 0; .2, .5; .8, .5; 1, 0"/>
                                        <p:tgtEl>
                                          <p:spTgt spid="7"/>
                                        </p:tgtEl>
                                      </p:cBhvr>
                                    </p:animEffect>
                                    <p:animScale>
                                      <p:cBhvr>
                                        <p:cTn id="47" dur="250" autoRev="1" fill="hold"/>
                                        <p:tgtEl>
                                          <p:spTgt spid="7"/>
                                        </p:tgtEl>
                                      </p:cBhvr>
                                      <p:by x="105000" y="105000"/>
                                    </p:animScale>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8"/>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withEffect">
                                  <p:stCondLst>
                                    <p:cond delay="0"/>
                                  </p:stCondLst>
                                  <p:childTnLst>
                                    <p:animEffect transition="out" filter="fade">
                                      <p:cBhvr>
                                        <p:cTn id="56" dur="500" tmFilter="0, 0; .2, .5; .8, .5; 1, 0"/>
                                        <p:tgtEl>
                                          <p:spTgt spid="8"/>
                                        </p:tgtEl>
                                      </p:cBhvr>
                                    </p:animEffect>
                                    <p:animScale>
                                      <p:cBhvr>
                                        <p:cTn id="57" dur="250" autoRev="1" fill="hold"/>
                                        <p:tgtEl>
                                          <p:spTgt spid="8"/>
                                        </p:tgtEl>
                                      </p:cBhvr>
                                      <p:by x="105000" y="105000"/>
                                    </p:animScale>
                                  </p:child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5"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308" y="3708887"/>
            <a:ext cx="1989772"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2164080" y="5392907"/>
            <a:ext cx="3554602" cy="117553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quả</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lương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thực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picture containing outdoor, cassava, fries, plant&#10;&#10;Description automatically generated">
            <a:extLst>
              <a:ext uri="{FF2B5EF4-FFF2-40B4-BE49-F238E27FC236}">
                <a16:creationId xmlns:a16="http://schemas.microsoft.com/office/drawing/2014/main" id="{16999A8B-8218-44E1-A108-4F52414C4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1052" y="2586991"/>
            <a:ext cx="6136640" cy="3451860"/>
          </a:xfrm>
          <a:prstGeom prst="rect">
            <a:avLst/>
          </a:prstGeom>
        </p:spPr>
      </p:pic>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794563"/>
            <a:ext cx="3078408" cy="32158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2455524" y="5402481"/>
            <a:ext cx="3250058"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quả</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ăn</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quả</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hay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lương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thực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3" name="Picture 2" descr="A bunch of apples on a tree&#10;&#10;Description automatically generated with medium confidence">
            <a:extLst>
              <a:ext uri="{FF2B5EF4-FFF2-40B4-BE49-F238E27FC236}">
                <a16:creationId xmlns:a16="http://schemas.microsoft.com/office/drawing/2014/main" id="{915AF50A-FDD1-4C90-815B-E095DD1F8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0750" y="2817082"/>
            <a:ext cx="6191250" cy="3305175"/>
          </a:xfrm>
          <a:prstGeom prst="rect">
            <a:avLst/>
          </a:prstGeom>
        </p:spPr>
      </p:pic>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37834"/>
            <a:ext cx="2888932" cy="34306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lúa</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mì</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hay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98132" y="3381226"/>
            <a:ext cx="3910012" cy="31303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Đáp</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án</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ổi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ngô</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lúa</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ổi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ăn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0" y="3155931"/>
            <a:ext cx="2873692" cy="34125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4831080" y="3381226"/>
            <a:ext cx="6934200"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1005840" y="289560"/>
            <a:ext cx="10759440" cy="225552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defRPr/>
            </a:pP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ngô</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khê</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ổi</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là</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lương</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thực</a:t>
            </a:r>
            <a:r>
              <a:rPr lang="en-US"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168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4" action="ppaction://hlinksldjump"/>
            <a:extLst>
              <a:ext uri="{FF2B5EF4-FFF2-40B4-BE49-F238E27FC236}">
                <a16:creationId xmlns:a16="http://schemas.microsoft.com/office/drawing/2014/main" id="{4241643B-8F17-4847-AF1F-AEA5E86731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flipH="1">
            <a:off x="674330" y="3708887"/>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09A04C41-C12B-4474-BCD3-95E387E0F5CC}"/>
              </a:ext>
            </a:extLst>
          </p:cNvPr>
          <p:cNvSpPr/>
          <p:nvPr/>
        </p:nvSpPr>
        <p:spPr>
          <a:xfrm>
            <a:off x="1890445" y="5138662"/>
            <a:ext cx="3453732" cy="1320313"/>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Đáp</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Cây</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lương</a:t>
            </a:r>
            <a:r>
              <a:rPr kumimoji="0" lang="en-US" sz="2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thực</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id="{897582DE-79E5-42C2-8C98-E6D9EA76386C}"/>
              </a:ext>
            </a:extLst>
          </p:cNvPr>
          <p:cNvSpPr/>
          <p:nvPr/>
        </p:nvSpPr>
        <p:spPr>
          <a:xfrm>
            <a:off x="225004" y="671066"/>
            <a:ext cx="10759440" cy="1498143"/>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lvl="0" algn="ctr"/>
            <a:r>
              <a:rPr lang="vi-VN" sz="4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Đây là cây ăn quả hay cây lương thực?</a:t>
            </a:r>
          </a:p>
        </p:txBody>
      </p:sp>
      <p:pic>
        <p:nvPicPr>
          <p:cNvPr id="3" name="Picture 2" descr="A field of wheat&#10;&#10;Description automatically generated with medium confidence">
            <a:extLst>
              <a:ext uri="{FF2B5EF4-FFF2-40B4-BE49-F238E27FC236}">
                <a16:creationId xmlns:a16="http://schemas.microsoft.com/office/drawing/2014/main" id="{CF1D64BD-7811-429D-8EE7-6759C7A67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5703" y="3248833"/>
            <a:ext cx="6416297" cy="3609167"/>
          </a:xfrm>
          <a:prstGeom prst="rect">
            <a:avLst/>
          </a:prstGeom>
        </p:spPr>
      </p:pic>
    </p:spTree>
    <p:extLst>
      <p:ext uri="{BB962C8B-B14F-4D97-AF65-F5344CB8AC3E}">
        <p14:creationId xmlns:p14="http://schemas.microsoft.com/office/powerpoint/2010/main" val="2768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0FE3C4-539E-4DBE-87C1-3FAC24054C31}"/>
              </a:ext>
            </a:extLst>
          </p:cNvPr>
          <p:cNvSpPr/>
          <p:nvPr/>
        </p:nvSpPr>
        <p:spPr>
          <a:xfrm>
            <a:off x="0" y="-79066"/>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16A0AB95-403F-4BDF-AEDA-6822523DA8E8}"/>
              </a:ext>
            </a:extLst>
          </p:cNvPr>
          <p:cNvSpPr/>
          <p:nvPr/>
        </p:nvSpPr>
        <p:spPr>
          <a:xfrm>
            <a:off x="0" y="912906"/>
            <a:ext cx="1039091"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B1C202C2-A752-44BE-97E4-CAE9E87CF3D3}"/>
              </a:ext>
            </a:extLst>
          </p:cNvPr>
          <p:cNvSpPr/>
          <p:nvPr/>
        </p:nvSpPr>
        <p:spPr>
          <a:xfrm>
            <a:off x="10352441" y="912906"/>
            <a:ext cx="1839559"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A68A20A7-FC7F-48BE-9DB1-D709CB735419}"/>
              </a:ext>
            </a:extLst>
          </p:cNvPr>
          <p:cNvSpPr txBox="1"/>
          <p:nvPr/>
        </p:nvSpPr>
        <p:spPr>
          <a:xfrm>
            <a:off x="1079473" y="564410"/>
            <a:ext cx="931930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38100">
                  <a:noFill/>
                </a:ln>
                <a:solidFill>
                  <a:srgbClr val="FFFF00"/>
                </a:solidFill>
                <a:effectLst/>
                <a:uLnTx/>
                <a:uFillTx/>
                <a:ea typeface="+mn-ea"/>
                <a:cs typeface="+mn-cs"/>
              </a:rPr>
              <a:t>1. </a:t>
            </a:r>
            <a:r>
              <a:rPr kumimoji="0" lang="en-US" sz="4000" b="1" i="0" u="none" strike="noStrike" kern="1200" cap="none" spc="0" normalizeH="0" baseline="0" noProof="0" dirty="0" err="1">
                <a:ln w="38100">
                  <a:noFill/>
                </a:ln>
                <a:solidFill>
                  <a:srgbClr val="FFFF00"/>
                </a:solidFill>
                <a:effectLst/>
                <a:uLnTx/>
                <a:uFillTx/>
                <a:ea typeface="+mn-ea"/>
                <a:cs typeface="+mn-cs"/>
              </a:rPr>
              <a:t>Kể</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tên</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các</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loại</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cây</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lương</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thực</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cây</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ăn</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quả</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mà</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em</a:t>
            </a:r>
            <a:r>
              <a:rPr kumimoji="0" lang="en-US" sz="4000" b="1" i="0" u="none" strike="noStrike" kern="1200" cap="none" spc="0" normalizeH="0" noProof="0" dirty="0">
                <a:ln w="38100">
                  <a:noFill/>
                </a:ln>
                <a:solidFill>
                  <a:srgbClr val="FFFF00"/>
                </a:solidFill>
                <a:effectLst/>
                <a:uLnTx/>
                <a:uFillTx/>
                <a:ea typeface="+mn-ea"/>
                <a:cs typeface="+mn-cs"/>
              </a:rPr>
              <a:t> </a:t>
            </a:r>
            <a:r>
              <a:rPr kumimoji="0" lang="en-US" sz="4000" b="1" i="0" u="none" strike="noStrike" kern="1200" cap="none" spc="0" normalizeH="0" noProof="0" dirty="0" err="1">
                <a:ln w="38100">
                  <a:noFill/>
                </a:ln>
                <a:solidFill>
                  <a:srgbClr val="FFFF00"/>
                </a:solidFill>
                <a:effectLst/>
                <a:uLnTx/>
                <a:uFillTx/>
                <a:ea typeface="+mn-ea"/>
                <a:cs typeface="+mn-cs"/>
              </a:rPr>
              <a:t>biết</a:t>
            </a:r>
            <a:endParaRPr kumimoji="0" lang="vi-VN" sz="4000" b="1" i="0" u="none" strike="noStrike" kern="1200" cap="none" spc="0" normalizeH="0" baseline="0" noProof="0" dirty="0">
              <a:ln w="38100">
                <a:noFill/>
              </a:ln>
              <a:solidFill>
                <a:srgbClr val="FFFF00"/>
              </a:solidFill>
              <a:effectLst/>
              <a:uLnTx/>
              <a:uFillTx/>
              <a:ea typeface="+mn-ea"/>
              <a:cs typeface="+mn-cs"/>
            </a:endParaRPr>
          </a:p>
        </p:txBody>
      </p:sp>
      <p:sp>
        <p:nvSpPr>
          <p:cNvPr id="19" name="Rectangle 18">
            <a:extLst>
              <a:ext uri="{FF2B5EF4-FFF2-40B4-BE49-F238E27FC236}">
                <a16:creationId xmlns:a16="http://schemas.microsoft.com/office/drawing/2014/main" id="{CAE1B811-F33F-4493-8DA7-C1FD455B7B73}"/>
              </a:ext>
            </a:extLst>
          </p:cNvPr>
          <p:cNvSpPr/>
          <p:nvPr/>
        </p:nvSpPr>
        <p:spPr>
          <a:xfrm>
            <a:off x="-3723" y="6122894"/>
            <a:ext cx="12213834" cy="206187"/>
          </a:xfrm>
          <a:prstGeom prst="rect">
            <a:avLst/>
          </a:prstGeom>
          <a:solidFill>
            <a:srgbClr val="046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AE43A28E-F770-4371-A76C-07CB75D8F7D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7619" y="79066"/>
            <a:ext cx="2022944" cy="43186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900DDF-44C4-4A47-B1E5-5014D90AF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5677" y="151359"/>
            <a:ext cx="1752337" cy="1729280"/>
          </a:xfrm>
          <a:prstGeom prst="rect">
            <a:avLst/>
          </a:prstGeom>
        </p:spPr>
      </p:pic>
      <p:sp>
        <p:nvSpPr>
          <p:cNvPr id="2" name="AutoShape 2" descr="Free Download Doraemon Png Clipart Doraemon - Doraemon Png Transparent PNG  - 759x1054 - Free Download on NicePNG">
            <a:extLst>
              <a:ext uri="{FF2B5EF4-FFF2-40B4-BE49-F238E27FC236}">
                <a16:creationId xmlns:a16="http://schemas.microsoft.com/office/drawing/2014/main" id="{F798AA31-3E52-4386-9476-AF8C3A0C34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utoShape 4" descr="Free Download Doraemon Png Clipart Doraemon - Doraemon Png Transparent PNG  - 759x1054 - Free Download on NicePNG">
            <a:extLst>
              <a:ext uri="{FF2B5EF4-FFF2-40B4-BE49-F238E27FC236}">
                <a16:creationId xmlns:a16="http://schemas.microsoft.com/office/drawing/2014/main" id="{4785E7F8-DE9C-44E8-9C3A-8F4C4D46109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8" name="Picture 17" descr="Shape&#10;&#10;Description automatically generated">
            <a:extLst>
              <a:ext uri="{FF2B5EF4-FFF2-40B4-BE49-F238E27FC236}">
                <a16:creationId xmlns:a16="http://schemas.microsoft.com/office/drawing/2014/main" id="{29CCC75C-4814-414A-8F59-F86503FCCEBD}"/>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0835703" y="4974219"/>
            <a:ext cx="1335742" cy="1883781"/>
          </a:xfrm>
          <a:prstGeom prst="rect">
            <a:avLst/>
          </a:prstGeom>
        </p:spPr>
      </p:pic>
      <p:sp>
        <p:nvSpPr>
          <p:cNvPr id="77" name="TextBox 76">
            <a:extLst>
              <a:ext uri="{FF2B5EF4-FFF2-40B4-BE49-F238E27FC236}">
                <a16:creationId xmlns:a16="http://schemas.microsoft.com/office/drawing/2014/main" id="{0AFC5C08-3C0D-43B4-ADE9-692BE1AF779B}"/>
              </a:ext>
            </a:extLst>
          </p:cNvPr>
          <p:cNvSpPr txBox="1"/>
          <p:nvPr/>
        </p:nvSpPr>
        <p:spPr>
          <a:xfrm>
            <a:off x="14176675" y="-769091"/>
            <a:ext cx="7662911" cy="646986"/>
          </a:xfrm>
          <a:prstGeom prst="roundRect">
            <a:avLst/>
          </a:prstGeom>
          <a:solidFill>
            <a:schemeClr val="bg1">
              <a:alpha val="78000"/>
            </a:schemeClr>
          </a:solidFill>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Tìm 2 – 3 từ ngữ chỉ đặc điểm có tiếng:</a:t>
            </a:r>
            <a:endParaRPr kumimoji="0" lang="vi-VN" sz="3200" b="1" i="0" u="none" strike="noStrike" kern="1200" cap="none" spc="0" normalizeH="0" baseline="0" noProof="0" dirty="0">
              <a:ln>
                <a:noFill/>
              </a:ln>
              <a:solidFill>
                <a:srgbClr val="000000"/>
              </a:solidFill>
              <a:effectLst/>
              <a:uLnTx/>
              <a:uFillTx/>
              <a:latin typeface="Arial" panose="020B0604020202020204" pitchFamily="34" charset="0"/>
              <a:ea typeface="+mn-ea"/>
              <a:cs typeface="Calibri" panose="020F0502020204030204" pitchFamily="34" charset="0"/>
              <a:sym typeface="Wingdings" panose="05000000000000000000" pitchFamily="2" charset="2"/>
            </a:endParaRPr>
          </a:p>
        </p:txBody>
      </p:sp>
      <p:pic>
        <p:nvPicPr>
          <p:cNvPr id="8" name="Picture 7">
            <a:extLst>
              <a:ext uri="{FF2B5EF4-FFF2-40B4-BE49-F238E27FC236}">
                <a16:creationId xmlns:a16="http://schemas.microsoft.com/office/drawing/2014/main" id="{9C07F381-0F0F-4C05-A42C-2A99900272FD}"/>
              </a:ext>
            </a:extLst>
          </p:cNvPr>
          <p:cNvPicPr>
            <a:picLocks noChangeAspect="1"/>
          </p:cNvPicPr>
          <p:nvPr/>
        </p:nvPicPr>
        <p:blipFill>
          <a:blip r:embed="rId7"/>
          <a:stretch>
            <a:fillRect/>
          </a:stretch>
        </p:blipFill>
        <p:spPr>
          <a:xfrm>
            <a:off x="5302415" y="1827234"/>
            <a:ext cx="2511692" cy="4631560"/>
          </a:xfrm>
          <a:prstGeom prst="rect">
            <a:avLst/>
          </a:prstGeom>
        </p:spPr>
      </p:pic>
      <p:pic>
        <p:nvPicPr>
          <p:cNvPr id="10" name="Picture 9">
            <a:extLst>
              <a:ext uri="{FF2B5EF4-FFF2-40B4-BE49-F238E27FC236}">
                <a16:creationId xmlns:a16="http://schemas.microsoft.com/office/drawing/2014/main" id="{2CADDDBC-D13F-421C-A283-C8ACF05AF330}"/>
              </a:ext>
            </a:extLst>
          </p:cNvPr>
          <p:cNvPicPr>
            <a:picLocks noChangeAspect="1"/>
          </p:cNvPicPr>
          <p:nvPr/>
        </p:nvPicPr>
        <p:blipFill>
          <a:blip r:embed="rId8"/>
          <a:stretch>
            <a:fillRect/>
          </a:stretch>
        </p:blipFill>
        <p:spPr>
          <a:xfrm>
            <a:off x="8042339" y="1827234"/>
            <a:ext cx="2695575" cy="4591050"/>
          </a:xfrm>
          <a:prstGeom prst="rect">
            <a:avLst/>
          </a:prstGeom>
        </p:spPr>
      </p:pic>
      <p:pic>
        <p:nvPicPr>
          <p:cNvPr id="34" name="Picture 33" descr="A picture containing diagram&#10;&#10;Description automatically generated">
            <a:extLst>
              <a:ext uri="{FF2B5EF4-FFF2-40B4-BE49-F238E27FC236}">
                <a16:creationId xmlns:a16="http://schemas.microsoft.com/office/drawing/2014/main" id="{74DD6B68-7651-4520-B25E-450B4CA0710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342858" y="4022747"/>
            <a:ext cx="2886852" cy="3028031"/>
          </a:xfrm>
          <a:prstGeom prst="rect">
            <a:avLst/>
          </a:prstGeom>
        </p:spPr>
      </p:pic>
      <p:sp>
        <p:nvSpPr>
          <p:cNvPr id="36" name="Rectangle 35">
            <a:extLst>
              <a:ext uri="{FF2B5EF4-FFF2-40B4-BE49-F238E27FC236}">
                <a16:creationId xmlns:a16="http://schemas.microsoft.com/office/drawing/2014/main" id="{0DA4B19E-309B-42F5-8B9B-2951E10721D4}"/>
              </a:ext>
            </a:extLst>
          </p:cNvPr>
          <p:cNvSpPr/>
          <p:nvPr/>
        </p:nvSpPr>
        <p:spPr>
          <a:xfrm>
            <a:off x="2026782" y="3220287"/>
            <a:ext cx="185421" cy="2507705"/>
          </a:xfrm>
          <a:prstGeom prst="rect">
            <a:avLst/>
          </a:prstGeom>
          <a:solidFill>
            <a:srgbClr val="AC875A"/>
          </a:solidFill>
          <a:ln>
            <a:solidFill>
              <a:srgbClr val="3D2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8BF88C6E-9F38-4885-A6AA-421353861C10}"/>
              </a:ext>
            </a:extLst>
          </p:cNvPr>
          <p:cNvSpPr/>
          <p:nvPr/>
        </p:nvSpPr>
        <p:spPr>
          <a:xfrm>
            <a:off x="453331" y="2115380"/>
            <a:ext cx="4772884" cy="2045139"/>
          </a:xfrm>
          <a:custGeom>
            <a:avLst/>
            <a:gdLst>
              <a:gd name="csX0" fmla="*/ 0 w 4772884"/>
              <a:gd name="csY0" fmla="*/ 239322 h 2045139"/>
              <a:gd name="csX1" fmla="*/ 239322 w 4772884"/>
              <a:gd name="csY1" fmla="*/ 0 h 2045139"/>
              <a:gd name="csX2" fmla="*/ 4533562 w 4772884"/>
              <a:gd name="csY2" fmla="*/ 0 h 2045139"/>
              <a:gd name="csX3" fmla="*/ 4772884 w 4772884"/>
              <a:gd name="csY3" fmla="*/ 239322 h 2045139"/>
              <a:gd name="csX4" fmla="*/ 4772884 w 4772884"/>
              <a:gd name="csY4" fmla="*/ 1805817 h 2045139"/>
              <a:gd name="csX5" fmla="*/ 4533562 w 4772884"/>
              <a:gd name="csY5" fmla="*/ 2045139 h 2045139"/>
              <a:gd name="csX6" fmla="*/ 239322 w 4772884"/>
              <a:gd name="csY6" fmla="*/ 2045139 h 2045139"/>
              <a:gd name="csX7" fmla="*/ 0 w 4772884"/>
              <a:gd name="csY7" fmla="*/ 1805817 h 2045139"/>
              <a:gd name="csX8" fmla="*/ 0 w 4772884"/>
              <a:gd name="csY8" fmla="*/ 239322 h 20451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772884" h="2045139" fill="none" extrusionOk="0">
                <a:moveTo>
                  <a:pt x="0" y="239322"/>
                </a:moveTo>
                <a:cubicBezTo>
                  <a:pt x="5814" y="98793"/>
                  <a:pt x="83999" y="-518"/>
                  <a:pt x="239322" y="0"/>
                </a:cubicBezTo>
                <a:cubicBezTo>
                  <a:pt x="1018545" y="90021"/>
                  <a:pt x="3320622" y="-2035"/>
                  <a:pt x="4533562" y="0"/>
                </a:cubicBezTo>
                <a:cubicBezTo>
                  <a:pt x="4668292" y="844"/>
                  <a:pt x="4772738" y="104282"/>
                  <a:pt x="4772884" y="239322"/>
                </a:cubicBezTo>
                <a:cubicBezTo>
                  <a:pt x="4809234" y="606386"/>
                  <a:pt x="4903209" y="1552174"/>
                  <a:pt x="4772884" y="1805817"/>
                </a:cubicBezTo>
                <a:cubicBezTo>
                  <a:pt x="4772237" y="1928240"/>
                  <a:pt x="4681992" y="2055533"/>
                  <a:pt x="4533562" y="2045139"/>
                </a:cubicBezTo>
                <a:cubicBezTo>
                  <a:pt x="2434918" y="2020770"/>
                  <a:pt x="1972387" y="2203665"/>
                  <a:pt x="239322" y="2045139"/>
                </a:cubicBezTo>
                <a:cubicBezTo>
                  <a:pt x="110442" y="2031105"/>
                  <a:pt x="2954" y="1957970"/>
                  <a:pt x="0" y="1805817"/>
                </a:cubicBezTo>
                <a:cubicBezTo>
                  <a:pt x="18348" y="1357450"/>
                  <a:pt x="-52690" y="459779"/>
                  <a:pt x="0" y="239322"/>
                </a:cubicBezTo>
                <a:close/>
              </a:path>
              <a:path w="4772884" h="2045139" stroke="0" extrusionOk="0">
                <a:moveTo>
                  <a:pt x="0" y="239322"/>
                </a:moveTo>
                <a:cubicBezTo>
                  <a:pt x="4105" y="113975"/>
                  <a:pt x="101947" y="-691"/>
                  <a:pt x="239322" y="0"/>
                </a:cubicBezTo>
                <a:cubicBezTo>
                  <a:pt x="1730624" y="-82900"/>
                  <a:pt x="3683381" y="-18328"/>
                  <a:pt x="4533562" y="0"/>
                </a:cubicBezTo>
                <a:cubicBezTo>
                  <a:pt x="4675708" y="3161"/>
                  <a:pt x="4769978" y="109838"/>
                  <a:pt x="4772884" y="239322"/>
                </a:cubicBezTo>
                <a:cubicBezTo>
                  <a:pt x="4694444" y="831556"/>
                  <a:pt x="4850620" y="1578720"/>
                  <a:pt x="4772884" y="1805817"/>
                </a:cubicBezTo>
                <a:cubicBezTo>
                  <a:pt x="4758557" y="1943354"/>
                  <a:pt x="4669341" y="2052691"/>
                  <a:pt x="4533562" y="2045139"/>
                </a:cubicBezTo>
                <a:cubicBezTo>
                  <a:pt x="3191106" y="1941946"/>
                  <a:pt x="1212786" y="1888827"/>
                  <a:pt x="239322" y="2045139"/>
                </a:cubicBezTo>
                <a:cubicBezTo>
                  <a:pt x="102840" y="2048704"/>
                  <a:pt x="-1688" y="1943275"/>
                  <a:pt x="0" y="1805817"/>
                </a:cubicBezTo>
                <a:cubicBezTo>
                  <a:pt x="45395" y="1542775"/>
                  <a:pt x="-77647" y="808137"/>
                  <a:pt x="0" y="239322"/>
                </a:cubicBezTo>
                <a:close/>
              </a:path>
            </a:pathLst>
          </a:custGeom>
          <a:solidFill>
            <a:schemeClr val="bg1"/>
          </a:solidFill>
          <a:ln>
            <a:solidFill>
              <a:srgbClr val="3D2F1F"/>
            </a:solidFill>
            <a:extLst>
              <a:ext uri="{C807C97D-BFC1-408E-A445-0C87EB9F89A2}">
                <ask:lineSketchStyleProps xmlns:ask="http://schemas.microsoft.com/office/drawing/2018/sketchyshapes" sd="3264218095">
                  <a:prstGeom prst="roundRect">
                    <a:avLst>
                      <a:gd name="adj" fmla="val 11702"/>
                    </a:avLst>
                  </a:prstGeom>
                  <ask:type>
                    <ask:lineSketchCurved/>
                  </ask:type>
                </ask:lineSketchStyleProps>
              </a:ext>
            </a:extLst>
          </a:ln>
          <a:effectLst>
            <a:glow rad="203200">
              <a:srgbClr val="3D2F1F">
                <a:alpha val="6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b="1" dirty="0">
                <a:solidFill>
                  <a:srgbClr val="FF0000"/>
                </a:solidFill>
                <a:latin typeface="+mj-lt"/>
              </a:rPr>
              <a:t>Cây lương thực là các loại cây trồng được canh tác để thu hoạch hạt hoặc củ, cung cấp nguồn năng lượng, tinh bột và dinh dưỡng chính trong khẩu phần ăn hàng ngày của con người và gia súc</a:t>
            </a:r>
            <a:r>
              <a:rPr lang="vi-VN" sz="1200" dirty="0">
                <a:solidFill>
                  <a:srgbClr val="FF0000"/>
                </a:solidFill>
                <a:latin typeface="+mj-lt"/>
              </a:rPr>
              <a:t>.</a:t>
            </a:r>
            <a:endParaRPr kumimoji="0" lang="en-US" b="1"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34690680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600"/>
                                      </p:stCondLst>
                                      <p:iterate type="lt">
                                        <p:tmAbs val="80"/>
                                      </p:iterate>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0" presetClass="entr" presetSubtype="0" fill="hold" nodeType="withEffect">
                                      <p:stCondLst>
                                        <p:cond delay="3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7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 presetClass="entr" presetSubtype="2" decel="100000" fill="hold" grpId="0" nodeType="withEffect">
                                      <p:stCondLst>
                                        <p:cond delay="8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8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14:presetBounceEnd="66000">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14:bounceEnd="66000">
                                          <p:cBhvr additive="base">
                                            <p:cTn id="44" dur="5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45" dur="500" fill="hold"/>
                                            <p:tgtEl>
                                              <p:spTgt spid="3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14:presetBounceEnd="66000">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14:bounceEnd="66000">
                                          <p:cBhvr additive="base">
                                            <p:cTn id="48" dur="5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49" dur="500" fill="hold"/>
                                            <p:tgtEl>
                                              <p:spTgt spid="3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14:presetBounceEnd="66000">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14:bounceEnd="66000">
                                          <p:cBhvr additive="base">
                                            <p:cTn id="52" dur="500" fill="hold"/>
                                            <p:tgtEl>
                                              <p:spTgt spid="38"/>
                                            </p:tgtEl>
                                            <p:attrNameLst>
                                              <p:attrName>ppt_x</p:attrName>
                                            </p:attrNameLst>
                                          </p:cBhvr>
                                          <p:tavLst>
                                            <p:tav tm="0">
                                              <p:val>
                                                <p:strVal val="#ppt_x"/>
                                              </p:val>
                                            </p:tav>
                                            <p:tav tm="100000">
                                              <p:val>
                                                <p:strVal val="#ppt_x"/>
                                              </p:val>
                                            </p:tav>
                                          </p:tavLst>
                                        </p:anim>
                                        <p:anim calcmode="lin" valueType="num" p14:bounceEnd="66000">
                                          <p:cBhvr additive="base">
                                            <p:cTn id="5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36" grpId="0" animBg="1"/>
          <p:bldP spid="38" grpId="0" animBg="1"/>
          <p:bldP spid="38"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1+#ppt_w/2"/>
                                              </p:val>
                                            </p:tav>
                                            <p:tav tm="100000">
                                              <p:val>
                                                <p:strVal val="#ppt_x"/>
                                              </p:val>
                                            </p:tav>
                                          </p:tavLst>
                                        </p:anim>
                                        <p:anim calcmode="lin" valueType="num">
                                          <p:cBhvr additive="base">
                                            <p:cTn id="12" dur="1000" fill="hold"/>
                                            <p:tgtEl>
                                              <p:spTgt spid="14"/>
                                            </p:tgtEl>
                                            <p:attrNameLst>
                                              <p:attrName>ppt_y</p:attrName>
                                            </p:attrNameLst>
                                          </p:cBhvr>
                                          <p:tavLst>
                                            <p:tav tm="0">
                                              <p:val>
                                                <p:strVal val="#ppt_y"/>
                                              </p:val>
                                            </p:tav>
                                            <p:tav tm="100000">
                                              <p:val>
                                                <p:strVal val="#ppt_y"/>
                                              </p:val>
                                            </p:tav>
                                          </p:tavLst>
                                        </p:anim>
                                      </p:childTnLst>
                                    </p:cTn>
                                  </p:par>
                                  <p:par>
                                    <p:cTn id="13" presetID="1" presetClass="entr" presetSubtype="0" fill="hold" nodeType="withEffect">
                                      <p:stCondLst>
                                        <p:cond delay="600"/>
                                      </p:stCondLst>
                                      <p:iterate type="lt">
                                        <p:tmAbs val="80"/>
                                      </p:iterate>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0" presetClass="entr" presetSubtype="0" fill="hold" nodeType="withEffect">
                                      <p:stCondLst>
                                        <p:cond delay="3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nodeType="withEffect">
                                      <p:stCondLst>
                                        <p:cond delay="7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2" presetClass="entr" presetSubtype="2" decel="100000" fill="hold" grpId="0" nodeType="withEffect">
                                      <p:stCondLst>
                                        <p:cond delay="8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1+#ppt_w/2"/>
                                              </p:val>
                                            </p:tav>
                                            <p:tav tm="100000">
                                              <p:val>
                                                <p:strVal val="#ppt_x"/>
                                              </p:val>
                                            </p:tav>
                                          </p:tavLst>
                                        </p:anim>
                                        <p:anim calcmode="lin" valueType="num">
                                          <p:cBhvr additive="base">
                                            <p:cTn id="24" dur="1000" fill="hold"/>
                                            <p:tgtEl>
                                              <p:spTgt spid="1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8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additive="base">
                                            <p:cTn id="44" dur="500" fill="hold"/>
                                            <p:tgtEl>
                                              <p:spTgt spid="34"/>
                                            </p:tgtEl>
                                            <p:attrNameLst>
                                              <p:attrName>ppt_x</p:attrName>
                                            </p:attrNameLst>
                                          </p:cBhvr>
                                          <p:tavLst>
                                            <p:tav tm="0">
                                              <p:val>
                                                <p:strVal val="#ppt_x"/>
                                              </p:val>
                                            </p:tav>
                                            <p:tav tm="100000">
                                              <p:val>
                                                <p:strVal val="#ppt_x"/>
                                              </p:val>
                                            </p:tav>
                                          </p:tavLst>
                                        </p:anim>
                                        <p:anim calcmode="lin" valueType="num">
                                          <p:cBhvr additive="base">
                                            <p:cTn id="45" dur="500" fill="hold"/>
                                            <p:tgtEl>
                                              <p:spTgt spid="3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 calcmode="lin" valueType="num">
                                          <p:cBhvr additive="base">
                                            <p:cTn id="48" dur="500" fill="hold"/>
                                            <p:tgtEl>
                                              <p:spTgt spid="36"/>
                                            </p:tgtEl>
                                            <p:attrNameLst>
                                              <p:attrName>ppt_x</p:attrName>
                                            </p:attrNameLst>
                                          </p:cBhvr>
                                          <p:tavLst>
                                            <p:tav tm="0">
                                              <p:val>
                                                <p:strVal val="#ppt_x"/>
                                              </p:val>
                                            </p:tav>
                                            <p:tav tm="100000">
                                              <p:val>
                                                <p:strVal val="#ppt_x"/>
                                              </p:val>
                                            </p:tav>
                                          </p:tavLst>
                                        </p:anim>
                                        <p:anim calcmode="lin" valueType="num">
                                          <p:cBhvr additive="base">
                                            <p:cTn id="49" dur="500" fill="hold"/>
                                            <p:tgtEl>
                                              <p:spTgt spid="3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38"/>
                                            </p:tgtEl>
                                          </p:cBhvr>
                                        </p:animEffect>
                                        <p:set>
                                          <p:cBhvr>
                                            <p:cTn id="58" dur="1" fill="hold">
                                              <p:stCondLst>
                                                <p:cond delay="499"/>
                                              </p:stCondLst>
                                            </p:cTn>
                                            <p:tgtEl>
                                              <p:spTgt spid="3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down)">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P spid="36" grpId="0" animBg="1"/>
          <p:bldP spid="38" grpId="0" animBg="1"/>
          <p:bldP spid="38" grpId="1" animBg="1"/>
          <p:bldP spid="40"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FABEC4-244F-4E5E-9655-3CED3251F444}"/>
              </a:ext>
            </a:extLst>
          </p:cNvPr>
          <p:cNvSpPr/>
          <p:nvPr/>
        </p:nvSpPr>
        <p:spPr>
          <a:xfrm>
            <a:off x="0" y="0"/>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D929883-6A88-4CC7-97AA-F6ABDE18382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453700" y="0"/>
            <a:ext cx="2022944" cy="431865"/>
          </a:xfrm>
          <a:prstGeom prst="rect">
            <a:avLst/>
          </a:prstGeom>
        </p:spPr>
      </p:pic>
      <p:pic>
        <p:nvPicPr>
          <p:cNvPr id="3" name="Picture 2" descr="A picture containing text, queen, vector graphics&#10;&#10;Description automatically generated">
            <a:extLst>
              <a:ext uri="{FF2B5EF4-FFF2-40B4-BE49-F238E27FC236}">
                <a16:creationId xmlns:a16="http://schemas.microsoft.com/office/drawing/2014/main" id="{902CC66B-B162-40F2-9518-3FBCBA6D6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89652">
            <a:off x="-1793555" y="-2425277"/>
            <a:ext cx="2177412" cy="1704954"/>
          </a:xfrm>
          <a:prstGeom prst="rect">
            <a:avLst/>
          </a:prstGeom>
        </p:spPr>
      </p:pic>
      <p:sp>
        <p:nvSpPr>
          <p:cNvPr id="6" name="Rectangle 5">
            <a:extLst>
              <a:ext uri="{FF2B5EF4-FFF2-40B4-BE49-F238E27FC236}">
                <a16:creationId xmlns:a16="http://schemas.microsoft.com/office/drawing/2014/main" id="{BAD9FE01-0D84-4921-BD12-F02F2A812B12}"/>
              </a:ext>
            </a:extLst>
          </p:cNvPr>
          <p:cNvSpPr/>
          <p:nvPr/>
        </p:nvSpPr>
        <p:spPr>
          <a:xfrm>
            <a:off x="12213834" y="431865"/>
            <a:ext cx="12213834" cy="19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7" name="Group 26">
            <a:extLst>
              <a:ext uri="{FF2B5EF4-FFF2-40B4-BE49-F238E27FC236}">
                <a16:creationId xmlns:a16="http://schemas.microsoft.com/office/drawing/2014/main" id="{AB997325-62FA-4A63-A7F6-82D945882E63}"/>
              </a:ext>
            </a:extLst>
          </p:cNvPr>
          <p:cNvGrpSpPr/>
          <p:nvPr/>
        </p:nvGrpSpPr>
        <p:grpSpPr>
          <a:xfrm>
            <a:off x="4767951" y="7192289"/>
            <a:ext cx="7172605" cy="5983614"/>
            <a:chOff x="4798057" y="935436"/>
            <a:chExt cx="7172605" cy="5983614"/>
          </a:xfrm>
        </p:grpSpPr>
        <p:grpSp>
          <p:nvGrpSpPr>
            <p:cNvPr id="23" name="Group 22">
              <a:extLst>
                <a:ext uri="{FF2B5EF4-FFF2-40B4-BE49-F238E27FC236}">
                  <a16:creationId xmlns:a16="http://schemas.microsoft.com/office/drawing/2014/main" id="{81B27037-145D-4713-AED1-7EE08684AADC}"/>
                </a:ext>
              </a:extLst>
            </p:cNvPr>
            <p:cNvGrpSpPr/>
            <p:nvPr/>
          </p:nvGrpSpPr>
          <p:grpSpPr>
            <a:xfrm>
              <a:off x="4798057" y="935436"/>
              <a:ext cx="7172605" cy="5983614"/>
              <a:chOff x="5251590" y="1051051"/>
              <a:chExt cx="6850999" cy="5983614"/>
            </a:xfrm>
          </p:grpSpPr>
          <p:grpSp>
            <p:nvGrpSpPr>
              <p:cNvPr id="15" name="Group 14">
                <a:extLst>
                  <a:ext uri="{FF2B5EF4-FFF2-40B4-BE49-F238E27FC236}">
                    <a16:creationId xmlns:a16="http://schemas.microsoft.com/office/drawing/2014/main" id="{57B3B64D-4B6F-481E-AC17-3B6ACBEA112B}"/>
                  </a:ext>
                </a:extLst>
              </p:cNvPr>
              <p:cNvGrpSpPr/>
              <p:nvPr/>
            </p:nvGrpSpPr>
            <p:grpSpPr>
              <a:xfrm>
                <a:off x="5251590" y="1051051"/>
                <a:ext cx="6850999" cy="5983614"/>
                <a:chOff x="5190343" y="874386"/>
                <a:chExt cx="6850999" cy="5983614"/>
              </a:xfrm>
            </p:grpSpPr>
            <p:pic>
              <p:nvPicPr>
                <p:cNvPr id="9" name="Picture 8" descr="A picture containing text, clipart&#10;&#10;Description automatically generated">
                  <a:extLst>
                    <a:ext uri="{FF2B5EF4-FFF2-40B4-BE49-F238E27FC236}">
                      <a16:creationId xmlns:a16="http://schemas.microsoft.com/office/drawing/2014/main" id="{79C12753-E5B7-4AC3-AA9B-2AFE406637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613" b="99265" l="10000" r="90000">
                              <a14:foregroundMark x1="50781" y1="77819" x2="50781" y2="77819"/>
                              <a14:foregroundMark x1="48594" y1="77206" x2="48594" y2="77206"/>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51875" y1="76593" x2="51875" y2="76593"/>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backgroundMark x1="57471" y1="98897" x2="58210" y2="98897"/>
                              <a14:backgroundMark x1="57190" y1="99265" x2="57656" y2="99265"/>
                            </a14:backgroundRemoval>
                          </a14:imgEffect>
                        </a14:imgLayer>
                      </a14:imgProps>
                    </a:ext>
                    <a:ext uri="{28A0092B-C50C-407E-A947-70E740481C1C}">
                      <a14:useLocalDpi xmlns:a14="http://schemas.microsoft.com/office/drawing/2010/main" val="0"/>
                    </a:ext>
                  </a:extLst>
                </a:blip>
                <a:srcRect t="75153"/>
                <a:stretch/>
              </p:blipFill>
              <p:spPr>
                <a:xfrm>
                  <a:off x="5926430" y="5154033"/>
                  <a:ext cx="5378824" cy="1703967"/>
                </a:xfrm>
                <a:prstGeom prst="rect">
                  <a:avLst/>
                </a:prstGeom>
              </p:spPr>
            </p:pic>
            <p:sp>
              <p:nvSpPr>
                <p:cNvPr id="10" name="Rectangle: Rounded Corners 9">
                  <a:extLst>
                    <a:ext uri="{FF2B5EF4-FFF2-40B4-BE49-F238E27FC236}">
                      <a16:creationId xmlns:a16="http://schemas.microsoft.com/office/drawing/2014/main" id="{BD2BD910-5DE9-4093-9E14-7A47E780EBEF}"/>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Rounded Corners 10">
                  <a:extLst>
                    <a:ext uri="{FF2B5EF4-FFF2-40B4-BE49-F238E27FC236}">
                      <a16:creationId xmlns:a16="http://schemas.microsoft.com/office/drawing/2014/main" id="{49A13A29-B150-45FA-A51D-D7B49612EC41}"/>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Rectangle: Top Corners Rounded 13">
                  <a:extLst>
                    <a:ext uri="{FF2B5EF4-FFF2-40B4-BE49-F238E27FC236}">
                      <a16:creationId xmlns:a16="http://schemas.microsoft.com/office/drawing/2014/main" id="{298A76CF-242F-4420-A719-EECBC4B2D260}"/>
                    </a:ext>
                  </a:extLst>
                </p:cNvPr>
                <p:cNvSpPr/>
                <p:nvPr/>
              </p:nvSpPr>
              <p:spPr>
                <a:xfrm rot="10800000">
                  <a:off x="8397106" y="4964979"/>
                  <a:ext cx="443346" cy="539265"/>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9" name="Rectangle: Rounded Corners 18">
                <a:extLst>
                  <a:ext uri="{FF2B5EF4-FFF2-40B4-BE49-F238E27FC236}">
                    <a16:creationId xmlns:a16="http://schemas.microsoft.com/office/drawing/2014/main" id="{16022B67-7569-4CBD-A060-77462D3616AE}"/>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Oval 21">
                <a:extLst>
                  <a:ext uri="{FF2B5EF4-FFF2-40B4-BE49-F238E27FC236}">
                    <a16:creationId xmlns:a16="http://schemas.microsoft.com/office/drawing/2014/main" id="{23291E4B-7EC3-41E0-8586-6C02D7CDEB62}"/>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6" name="Picture 25" descr="Shape, circle&#10;&#10;Description automatically generated">
              <a:extLst>
                <a:ext uri="{FF2B5EF4-FFF2-40B4-BE49-F238E27FC236}">
                  <a16:creationId xmlns:a16="http://schemas.microsoft.com/office/drawing/2014/main" id="{87903492-7907-45D2-82A4-23E3890579D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576" b="95455" l="8901" r="91099">
                          <a14:foregroundMark x1="64921" y1="40152" x2="53927" y2="53409"/>
                          <a14:foregroundMark x1="53403" y1="34848" x2="53403" y2="47348"/>
                          <a14:foregroundMark x1="51832" y1="39394" x2="36126" y2="51136"/>
                          <a14:foregroundMark x1="29843" y1="43939" x2="25131" y2="61364"/>
                          <a14:foregroundMark x1="26178" y1="62500" x2="25654" y2="71970"/>
                          <a14:foregroundMark x1="26702" y1="61364" x2="26178" y2="74621"/>
                          <a14:foregroundMark x1="23560" y1="68561" x2="20419" y2="71591"/>
                          <a14:foregroundMark x1="11518" y1="62121" x2="9424" y2="60606"/>
                          <a14:foregroundMark x1="9424" y1="61742" x2="10471" y2="62121"/>
                          <a14:foregroundMark x1="24084" y1="92045" x2="37696" y2="92045"/>
                          <a14:foregroundMark x1="27225" y1="95076" x2="33508" y2="95833"/>
                          <a14:foregroundMark x1="21466" y1="93939" x2="27225" y2="94697"/>
                          <a14:foregroundMark x1="21990" y1="92803" x2="26178" y2="93561"/>
                          <a14:foregroundMark x1="15183" y1="89394" x2="19895" y2="92424"/>
                          <a14:foregroundMark x1="16754" y1="91667" x2="20942" y2="94318"/>
                          <a14:foregroundMark x1="34031" y1="90530" x2="36126" y2="92803"/>
                          <a14:foregroundMark x1="38220" y1="89394" x2="40838" y2="93939"/>
                          <a14:foregroundMark x1="41361" y1="92045" x2="41361" y2="92045"/>
                          <a14:foregroundMark x1="54974" y1="88636" x2="73822" y2="91288"/>
                          <a14:foregroundMark x1="59686" y1="89773" x2="64921" y2="91288"/>
                          <a14:foregroundMark x1="53927" y1="90152" x2="60209" y2="91288"/>
                          <a14:foregroundMark x1="53403" y1="90530" x2="54974" y2="91288"/>
                          <a14:foregroundMark x1="49215" y1="89773" x2="52356" y2="90152"/>
                          <a14:foregroundMark x1="41361" y1="41288" x2="45026" y2="60985"/>
                          <a14:foregroundMark x1="45026" y1="37500" x2="42932" y2="74242"/>
                          <a14:foregroundMark x1="42932" y1="64773" x2="43979" y2="69697"/>
                          <a14:foregroundMark x1="53927" y1="61742" x2="51832" y2="80682"/>
                          <a14:foregroundMark x1="64398" y1="51894" x2="59686" y2="67045"/>
                          <a14:foregroundMark x1="59162" y1="54924" x2="62827" y2="68561"/>
                          <a14:foregroundMark x1="64921" y1="54167" x2="64921" y2="70455"/>
                          <a14:foregroundMark x1="64921" y1="59091" x2="64921" y2="74242"/>
                          <a14:foregroundMark x1="63874" y1="68182" x2="56021" y2="76515"/>
                          <a14:foregroundMark x1="25131" y1="64773" x2="30366" y2="71212"/>
                          <a14:foregroundMark x1="25131" y1="62500" x2="25131" y2="70455"/>
                          <a14:foregroundMark x1="20419" y1="54924" x2="21990" y2="64394"/>
                          <a14:foregroundMark x1="19372" y1="57197" x2="20419" y2="61364"/>
                          <a14:foregroundMark x1="18848" y1="56439" x2="18325" y2="56818"/>
                          <a14:foregroundMark x1="20942" y1="55682" x2="23560" y2="57197"/>
                          <a14:foregroundMark x1="15183" y1="34091" x2="34031" y2="55303"/>
                          <a14:foregroundMark x1="34031" y1="55303" x2="34031" y2="55303"/>
                          <a14:foregroundMark x1="34031" y1="35227" x2="43455" y2="53409"/>
                          <a14:foregroundMark x1="43455" y1="53409" x2="43979" y2="52652"/>
                          <a14:foregroundMark x1="41361" y1="26515" x2="56021" y2="44318"/>
                          <a14:foregroundMark x1="56021" y1="44318" x2="56021" y2="44318"/>
                          <a14:foregroundMark x1="56021" y1="24242" x2="60209" y2="42045"/>
                          <a14:foregroundMark x1="62304" y1="22348" x2="70157" y2="40530"/>
                          <a14:foregroundMark x1="70157" y1="40530" x2="70157" y2="39773"/>
                          <a14:foregroundMark x1="72775" y1="21212" x2="74346" y2="34470"/>
                          <a14:foregroundMark x1="73298" y1="18561" x2="62304" y2="32576"/>
                          <a14:foregroundMark x1="40838" y1="13636" x2="39267" y2="30303"/>
                          <a14:foregroundMark x1="34555" y1="20455" x2="33508" y2="31439"/>
                          <a14:foregroundMark x1="31937" y1="27273" x2="25654" y2="31818"/>
                          <a14:foregroundMark x1="26702" y1="28788" x2="25654" y2="29167"/>
                          <a14:foregroundMark x1="26178" y1="22727" x2="21990" y2="25758"/>
                          <a14:foregroundMark x1="21990" y1="21591" x2="26178" y2="26515"/>
                          <a14:foregroundMark x1="31414" y1="21212" x2="38220" y2="22727"/>
                          <a14:foregroundMark x1="40314" y1="18561" x2="43979" y2="15909"/>
                          <a14:foregroundMark x1="48168" y1="14015" x2="52356" y2="15909"/>
                          <a14:foregroundMark x1="53403" y1="15152" x2="52356" y2="21970"/>
                          <a14:foregroundMark x1="51309" y1="20455" x2="50785" y2="24621"/>
                          <a14:foregroundMark x1="53927" y1="17045" x2="50785" y2="21970"/>
                          <a14:foregroundMark x1="47644" y1="7576" x2="57068" y2="20455"/>
                          <a14:foregroundMark x1="47120" y1="13636" x2="62827" y2="18561"/>
                          <a14:foregroundMark x1="58115" y1="12500" x2="64398" y2="20076"/>
                          <a14:foregroundMark x1="48691" y1="13636" x2="66492" y2="22727"/>
                          <a14:foregroundMark x1="34555" y1="23864" x2="39267" y2="37500"/>
                          <a14:foregroundMark x1="26178" y1="22348" x2="25131" y2="43182"/>
                          <a14:foregroundMark x1="25131" y1="43182" x2="25131" y2="42424"/>
                          <a14:foregroundMark x1="24084" y1="31439" x2="23037" y2="43561"/>
                          <a14:foregroundMark x1="21990" y1="28788" x2="19895" y2="42045"/>
                          <a14:foregroundMark x1="16754" y1="31061" x2="16754" y2="46591"/>
                          <a14:foregroundMark x1="22513" y1="41667" x2="24607" y2="57197"/>
                          <a14:foregroundMark x1="37173" y1="44318" x2="57068" y2="58712"/>
                          <a14:foregroundMark x1="57068" y1="58712" x2="57068" y2="56439"/>
                          <a14:foregroundMark x1="58639" y1="44697" x2="65445" y2="61364"/>
                          <a14:foregroundMark x1="67539" y1="39394" x2="70681" y2="51515"/>
                          <a14:foregroundMark x1="73822" y1="40909" x2="75916" y2="45833"/>
                          <a14:foregroundMark x1="78534" y1="41288" x2="80105" y2="42424"/>
                          <a14:foregroundMark x1="79058" y1="34848" x2="81675" y2="41667"/>
                          <a14:foregroundMark x1="77487" y1="28030" x2="80628" y2="37879"/>
                          <a14:foregroundMark x1="78010" y1="24621" x2="80105" y2="31818"/>
                          <a14:foregroundMark x1="74346" y1="26894" x2="81675" y2="37879"/>
                          <a14:foregroundMark x1="91099" y1="40152" x2="87958" y2="42803"/>
                          <a14:foregroundMark x1="41885" y1="17803" x2="49215" y2="29545"/>
                          <a14:foregroundMark x1="38743" y1="14773" x2="37173" y2="20076"/>
                          <a14:foregroundMark x1="31414" y1="8712" x2="38743" y2="20833"/>
                          <a14:foregroundMark x1="41885" y1="12500" x2="63351" y2="30682"/>
                          <a14:foregroundMark x1="63351" y1="30682" x2="63351" y2="30682"/>
                          <a14:foregroundMark x1="82199" y1="37879" x2="85864" y2="41288"/>
                          <a14:foregroundMark x1="86387" y1="37500" x2="87435" y2="42045"/>
                          <a14:foregroundMark x1="87958" y1="39773" x2="89005" y2="42045"/>
                          <a14:foregroundMark x1="91099" y1="38636" x2="91099" y2="40152"/>
                          <a14:foregroundMark x1="90052" y1="36364" x2="91099" y2="38636"/>
                          <a14:foregroundMark x1="46073" y1="56061" x2="42932" y2="76894"/>
                          <a14:foregroundMark x1="42932" y1="76894" x2="42408" y2="77273"/>
                          <a14:foregroundMark x1="39791" y1="62500" x2="38743" y2="75000"/>
                          <a14:foregroundMark x1="37696" y1="67045" x2="37696" y2="82197"/>
                          <a14:foregroundMark x1="34555" y1="67424" x2="35079" y2="75000"/>
                          <a14:foregroundMark x1="33508" y1="65909" x2="42932" y2="84470"/>
                          <a14:foregroundMark x1="42932" y1="84470" x2="43455" y2="84091"/>
                          <a14:foregroundMark x1="40314" y1="79167" x2="47120" y2="79545"/>
                          <a14:foregroundMark x1="39267" y1="59091" x2="46597" y2="75758"/>
                          <a14:foregroundMark x1="46597" y1="50000" x2="50262" y2="66288"/>
                          <a14:foregroundMark x1="50262" y1="42424" x2="50785" y2="49242"/>
                        </a14:backgroundRemoval>
                      </a14:imgEffect>
                    </a14:imgLayer>
                  </a14:imgProps>
                </a:ext>
                <a:ext uri="{28A0092B-C50C-407E-A947-70E740481C1C}">
                  <a14:useLocalDpi xmlns:a14="http://schemas.microsoft.com/office/drawing/2010/main" val="0"/>
                </a:ext>
              </a:extLst>
            </a:blip>
            <a:srcRect l="16325" b="29254"/>
            <a:stretch/>
          </p:blipFill>
          <p:spPr>
            <a:xfrm flipH="1">
              <a:off x="10469964" y="3530278"/>
              <a:ext cx="1081523" cy="1250273"/>
            </a:xfrm>
            <a:prstGeom prst="rect">
              <a:avLst/>
            </a:prstGeom>
          </p:spPr>
        </p:pic>
      </p:grpSp>
      <p:pic>
        <p:nvPicPr>
          <p:cNvPr id="17" name="Picture 16" descr="A picture containing text&#10;&#10;Description automatically generated">
            <a:extLst>
              <a:ext uri="{FF2B5EF4-FFF2-40B4-BE49-F238E27FC236}">
                <a16:creationId xmlns:a16="http://schemas.microsoft.com/office/drawing/2014/main" id="{832BCE25-2AAF-4ECF-9E0E-CE82AF8FBC1C}"/>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7089" b="89992" l="10000" r="90000">
                        <a14:foregroundMark x1="65556" y1="17598" x2="74222" y2="26105"/>
                        <a14:foregroundMark x1="74222" y1="17765" x2="84556" y2="29775"/>
                        <a14:foregroundMark x1="78778" y1="16430" x2="80778" y2="25771"/>
                        <a14:foregroundMark x1="77222" y1="20601" x2="79556" y2="30192"/>
                        <a14:foregroundMark x1="77222" y1="20851" x2="74111" y2="30359"/>
                        <a14:foregroundMark x1="74111" y1="30359" x2="72667" y2="32027"/>
                        <a14:foregroundMark x1="70111" y1="27857" x2="68000" y2="40617"/>
                        <a14:foregroundMark x1="68000" y1="40617" x2="67778" y2="40701"/>
                        <a14:foregroundMark x1="65000" y1="45038" x2="61222" y2="50792"/>
                        <a14:foregroundMark x1="60111" y1="57465" x2="58222" y2="65555"/>
                        <a14:foregroundMark x1="58222" y1="65555" x2="58111" y2="65638"/>
                        <a14:foregroundMark x1="59444" y1="62802" x2="61222" y2="63386"/>
                        <a14:foregroundMark x1="65556" y1="60884" x2="65778" y2="62969"/>
                        <a14:foregroundMark x1="68000" y1="58799" x2="67556" y2="62385"/>
                        <a14:foregroundMark x1="68000" y1="54545" x2="67778" y2="59383"/>
                        <a14:foregroundMark x1="67556" y1="50792" x2="65444" y2="56714"/>
                        <a14:foregroundMark x1="63222" y1="51293" x2="63222" y2="57798"/>
                        <a14:foregroundMark x1="64000" y1="47873" x2="70111" y2="53795"/>
                        <a14:foregroundMark x1="65778" y1="42702" x2="71667" y2="45455"/>
                        <a14:foregroundMark x1="80444" y1="27273" x2="86667" y2="33194"/>
                        <a14:foregroundMark x1="88111" y1="20183" x2="88111" y2="28857"/>
                        <a14:foregroundMark x1="87111" y1="22352" x2="87889" y2="29024"/>
                        <a14:foregroundMark x1="84889" y1="21018" x2="75778" y2="24520"/>
                        <a14:foregroundMark x1="75778" y1="24520" x2="75444" y2="24270"/>
                        <a14:foregroundMark x1="65556" y1="14345" x2="64778" y2="16847"/>
                        <a14:foregroundMark x1="52000" y1="9925" x2="47778" y2="16430"/>
                        <a14:foregroundMark x1="50000" y1="13178" x2="48000" y2="17765"/>
                        <a14:foregroundMark x1="44222" y1="13761" x2="39889" y2="15596"/>
                        <a14:foregroundMark x1="41667" y1="12761" x2="37778" y2="15430"/>
                        <a14:foregroundMark x1="43111" y1="12177" x2="51222" y2="11426"/>
                        <a14:foregroundMark x1="45111" y1="11843" x2="64556" y2="8257"/>
                        <a14:foregroundMark x1="59667" y1="7089" x2="69000" y2="8007"/>
                      </a14:backgroundRemoval>
                    </a14:imgEffect>
                  </a14:imgLayer>
                </a14:imgProps>
              </a:ext>
              <a:ext uri="{28A0092B-C50C-407E-A947-70E740481C1C}">
                <a14:useLocalDpi xmlns:a14="http://schemas.microsoft.com/office/drawing/2010/main" val="0"/>
              </a:ext>
            </a:extLst>
          </a:blip>
          <a:srcRect b="20467"/>
          <a:stretch/>
        </p:blipFill>
        <p:spPr>
          <a:xfrm>
            <a:off x="13241681" y="6426135"/>
            <a:ext cx="1346579" cy="1426765"/>
          </a:xfrm>
          <a:prstGeom prst="rect">
            <a:avLst/>
          </a:prstGeom>
        </p:spPr>
      </p:pic>
      <p:grpSp>
        <p:nvGrpSpPr>
          <p:cNvPr id="18" name="Group 17">
            <a:extLst>
              <a:ext uri="{FF2B5EF4-FFF2-40B4-BE49-F238E27FC236}">
                <a16:creationId xmlns:a16="http://schemas.microsoft.com/office/drawing/2014/main" id="{41FA9933-530C-4B78-B5A6-476C286FF28E}"/>
              </a:ext>
            </a:extLst>
          </p:cNvPr>
          <p:cNvGrpSpPr/>
          <p:nvPr/>
        </p:nvGrpSpPr>
        <p:grpSpPr>
          <a:xfrm>
            <a:off x="477625" y="0"/>
            <a:ext cx="3352801" cy="6426135"/>
            <a:chOff x="762196" y="315288"/>
            <a:chExt cx="4129549" cy="4828212"/>
          </a:xfrm>
        </p:grpSpPr>
        <p:pic>
          <p:nvPicPr>
            <p:cNvPr id="20" name="Picture 19">
              <a:extLst>
                <a:ext uri="{FF2B5EF4-FFF2-40B4-BE49-F238E27FC236}">
                  <a16:creationId xmlns:a16="http://schemas.microsoft.com/office/drawing/2014/main" id="{C3739AB9-CC74-41AD-B50A-444865C4360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278" b="66296" l="28729" r="72072"/>
                      </a14:imgEffect>
                    </a14:imgLayer>
                  </a14:imgProps>
                </a:ext>
              </a:extLst>
            </a:blip>
            <a:srcRect l="28921" t="20268" r="27681" b="58250"/>
            <a:stretch/>
          </p:blipFill>
          <p:spPr>
            <a:xfrm>
              <a:off x="762196" y="315288"/>
              <a:ext cx="4129549" cy="1734739"/>
            </a:xfrm>
            <a:prstGeom prst="rect">
              <a:avLst/>
            </a:prstGeom>
          </p:spPr>
        </p:pic>
        <p:sp>
          <p:nvSpPr>
            <p:cNvPr id="21" name="Rectangle 20">
              <a:extLst>
                <a:ext uri="{FF2B5EF4-FFF2-40B4-BE49-F238E27FC236}">
                  <a16:creationId xmlns:a16="http://schemas.microsoft.com/office/drawing/2014/main" id="{30208F93-B8DC-4476-AC2A-85DC8BDCA770}"/>
                </a:ext>
              </a:extLst>
            </p:cNvPr>
            <p:cNvSpPr/>
            <p:nvPr/>
          </p:nvSpPr>
          <p:spPr>
            <a:xfrm>
              <a:off x="1135623" y="2061304"/>
              <a:ext cx="3372660" cy="3082196"/>
            </a:xfrm>
            <a:prstGeom prst="rect">
              <a:avLst/>
            </a:prstGeom>
            <a:solidFill>
              <a:schemeClr val="accent4">
                <a:lumMod val="60000"/>
                <a:lumOff val="40000"/>
              </a:schemeClr>
            </a:solidFill>
            <a:ln w="25400" cap="flat" cmpd="sng" algn="ctr">
              <a:solidFill>
                <a:srgbClr val="6BC6D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25" name="Rounded Rectangle 2">
            <a:extLst>
              <a:ext uri="{FF2B5EF4-FFF2-40B4-BE49-F238E27FC236}">
                <a16:creationId xmlns:a16="http://schemas.microsoft.com/office/drawing/2014/main" id="{5971F231-4D68-4EB2-A021-A9E754B2355A}"/>
              </a:ext>
            </a:extLst>
          </p:cNvPr>
          <p:cNvSpPr/>
          <p:nvPr/>
        </p:nvSpPr>
        <p:spPr>
          <a:xfrm>
            <a:off x="841104" y="2568798"/>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dirty="0" err="1">
                <a:solidFill>
                  <a:srgbClr val="FF0000"/>
                </a:solidFill>
                <a:latin typeface="Calibri" panose="020F0502020204030204"/>
              </a:rPr>
              <a:t>Cây</a:t>
            </a:r>
            <a:r>
              <a:rPr lang="en-US" sz="3600" noProof="0" dirty="0">
                <a:solidFill>
                  <a:srgbClr val="FF0000"/>
                </a:solidFill>
                <a:latin typeface="Calibri" panose="020F0502020204030204"/>
              </a:rPr>
              <a:t> </a:t>
            </a:r>
            <a:r>
              <a:rPr lang="en-US" sz="3600" noProof="0" dirty="0" err="1">
                <a:solidFill>
                  <a:srgbClr val="FF0000"/>
                </a:solidFill>
                <a:latin typeface="Calibri" panose="020F0502020204030204"/>
              </a:rPr>
              <a:t>l</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úa</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6895F201-63D8-41EA-BD85-704A9F61C990}"/>
              </a:ext>
            </a:extLst>
          </p:cNvPr>
          <p:cNvGrpSpPr/>
          <p:nvPr/>
        </p:nvGrpSpPr>
        <p:grpSpPr>
          <a:xfrm>
            <a:off x="8138477" y="0"/>
            <a:ext cx="3352801" cy="6375293"/>
            <a:chOff x="762196" y="315288"/>
            <a:chExt cx="4129549" cy="4828212"/>
          </a:xfrm>
        </p:grpSpPr>
        <p:pic>
          <p:nvPicPr>
            <p:cNvPr id="36" name="Picture 35">
              <a:extLst>
                <a:ext uri="{FF2B5EF4-FFF2-40B4-BE49-F238E27FC236}">
                  <a16:creationId xmlns:a16="http://schemas.microsoft.com/office/drawing/2014/main" id="{61E5271D-051F-4AC2-96A0-A84E7E9D904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0278" b="66296" l="28729" r="72072"/>
                      </a14:imgEffect>
                    </a14:imgLayer>
                  </a14:imgProps>
                </a:ext>
              </a:extLst>
            </a:blip>
            <a:srcRect l="28921" t="20268" r="27681" b="58250"/>
            <a:stretch/>
          </p:blipFill>
          <p:spPr>
            <a:xfrm>
              <a:off x="762196" y="315288"/>
              <a:ext cx="4129549" cy="1734739"/>
            </a:xfrm>
            <a:prstGeom prst="rect">
              <a:avLst/>
            </a:prstGeom>
          </p:spPr>
        </p:pic>
        <p:sp>
          <p:nvSpPr>
            <p:cNvPr id="37" name="Rectangle 36">
              <a:extLst>
                <a:ext uri="{FF2B5EF4-FFF2-40B4-BE49-F238E27FC236}">
                  <a16:creationId xmlns:a16="http://schemas.microsoft.com/office/drawing/2014/main" id="{92CE75BC-F145-4E21-B886-25362C16C39D}"/>
                </a:ext>
              </a:extLst>
            </p:cNvPr>
            <p:cNvSpPr/>
            <p:nvPr/>
          </p:nvSpPr>
          <p:spPr>
            <a:xfrm>
              <a:off x="1135623" y="2061304"/>
              <a:ext cx="3372660" cy="3082196"/>
            </a:xfrm>
            <a:prstGeom prst="rect">
              <a:avLst/>
            </a:prstGeom>
            <a:solidFill>
              <a:schemeClr val="accent4">
                <a:lumMod val="60000"/>
                <a:lumOff val="40000"/>
              </a:schemeClr>
            </a:solidFill>
            <a:ln w="25400" cap="flat" cmpd="sng" algn="ctr">
              <a:solidFill>
                <a:srgbClr val="6BC6D7"/>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Calibri" panose="020F0502020204030204"/>
                <a:ea typeface="+mn-ea"/>
                <a:cs typeface="+mn-cs"/>
                <a:sym typeface="Arial"/>
              </a:endParaRPr>
            </a:p>
          </p:txBody>
        </p:sp>
      </p:grpSp>
      <p:sp>
        <p:nvSpPr>
          <p:cNvPr id="39" name="Rounded Rectangle 2">
            <a:extLst>
              <a:ext uri="{FF2B5EF4-FFF2-40B4-BE49-F238E27FC236}">
                <a16:creationId xmlns:a16="http://schemas.microsoft.com/office/drawing/2014/main" id="{F76250DA-F10C-45A9-8635-62A141CE322F}"/>
              </a:ext>
            </a:extLst>
          </p:cNvPr>
          <p:cNvSpPr/>
          <p:nvPr/>
        </p:nvSpPr>
        <p:spPr>
          <a:xfrm>
            <a:off x="858153" y="3294121"/>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l</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úa</a:t>
            </a:r>
            <a:r>
              <a:rPr kumimoji="0" lang="en-US" sz="3600" b="0"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srgbClr val="FF0000"/>
                </a:solidFill>
                <a:effectLst/>
                <a:uLnTx/>
                <a:uFillTx/>
                <a:latin typeface="Calibri" panose="020F0502020204030204"/>
                <a:ea typeface="+mn-ea"/>
                <a:cs typeface="+mn-cs"/>
              </a:rPr>
              <a:t>mì</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8C95A5E6-A81E-473F-BA98-B8F18A0DBAB2}"/>
              </a:ext>
            </a:extLst>
          </p:cNvPr>
          <p:cNvGrpSpPr/>
          <p:nvPr/>
        </p:nvGrpSpPr>
        <p:grpSpPr>
          <a:xfrm>
            <a:off x="700720" y="1022086"/>
            <a:ext cx="2775127" cy="1200329"/>
            <a:chOff x="4795735" y="4949268"/>
            <a:chExt cx="1408892" cy="1175012"/>
          </a:xfrm>
        </p:grpSpPr>
        <p:sp>
          <p:nvSpPr>
            <p:cNvPr id="41" name="Rectangle: Rounded Corners 40">
              <a:extLst>
                <a:ext uri="{FF2B5EF4-FFF2-40B4-BE49-F238E27FC236}">
                  <a16:creationId xmlns:a16="http://schemas.microsoft.com/office/drawing/2014/main" id="{3F9026CD-A2F0-4473-9EAE-B87AC44E2FC3}"/>
                </a:ext>
              </a:extLst>
            </p:cNvPr>
            <p:cNvSpPr/>
            <p:nvPr/>
          </p:nvSpPr>
          <p:spPr>
            <a:xfrm>
              <a:off x="4795735" y="5018846"/>
              <a:ext cx="1408892" cy="1035857"/>
            </a:xfrm>
            <a:custGeom>
              <a:avLst/>
              <a:gdLst>
                <a:gd name="csX0" fmla="*/ 0 w 1408892"/>
                <a:gd name="csY0" fmla="*/ 399986 h 1035857"/>
                <a:gd name="csX1" fmla="*/ 399986 w 1408892"/>
                <a:gd name="csY1" fmla="*/ 0 h 1035857"/>
                <a:gd name="csX2" fmla="*/ 710535 w 1408892"/>
                <a:gd name="csY2" fmla="*/ 0 h 1035857"/>
                <a:gd name="csX3" fmla="*/ 1008906 w 1408892"/>
                <a:gd name="csY3" fmla="*/ 0 h 1035857"/>
                <a:gd name="csX4" fmla="*/ 1408892 w 1408892"/>
                <a:gd name="csY4" fmla="*/ 399986 h 1035857"/>
                <a:gd name="csX5" fmla="*/ 1408892 w 1408892"/>
                <a:gd name="csY5" fmla="*/ 635871 h 1035857"/>
                <a:gd name="csX6" fmla="*/ 1008906 w 1408892"/>
                <a:gd name="csY6" fmla="*/ 1035857 h 1035857"/>
                <a:gd name="csX7" fmla="*/ 704446 w 1408892"/>
                <a:gd name="csY7" fmla="*/ 1035857 h 1035857"/>
                <a:gd name="csX8" fmla="*/ 399986 w 1408892"/>
                <a:gd name="csY8" fmla="*/ 1035857 h 1035857"/>
                <a:gd name="csX9" fmla="*/ 0 w 1408892"/>
                <a:gd name="csY9" fmla="*/ 635871 h 1035857"/>
                <a:gd name="csX10" fmla="*/ 0 w 1408892"/>
                <a:gd name="csY10" fmla="*/ 399986 h 10358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08892" h="1035857" fill="none" extrusionOk="0">
                  <a:moveTo>
                    <a:pt x="0" y="399986"/>
                  </a:moveTo>
                  <a:cubicBezTo>
                    <a:pt x="15031" y="240487"/>
                    <a:pt x="133867" y="37095"/>
                    <a:pt x="399986" y="0"/>
                  </a:cubicBezTo>
                  <a:cubicBezTo>
                    <a:pt x="513968" y="-9097"/>
                    <a:pt x="592864" y="14080"/>
                    <a:pt x="710535" y="0"/>
                  </a:cubicBezTo>
                  <a:cubicBezTo>
                    <a:pt x="828206" y="-14080"/>
                    <a:pt x="924621" y="16630"/>
                    <a:pt x="1008906" y="0"/>
                  </a:cubicBezTo>
                  <a:cubicBezTo>
                    <a:pt x="1207836" y="1415"/>
                    <a:pt x="1397509" y="237413"/>
                    <a:pt x="1408892" y="399986"/>
                  </a:cubicBezTo>
                  <a:cubicBezTo>
                    <a:pt x="1430273" y="462157"/>
                    <a:pt x="1406561" y="527624"/>
                    <a:pt x="1408892" y="635871"/>
                  </a:cubicBezTo>
                  <a:cubicBezTo>
                    <a:pt x="1408041" y="915440"/>
                    <a:pt x="1203606" y="1073290"/>
                    <a:pt x="1008906" y="1035857"/>
                  </a:cubicBezTo>
                  <a:cubicBezTo>
                    <a:pt x="871378" y="1060745"/>
                    <a:pt x="766460" y="1009535"/>
                    <a:pt x="704446" y="1035857"/>
                  </a:cubicBezTo>
                  <a:cubicBezTo>
                    <a:pt x="642432" y="1062179"/>
                    <a:pt x="495198" y="1006864"/>
                    <a:pt x="399986" y="1035857"/>
                  </a:cubicBezTo>
                  <a:cubicBezTo>
                    <a:pt x="175408" y="998777"/>
                    <a:pt x="59490" y="844617"/>
                    <a:pt x="0" y="635871"/>
                  </a:cubicBezTo>
                  <a:cubicBezTo>
                    <a:pt x="-27327" y="528085"/>
                    <a:pt x="17115" y="481409"/>
                    <a:pt x="0" y="399986"/>
                  </a:cubicBezTo>
                  <a:close/>
                </a:path>
                <a:path w="1408892" h="1035857" stroke="0" extrusionOk="0">
                  <a:moveTo>
                    <a:pt x="0" y="399986"/>
                  </a:moveTo>
                  <a:cubicBezTo>
                    <a:pt x="-23395" y="171310"/>
                    <a:pt x="181704" y="7556"/>
                    <a:pt x="399986" y="0"/>
                  </a:cubicBezTo>
                  <a:cubicBezTo>
                    <a:pt x="507695" y="-20451"/>
                    <a:pt x="618523" y="19003"/>
                    <a:pt x="698357" y="0"/>
                  </a:cubicBezTo>
                  <a:cubicBezTo>
                    <a:pt x="778191" y="-19003"/>
                    <a:pt x="944262" y="11508"/>
                    <a:pt x="1008906" y="0"/>
                  </a:cubicBezTo>
                  <a:cubicBezTo>
                    <a:pt x="1200454" y="53459"/>
                    <a:pt x="1404705" y="169826"/>
                    <a:pt x="1408892" y="399986"/>
                  </a:cubicBezTo>
                  <a:cubicBezTo>
                    <a:pt x="1415235" y="490445"/>
                    <a:pt x="1383627" y="521232"/>
                    <a:pt x="1408892" y="635871"/>
                  </a:cubicBezTo>
                  <a:cubicBezTo>
                    <a:pt x="1366638" y="834651"/>
                    <a:pt x="1179925" y="1075159"/>
                    <a:pt x="1008906" y="1035857"/>
                  </a:cubicBezTo>
                  <a:cubicBezTo>
                    <a:pt x="936820" y="1050222"/>
                    <a:pt x="817059" y="1009222"/>
                    <a:pt x="722714" y="1035857"/>
                  </a:cubicBezTo>
                  <a:cubicBezTo>
                    <a:pt x="628369" y="1062492"/>
                    <a:pt x="504422" y="1003160"/>
                    <a:pt x="399986" y="1035857"/>
                  </a:cubicBezTo>
                  <a:cubicBezTo>
                    <a:pt x="164516" y="1017140"/>
                    <a:pt x="-16703" y="861477"/>
                    <a:pt x="0" y="635871"/>
                  </a:cubicBezTo>
                  <a:cubicBezTo>
                    <a:pt x="-5037" y="520994"/>
                    <a:pt x="24626" y="489444"/>
                    <a:pt x="0" y="399986"/>
                  </a:cubicBezTo>
                  <a:close/>
                </a:path>
              </a:pathLst>
            </a:custGeom>
            <a:solidFill>
              <a:schemeClr val="bg1"/>
            </a:solidFill>
            <a:ln>
              <a:solidFill>
                <a:srgbClr val="7030A0"/>
              </a:solidFill>
              <a:extLst>
                <a:ext uri="{C807C97D-BFC1-408E-A445-0C87EB9F89A2}">
                  <ask:lineSketchStyleProps xmlns:ask="http://schemas.microsoft.com/office/drawing/2018/sketchyshape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ea typeface="+mn-ea"/>
                <a:cs typeface="+mn-cs"/>
              </a:endParaRPr>
            </a:p>
          </p:txBody>
        </p:sp>
        <p:sp>
          <p:nvSpPr>
            <p:cNvPr id="42" name="TextBox 41">
              <a:extLst>
                <a:ext uri="{FF2B5EF4-FFF2-40B4-BE49-F238E27FC236}">
                  <a16:creationId xmlns:a16="http://schemas.microsoft.com/office/drawing/2014/main" id="{99B67A98-02C3-4AE6-827A-37DCDFC72B2B}"/>
                </a:ext>
              </a:extLst>
            </p:cNvPr>
            <p:cNvSpPr txBox="1"/>
            <p:nvPr/>
          </p:nvSpPr>
          <p:spPr>
            <a:xfrm>
              <a:off x="4895378" y="4949268"/>
              <a:ext cx="1209605" cy="11750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Cây</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lương</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thực</a:t>
              </a:r>
              <a:endParaRPr kumimoji="0" lang="vi-VN" sz="3600" b="1" i="0" u="none" strike="noStrike" kern="1200" cap="none" spc="0" normalizeH="0" baseline="0" noProof="0" dirty="0">
                <a:ln w="19050">
                  <a:solidFill>
                    <a:srgbClr val="0869AE"/>
                  </a:solidFill>
                </a:ln>
                <a:solidFill>
                  <a:srgbClr val="B3D6E7"/>
                </a:solidFill>
                <a:effectLst/>
                <a:uLnTx/>
                <a:uFillTx/>
                <a:ea typeface="+mn-ea"/>
                <a:cs typeface="+mn-cs"/>
              </a:endParaRPr>
            </a:p>
          </p:txBody>
        </p:sp>
      </p:grpSp>
      <p:grpSp>
        <p:nvGrpSpPr>
          <p:cNvPr id="46" name="Group 45">
            <a:extLst>
              <a:ext uri="{FF2B5EF4-FFF2-40B4-BE49-F238E27FC236}">
                <a16:creationId xmlns:a16="http://schemas.microsoft.com/office/drawing/2014/main" id="{6641C94A-D545-403E-9DB9-3F03DA0320A4}"/>
              </a:ext>
            </a:extLst>
          </p:cNvPr>
          <p:cNvGrpSpPr/>
          <p:nvPr/>
        </p:nvGrpSpPr>
        <p:grpSpPr>
          <a:xfrm>
            <a:off x="8519007" y="981566"/>
            <a:ext cx="2660936" cy="1039387"/>
            <a:chOff x="4795736" y="5155162"/>
            <a:chExt cx="1408892" cy="545934"/>
          </a:xfrm>
        </p:grpSpPr>
        <p:sp>
          <p:nvSpPr>
            <p:cNvPr id="47" name="Rectangle: Rounded Corners 46">
              <a:extLst>
                <a:ext uri="{FF2B5EF4-FFF2-40B4-BE49-F238E27FC236}">
                  <a16:creationId xmlns:a16="http://schemas.microsoft.com/office/drawing/2014/main" id="{4F3D57DE-37B8-49F7-A1C4-A939F82BFB33}"/>
                </a:ext>
              </a:extLst>
            </p:cNvPr>
            <p:cNvSpPr/>
            <p:nvPr/>
          </p:nvSpPr>
          <p:spPr>
            <a:xfrm>
              <a:off x="4795736" y="5155162"/>
              <a:ext cx="1408892" cy="545934"/>
            </a:xfrm>
            <a:custGeom>
              <a:avLst/>
              <a:gdLst>
                <a:gd name="csX0" fmla="*/ 0 w 1408892"/>
                <a:gd name="csY0" fmla="*/ 210807 h 545934"/>
                <a:gd name="csX1" fmla="*/ 210807 w 1408892"/>
                <a:gd name="csY1" fmla="*/ 0 h 545934"/>
                <a:gd name="csX2" fmla="*/ 714319 w 1408892"/>
                <a:gd name="csY2" fmla="*/ 0 h 545934"/>
                <a:gd name="csX3" fmla="*/ 1198085 w 1408892"/>
                <a:gd name="csY3" fmla="*/ 0 h 545934"/>
                <a:gd name="csX4" fmla="*/ 1408892 w 1408892"/>
                <a:gd name="csY4" fmla="*/ 210807 h 545934"/>
                <a:gd name="csX5" fmla="*/ 1408892 w 1408892"/>
                <a:gd name="csY5" fmla="*/ 335127 h 545934"/>
                <a:gd name="csX6" fmla="*/ 1198085 w 1408892"/>
                <a:gd name="csY6" fmla="*/ 545934 h 545934"/>
                <a:gd name="csX7" fmla="*/ 704446 w 1408892"/>
                <a:gd name="csY7" fmla="*/ 545934 h 545934"/>
                <a:gd name="csX8" fmla="*/ 210807 w 1408892"/>
                <a:gd name="csY8" fmla="*/ 545934 h 545934"/>
                <a:gd name="csX9" fmla="*/ 0 w 1408892"/>
                <a:gd name="csY9" fmla="*/ 335127 h 545934"/>
                <a:gd name="csX10" fmla="*/ 0 w 1408892"/>
                <a:gd name="csY10" fmla="*/ 210807 h 5459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08892" h="545934" fill="none" extrusionOk="0">
                  <a:moveTo>
                    <a:pt x="0" y="210807"/>
                  </a:moveTo>
                  <a:cubicBezTo>
                    <a:pt x="6153" y="119519"/>
                    <a:pt x="85761" y="7073"/>
                    <a:pt x="210807" y="0"/>
                  </a:cubicBezTo>
                  <a:cubicBezTo>
                    <a:pt x="364248" y="-16802"/>
                    <a:pt x="535188" y="31901"/>
                    <a:pt x="714319" y="0"/>
                  </a:cubicBezTo>
                  <a:cubicBezTo>
                    <a:pt x="893450" y="-31901"/>
                    <a:pt x="984682" y="444"/>
                    <a:pt x="1198085" y="0"/>
                  </a:cubicBezTo>
                  <a:cubicBezTo>
                    <a:pt x="1293207" y="1371"/>
                    <a:pt x="1405614" y="111179"/>
                    <a:pt x="1408892" y="210807"/>
                  </a:cubicBezTo>
                  <a:cubicBezTo>
                    <a:pt x="1422134" y="256100"/>
                    <a:pt x="1408457" y="288522"/>
                    <a:pt x="1408892" y="335127"/>
                  </a:cubicBezTo>
                  <a:cubicBezTo>
                    <a:pt x="1408567" y="473925"/>
                    <a:pt x="1299600" y="567231"/>
                    <a:pt x="1198085" y="545934"/>
                  </a:cubicBezTo>
                  <a:cubicBezTo>
                    <a:pt x="962098" y="599899"/>
                    <a:pt x="914451" y="541454"/>
                    <a:pt x="704446" y="545934"/>
                  </a:cubicBezTo>
                  <a:cubicBezTo>
                    <a:pt x="494441" y="550414"/>
                    <a:pt x="434103" y="495109"/>
                    <a:pt x="210807" y="545934"/>
                  </a:cubicBezTo>
                  <a:cubicBezTo>
                    <a:pt x="91699" y="518847"/>
                    <a:pt x="2465" y="451048"/>
                    <a:pt x="0" y="335127"/>
                  </a:cubicBezTo>
                  <a:cubicBezTo>
                    <a:pt x="-6911" y="281382"/>
                    <a:pt x="768" y="258032"/>
                    <a:pt x="0" y="210807"/>
                  </a:cubicBezTo>
                  <a:close/>
                </a:path>
                <a:path w="1408892" h="545934" stroke="0" extrusionOk="0">
                  <a:moveTo>
                    <a:pt x="0" y="210807"/>
                  </a:moveTo>
                  <a:cubicBezTo>
                    <a:pt x="-19735" y="87828"/>
                    <a:pt x="103257" y="25557"/>
                    <a:pt x="210807" y="0"/>
                  </a:cubicBezTo>
                  <a:cubicBezTo>
                    <a:pt x="391616" y="-11478"/>
                    <a:pt x="502935" y="17249"/>
                    <a:pt x="694573" y="0"/>
                  </a:cubicBezTo>
                  <a:cubicBezTo>
                    <a:pt x="886211" y="-17249"/>
                    <a:pt x="958271" y="12291"/>
                    <a:pt x="1198085" y="0"/>
                  </a:cubicBezTo>
                  <a:cubicBezTo>
                    <a:pt x="1303523" y="20006"/>
                    <a:pt x="1406478" y="89047"/>
                    <a:pt x="1408892" y="210807"/>
                  </a:cubicBezTo>
                  <a:cubicBezTo>
                    <a:pt x="1410663" y="258458"/>
                    <a:pt x="1408327" y="291317"/>
                    <a:pt x="1408892" y="335127"/>
                  </a:cubicBezTo>
                  <a:cubicBezTo>
                    <a:pt x="1387472" y="440335"/>
                    <a:pt x="1303913" y="554283"/>
                    <a:pt x="1198085" y="545934"/>
                  </a:cubicBezTo>
                  <a:cubicBezTo>
                    <a:pt x="1009970" y="566474"/>
                    <a:pt x="864626" y="492499"/>
                    <a:pt x="734064" y="545934"/>
                  </a:cubicBezTo>
                  <a:cubicBezTo>
                    <a:pt x="603502" y="599369"/>
                    <a:pt x="354146" y="486444"/>
                    <a:pt x="210807" y="545934"/>
                  </a:cubicBezTo>
                  <a:cubicBezTo>
                    <a:pt x="76109" y="522451"/>
                    <a:pt x="-12191" y="454982"/>
                    <a:pt x="0" y="335127"/>
                  </a:cubicBezTo>
                  <a:cubicBezTo>
                    <a:pt x="-8507" y="299688"/>
                    <a:pt x="4471" y="260248"/>
                    <a:pt x="0" y="210807"/>
                  </a:cubicBezTo>
                  <a:close/>
                </a:path>
              </a:pathLst>
            </a:custGeom>
            <a:solidFill>
              <a:schemeClr val="bg1"/>
            </a:solidFill>
            <a:ln>
              <a:solidFill>
                <a:srgbClr val="7030A0"/>
              </a:solidFill>
              <a:extLst>
                <a:ext uri="{C807C97D-BFC1-408E-A445-0C87EB9F89A2}">
                  <ask:lineSketchStyleProps xmlns:ask="http://schemas.microsoft.com/office/drawing/2018/sketchyshape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ea typeface="+mn-ea"/>
                <a:cs typeface="+mn-cs"/>
              </a:endParaRPr>
            </a:p>
          </p:txBody>
        </p:sp>
        <p:sp>
          <p:nvSpPr>
            <p:cNvPr id="48" name="TextBox 47">
              <a:extLst>
                <a:ext uri="{FF2B5EF4-FFF2-40B4-BE49-F238E27FC236}">
                  <a16:creationId xmlns:a16="http://schemas.microsoft.com/office/drawing/2014/main" id="{36A3B661-42EF-4344-B48F-98EFCE5C9F05}"/>
                </a:ext>
              </a:extLst>
            </p:cNvPr>
            <p:cNvSpPr txBox="1"/>
            <p:nvPr/>
          </p:nvSpPr>
          <p:spPr>
            <a:xfrm>
              <a:off x="4882041" y="5258387"/>
              <a:ext cx="1309249" cy="339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Cây</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ăn</a:t>
              </a:r>
              <a:r>
                <a:rPr kumimoji="0" lang="en-US" sz="3600" b="1" i="0" u="none" strike="noStrike" kern="1200" cap="none" spc="0" normalizeH="0" baseline="0" noProof="0" dirty="0">
                  <a:ln w="19050">
                    <a:solidFill>
                      <a:srgbClr val="0869AE"/>
                    </a:solidFill>
                  </a:ln>
                  <a:solidFill>
                    <a:srgbClr val="B3D6E7"/>
                  </a:solidFill>
                  <a:effectLst/>
                  <a:uLnTx/>
                  <a:uFillTx/>
                  <a:ea typeface="+mn-ea"/>
                  <a:cs typeface="+mn-cs"/>
                </a:rPr>
                <a:t> </a:t>
              </a:r>
              <a:r>
                <a:rPr kumimoji="0" lang="en-US" sz="3600" b="1" i="0" u="none" strike="noStrike" kern="1200" cap="none" spc="0" normalizeH="0" baseline="0" noProof="0" dirty="0" err="1">
                  <a:ln w="19050">
                    <a:solidFill>
                      <a:srgbClr val="0869AE"/>
                    </a:solidFill>
                  </a:ln>
                  <a:solidFill>
                    <a:srgbClr val="B3D6E7"/>
                  </a:solidFill>
                  <a:effectLst/>
                  <a:uLnTx/>
                  <a:uFillTx/>
                  <a:ea typeface="+mn-ea"/>
                  <a:cs typeface="+mn-cs"/>
                </a:rPr>
                <a:t>quả</a:t>
              </a:r>
              <a:endParaRPr kumimoji="0" lang="vi-VN" sz="3600" b="1" i="0" u="none" strike="noStrike" kern="1200" cap="none" spc="0" normalizeH="0" baseline="0" noProof="0" dirty="0">
                <a:ln w="19050">
                  <a:solidFill>
                    <a:srgbClr val="0869AE"/>
                  </a:solidFill>
                </a:ln>
                <a:solidFill>
                  <a:srgbClr val="B3D6E7"/>
                </a:solidFill>
                <a:effectLst/>
                <a:uLnTx/>
                <a:uFillTx/>
                <a:ea typeface="+mn-ea"/>
                <a:cs typeface="+mn-cs"/>
              </a:endParaRPr>
            </a:p>
          </p:txBody>
        </p:sp>
      </p:grpSp>
      <p:sp>
        <p:nvSpPr>
          <p:cNvPr id="49" name="Rounded Rectangle 2">
            <a:extLst>
              <a:ext uri="{FF2B5EF4-FFF2-40B4-BE49-F238E27FC236}">
                <a16:creationId xmlns:a16="http://schemas.microsoft.com/office/drawing/2014/main" id="{157E0E30-1827-4DAF-A45F-8A9EAAE23E6A}"/>
              </a:ext>
            </a:extLst>
          </p:cNvPr>
          <p:cNvSpPr/>
          <p:nvPr/>
        </p:nvSpPr>
        <p:spPr>
          <a:xfrm>
            <a:off x="879311" y="4134805"/>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s</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ắn</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0" name="Rounded Rectangle 2">
            <a:extLst>
              <a:ext uri="{FF2B5EF4-FFF2-40B4-BE49-F238E27FC236}">
                <a16:creationId xmlns:a16="http://schemas.microsoft.com/office/drawing/2014/main" id="{0AE6AFEE-1EC7-4FD4-AB74-00275987AA25}"/>
              </a:ext>
            </a:extLst>
          </p:cNvPr>
          <p:cNvSpPr/>
          <p:nvPr/>
        </p:nvSpPr>
        <p:spPr>
          <a:xfrm>
            <a:off x="901397" y="4860128"/>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n</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gô</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1" name="Rounded Rectangle 2">
            <a:extLst>
              <a:ext uri="{FF2B5EF4-FFF2-40B4-BE49-F238E27FC236}">
                <a16:creationId xmlns:a16="http://schemas.microsoft.com/office/drawing/2014/main" id="{DD9A2BC0-3738-4915-8CBC-C7CA51C8BF71}"/>
              </a:ext>
            </a:extLst>
          </p:cNvPr>
          <p:cNvSpPr/>
          <p:nvPr/>
        </p:nvSpPr>
        <p:spPr>
          <a:xfrm>
            <a:off x="879311" y="5668760"/>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a:t>
            </a:r>
            <a:r>
              <a:rPr lang="en-US" sz="3600" dirty="0" err="1">
                <a:solidFill>
                  <a:srgbClr val="FF0000"/>
                </a:solidFill>
                <a:latin typeface="Calibri" panose="020F0502020204030204"/>
              </a:rPr>
              <a:t>khoai</a:t>
            </a:r>
            <a:r>
              <a:rPr lang="en-US" sz="3600" dirty="0">
                <a:solidFill>
                  <a:srgbClr val="FF0000"/>
                </a:solidFill>
                <a:latin typeface="Calibri" panose="020F0502020204030204"/>
              </a:rPr>
              <a:t>..</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2" name="Rounded Rectangle 2">
            <a:extLst>
              <a:ext uri="{FF2B5EF4-FFF2-40B4-BE49-F238E27FC236}">
                <a16:creationId xmlns:a16="http://schemas.microsoft.com/office/drawing/2014/main" id="{10B24534-9EA3-4DE1-9805-9292752BC280}"/>
              </a:ext>
            </a:extLst>
          </p:cNvPr>
          <p:cNvSpPr/>
          <p:nvPr/>
        </p:nvSpPr>
        <p:spPr>
          <a:xfrm>
            <a:off x="8501956" y="2371516"/>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x</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oài</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3" name="Rounded Rectangle 2">
            <a:extLst>
              <a:ext uri="{FF2B5EF4-FFF2-40B4-BE49-F238E27FC236}">
                <a16:creationId xmlns:a16="http://schemas.microsoft.com/office/drawing/2014/main" id="{B41D35D4-6A10-440C-A7AC-209FC785CF00}"/>
              </a:ext>
            </a:extLst>
          </p:cNvPr>
          <p:cNvSpPr/>
          <p:nvPr/>
        </p:nvSpPr>
        <p:spPr>
          <a:xfrm>
            <a:off x="8501956" y="3223955"/>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m</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ít</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4" name="Rounded Rectangle 2">
            <a:extLst>
              <a:ext uri="{FF2B5EF4-FFF2-40B4-BE49-F238E27FC236}">
                <a16:creationId xmlns:a16="http://schemas.microsoft.com/office/drawing/2014/main" id="{1F336B3D-190B-4CA8-B78B-17D9450A6F5F}"/>
              </a:ext>
            </a:extLst>
          </p:cNvPr>
          <p:cNvSpPr/>
          <p:nvPr/>
        </p:nvSpPr>
        <p:spPr>
          <a:xfrm>
            <a:off x="8501956" y="4038623"/>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5" name="Rounded Rectangle 2">
            <a:extLst>
              <a:ext uri="{FF2B5EF4-FFF2-40B4-BE49-F238E27FC236}">
                <a16:creationId xmlns:a16="http://schemas.microsoft.com/office/drawing/2014/main" id="{551373EE-DB76-4DFB-A810-A7F80B05A1A5}"/>
              </a:ext>
            </a:extLst>
          </p:cNvPr>
          <p:cNvSpPr/>
          <p:nvPr/>
        </p:nvSpPr>
        <p:spPr>
          <a:xfrm>
            <a:off x="8501956" y="4806067"/>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dirty="0">
                <a:solidFill>
                  <a:srgbClr val="FF0000"/>
                </a:solidFill>
                <a:latin typeface="Calibri" panose="020F0502020204030204"/>
              </a:rPr>
              <a:t> l</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ê</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6" name="Rounded Rectangle 2">
            <a:extLst>
              <a:ext uri="{FF2B5EF4-FFF2-40B4-BE49-F238E27FC236}">
                <a16:creationId xmlns:a16="http://schemas.microsoft.com/office/drawing/2014/main" id="{F22FB131-9918-4865-8DAA-9E20398C65FB}"/>
              </a:ext>
            </a:extLst>
          </p:cNvPr>
          <p:cNvSpPr/>
          <p:nvPr/>
        </p:nvSpPr>
        <p:spPr>
          <a:xfrm>
            <a:off x="8540628" y="5573319"/>
            <a:ext cx="2617694" cy="663388"/>
          </a:xfrm>
          <a:prstGeom prst="roundRect">
            <a:avLst/>
          </a:pr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Calibri" panose="020F0502020204030204"/>
              </a:rPr>
              <a:t>Cây</a:t>
            </a:r>
            <a:r>
              <a:rPr lang="en-US" sz="3600">
                <a:solidFill>
                  <a:srgbClr val="FF0000"/>
                </a:solidFill>
                <a:latin typeface="Calibri" panose="020F0502020204030204"/>
              </a:rPr>
              <a:t> t</a:t>
            </a:r>
            <a:r>
              <a:rPr kumimoji="0" lang="en-US" sz="3600" b="0" i="0" u="none" strike="noStrike" kern="1200" cap="none" spc="0" normalizeH="0" baseline="0" noProof="0">
                <a:ln>
                  <a:noFill/>
                </a:ln>
                <a:solidFill>
                  <a:srgbClr val="FF0000"/>
                </a:solidFill>
                <a:effectLst/>
                <a:uLnTx/>
                <a:uFillTx/>
                <a:latin typeface="Calibri" panose="020F0502020204030204"/>
                <a:ea typeface="+mn-ea"/>
                <a:cs typeface="+mn-cs"/>
              </a:rPr>
              <a:t>áo</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2" name="Picture 1" descr="A picture containing outdoor, cassava, fries, plant&#10;&#10;Description automatically generated">
            <a:extLst>
              <a:ext uri="{FF2B5EF4-FFF2-40B4-BE49-F238E27FC236}">
                <a16:creationId xmlns:a16="http://schemas.microsoft.com/office/drawing/2014/main" id="{5F927F1C-C5D6-9D32-9B21-6412944114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6139" y="2320535"/>
            <a:ext cx="4826428" cy="4105599"/>
          </a:xfrm>
          <a:prstGeom prst="rect">
            <a:avLst/>
          </a:prstGeom>
        </p:spPr>
      </p:pic>
      <p:pic>
        <p:nvPicPr>
          <p:cNvPr id="7" name="Picture 6" descr="A field of wheat&#10;&#10;Description automatically generated with medium confidence">
            <a:extLst>
              <a:ext uri="{FF2B5EF4-FFF2-40B4-BE49-F238E27FC236}">
                <a16:creationId xmlns:a16="http://schemas.microsoft.com/office/drawing/2014/main" id="{B0C98A90-EB31-5A07-0EA6-44A19636329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21457" y="2332412"/>
            <a:ext cx="4927610" cy="4108732"/>
          </a:xfrm>
          <a:prstGeom prst="rect">
            <a:avLst/>
          </a:prstGeom>
        </p:spPr>
      </p:pic>
    </p:spTree>
    <p:extLst>
      <p:ext uri="{BB962C8B-B14F-4D97-AF65-F5344CB8AC3E}">
        <p14:creationId xmlns:p14="http://schemas.microsoft.com/office/powerpoint/2010/main" val="20415663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6000">
                                          <p:cBhvr additive="base">
                                            <p:cTn id="7" dur="5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6000">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14:bounceEnd="66000">
                                          <p:cBhvr additive="base">
                                            <p:cTn id="11" dur="5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6000">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14:bounceEnd="66000">
                                          <p:cBhvr additive="base">
                                            <p:cTn id="15" dur="500" fill="hold"/>
                                            <p:tgtEl>
                                              <p:spTgt spid="46"/>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6000">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14:bounceEnd="66000">
                                          <p:cBhvr additive="base">
                                            <p:cTn id="19"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additive="base">
                                            <p:cTn id="93" dur="500" fill="hold"/>
                                            <p:tgtEl>
                                              <p:spTgt spid="55"/>
                                            </p:tgtEl>
                                            <p:attrNameLst>
                                              <p:attrName>ppt_x</p:attrName>
                                            </p:attrNameLst>
                                          </p:cBhvr>
                                          <p:tavLst>
                                            <p:tav tm="0">
                                              <p:val>
                                                <p:strVal val="#ppt_x"/>
                                              </p:val>
                                            </p:tav>
                                            <p:tav tm="100000">
                                              <p:val>
                                                <p:strVal val="#ppt_x"/>
                                              </p:val>
                                            </p:tav>
                                          </p:tavLst>
                                        </p:anim>
                                        <p:anim calcmode="lin" valueType="num">
                                          <p:cBhvr additive="base">
                                            <p:cTn id="9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ppt_x"/>
                                              </p:val>
                                            </p:tav>
                                            <p:tav tm="100000">
                                              <p:val>
                                                <p:strVal val="#ppt_x"/>
                                              </p:val>
                                            </p:tav>
                                          </p:tavLst>
                                        </p:anim>
                                        <p:anim calcmode="lin" valueType="num">
                                          <p:cBhvr additive="base">
                                            <p:cTn id="10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49" grpId="0" animBg="1"/>
          <p:bldP spid="50" grpId="0" animBg="1"/>
          <p:bldP spid="51" grpId="0" animBg="1"/>
          <p:bldP spid="52" grpId="0" animBg="1"/>
          <p:bldP spid="53" grpId="0" animBg="1"/>
          <p:bldP spid="54" grpId="0" animBg="1"/>
          <p:bldP spid="55" grpId="0" animBg="1"/>
          <p:bldP spid="5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ppt_x"/>
                                              </p:val>
                                            </p:tav>
                                            <p:tav tm="100000">
                                              <p:val>
                                                <p:strVal val="#ppt_x"/>
                                              </p:val>
                                            </p:tav>
                                          </p:tavLst>
                                        </p:anim>
                                        <p:anim calcmode="lin" valueType="num">
                                          <p:cBhvr additive="base">
                                            <p:cTn id="16" dur="500" fill="hold"/>
                                            <p:tgtEl>
                                              <p:spTgt spid="4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500" fill="hold"/>
                                            <p:tgtEl>
                                              <p:spTgt spid="39"/>
                                            </p:tgtEl>
                                            <p:attrNameLst>
                                              <p:attrName>ppt_x</p:attrName>
                                            </p:attrNameLst>
                                          </p:cBhvr>
                                          <p:tavLst>
                                            <p:tav tm="0">
                                              <p:val>
                                                <p:strVal val="#ppt_x"/>
                                              </p:val>
                                            </p:tav>
                                            <p:tav tm="100000">
                                              <p:val>
                                                <p:strVal val="#ppt_x"/>
                                              </p:val>
                                            </p:tav>
                                          </p:tavLst>
                                        </p:anim>
                                        <p:anim calcmode="lin" valueType="num">
                                          <p:cBhvr additive="base">
                                            <p:cTn id="32"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500" fill="hold"/>
                                            <p:tgtEl>
                                              <p:spTgt spid="49"/>
                                            </p:tgtEl>
                                            <p:attrNameLst>
                                              <p:attrName>ppt_x</p:attrName>
                                            </p:attrNameLst>
                                          </p:cBhvr>
                                          <p:tavLst>
                                            <p:tav tm="0">
                                              <p:val>
                                                <p:strVal val="#ppt_x"/>
                                              </p:val>
                                            </p:tav>
                                            <p:tav tm="100000">
                                              <p:val>
                                                <p:strVal val="#ppt_x"/>
                                              </p:val>
                                            </p:tav>
                                          </p:tavLst>
                                        </p:anim>
                                        <p:anim calcmode="lin" valueType="num">
                                          <p:cBhvr additive="base">
                                            <p:cTn id="4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arn(inVertical)">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
                                            </p:tgtEl>
                                          </p:cBhvr>
                                        </p:animEffect>
                                        <p:set>
                                          <p:cBhvr>
                                            <p:cTn id="58" dur="1" fill="hold">
                                              <p:stCondLst>
                                                <p:cond delay="499"/>
                                              </p:stCondLst>
                                            </p:cTn>
                                            <p:tgtEl>
                                              <p:spTgt spid="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additive="base">
                                            <p:cTn id="63" dur="500" fill="hold"/>
                                            <p:tgtEl>
                                              <p:spTgt spid="50"/>
                                            </p:tgtEl>
                                            <p:attrNameLst>
                                              <p:attrName>ppt_x</p:attrName>
                                            </p:attrNameLst>
                                          </p:cBhvr>
                                          <p:tavLst>
                                            <p:tav tm="0">
                                              <p:val>
                                                <p:strVal val="#ppt_x"/>
                                              </p:val>
                                            </p:tav>
                                            <p:tav tm="100000">
                                              <p:val>
                                                <p:strVal val="#ppt_x"/>
                                              </p:val>
                                            </p:tav>
                                          </p:tavLst>
                                        </p:anim>
                                        <p:anim calcmode="lin" valueType="num">
                                          <p:cBhvr additive="base">
                                            <p:cTn id="6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anim calcmode="lin" valueType="num">
                                          <p:cBhvr additive="base">
                                            <p:cTn id="69" dur="500" fill="hold"/>
                                            <p:tgtEl>
                                              <p:spTgt spid="51"/>
                                            </p:tgtEl>
                                            <p:attrNameLst>
                                              <p:attrName>ppt_x</p:attrName>
                                            </p:attrNameLst>
                                          </p:cBhvr>
                                          <p:tavLst>
                                            <p:tav tm="0">
                                              <p:val>
                                                <p:strVal val="#ppt_x"/>
                                              </p:val>
                                            </p:tav>
                                            <p:tav tm="100000">
                                              <p:val>
                                                <p:strVal val="#ppt_x"/>
                                              </p:val>
                                            </p:tav>
                                          </p:tavLst>
                                        </p:anim>
                                        <p:anim calcmode="lin" valueType="num">
                                          <p:cBhvr additive="base">
                                            <p:cTn id="70"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anim calcmode="lin" valueType="num">
                                          <p:cBhvr additive="base">
                                            <p:cTn id="81" dur="500" fill="hold"/>
                                            <p:tgtEl>
                                              <p:spTgt spid="53"/>
                                            </p:tgtEl>
                                            <p:attrNameLst>
                                              <p:attrName>ppt_x</p:attrName>
                                            </p:attrNameLst>
                                          </p:cBhvr>
                                          <p:tavLst>
                                            <p:tav tm="0">
                                              <p:val>
                                                <p:strVal val="#ppt_x"/>
                                              </p:val>
                                            </p:tav>
                                            <p:tav tm="100000">
                                              <p:val>
                                                <p:strVal val="#ppt_x"/>
                                              </p:val>
                                            </p:tav>
                                          </p:tavLst>
                                        </p:anim>
                                        <p:anim calcmode="lin" valueType="num">
                                          <p:cBhvr additive="base">
                                            <p:cTn id="8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55"/>
                                            </p:tgtEl>
                                            <p:attrNameLst>
                                              <p:attrName>style.visibility</p:attrName>
                                            </p:attrNameLst>
                                          </p:cBhvr>
                                          <p:to>
                                            <p:strVal val="visible"/>
                                          </p:to>
                                        </p:set>
                                        <p:anim calcmode="lin" valueType="num">
                                          <p:cBhvr additive="base">
                                            <p:cTn id="93" dur="500" fill="hold"/>
                                            <p:tgtEl>
                                              <p:spTgt spid="55"/>
                                            </p:tgtEl>
                                            <p:attrNameLst>
                                              <p:attrName>ppt_x</p:attrName>
                                            </p:attrNameLst>
                                          </p:cBhvr>
                                          <p:tavLst>
                                            <p:tav tm="0">
                                              <p:val>
                                                <p:strVal val="#ppt_x"/>
                                              </p:val>
                                            </p:tav>
                                            <p:tav tm="100000">
                                              <p:val>
                                                <p:strVal val="#ppt_x"/>
                                              </p:val>
                                            </p:tav>
                                          </p:tavLst>
                                        </p:anim>
                                        <p:anim calcmode="lin" valueType="num">
                                          <p:cBhvr additive="base">
                                            <p:cTn id="9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anim calcmode="lin" valueType="num">
                                          <p:cBhvr additive="base">
                                            <p:cTn id="99" dur="500" fill="hold"/>
                                            <p:tgtEl>
                                              <p:spTgt spid="56"/>
                                            </p:tgtEl>
                                            <p:attrNameLst>
                                              <p:attrName>ppt_x</p:attrName>
                                            </p:attrNameLst>
                                          </p:cBhvr>
                                          <p:tavLst>
                                            <p:tav tm="0">
                                              <p:val>
                                                <p:strVal val="#ppt_x"/>
                                              </p:val>
                                            </p:tav>
                                            <p:tav tm="100000">
                                              <p:val>
                                                <p:strVal val="#ppt_x"/>
                                              </p:val>
                                            </p:tav>
                                          </p:tavLst>
                                        </p:anim>
                                        <p:anim calcmode="lin" valueType="num">
                                          <p:cBhvr additive="base">
                                            <p:cTn id="10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49" grpId="0" animBg="1"/>
          <p:bldP spid="50" grpId="0" animBg="1"/>
          <p:bldP spid="51" grpId="0" animBg="1"/>
          <p:bldP spid="52" grpId="0" animBg="1"/>
          <p:bldP spid="53" grpId="0" animBg="1"/>
          <p:bldP spid="54" grpId="0" animBg="1"/>
          <p:bldP spid="55" grpId="0" animBg="1"/>
          <p:bldP spid="56"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BC1EE-2E91-4E99-B2DB-82021050F2C3}"/>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00DCAAF9-3663-4B3D-B2C5-FFAC8F531AAA}"/>
              </a:ext>
            </a:extLst>
          </p:cNvPr>
          <p:cNvSpPr/>
          <p:nvPr/>
        </p:nvSpPr>
        <p:spPr>
          <a:xfrm>
            <a:off x="0" y="0"/>
            <a:ext cx="12213834"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583336DA-19DC-4D7C-A564-1B04A28DE27B}"/>
              </a:ext>
            </a:extLst>
          </p:cNvPr>
          <p:cNvSpPr/>
          <p:nvPr/>
        </p:nvSpPr>
        <p:spPr>
          <a:xfrm>
            <a:off x="-21834" y="6004560"/>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3DF1C8C-0AF1-4091-977C-F054167F95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23032" y="4274344"/>
            <a:ext cx="1673653" cy="215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ACC367F-A200-40E2-9561-A64237B969B4}"/>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5095444" y="210787"/>
            <a:ext cx="2022944" cy="431865"/>
          </a:xfrm>
          <a:prstGeom prst="rect">
            <a:avLst/>
          </a:prstGeom>
        </p:spPr>
      </p:pic>
      <p:sp>
        <p:nvSpPr>
          <p:cNvPr id="12" name="Rectangle 11">
            <a:extLst>
              <a:ext uri="{FF2B5EF4-FFF2-40B4-BE49-F238E27FC236}">
                <a16:creationId xmlns:a16="http://schemas.microsoft.com/office/drawing/2014/main" id="{B00E539A-91A2-40E2-98E3-774D2AAF0C63}"/>
              </a:ext>
            </a:extLst>
          </p:cNvPr>
          <p:cNvSpPr/>
          <p:nvPr/>
        </p:nvSpPr>
        <p:spPr>
          <a:xfrm>
            <a:off x="7107471" y="384144"/>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45A6D0E8-2B8D-40AF-B94C-48FF6E417693}"/>
              </a:ext>
            </a:extLst>
          </p:cNvPr>
          <p:cNvSpPr/>
          <p:nvPr/>
        </p:nvSpPr>
        <p:spPr>
          <a:xfrm>
            <a:off x="0" y="42321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87AC3A61-69C9-46EF-9706-CF912B3A7C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17" b="96667" l="10000" r="90000">
                        <a14:foregroundMark x1="26667" y1="18333" x2="29048" y2="21667"/>
                        <a14:foregroundMark x1="30952" y1="15833" x2="33810" y2="19583"/>
                        <a14:foregroundMark x1="36667" y1="15000" x2="40000" y2="17083"/>
                        <a14:foregroundMark x1="43810" y1="12500" x2="49524" y2="16667"/>
                        <a14:foregroundMark x1="49048" y1="14167" x2="51429" y2="21667"/>
                        <a14:foregroundMark x1="44286" y1="13333" x2="46667" y2="22917"/>
                        <a14:foregroundMark x1="43810" y1="17917" x2="43810" y2="27500"/>
                        <a14:foregroundMark x1="50000" y1="19167" x2="60000" y2="26250"/>
                        <a14:foregroundMark x1="59524" y1="16250" x2="60952" y2="20833"/>
                        <a14:foregroundMark x1="56667" y1="13333" x2="58571" y2="20000"/>
                        <a14:foregroundMark x1="51905" y1="11667" x2="58571" y2="14167"/>
                        <a14:foregroundMark x1="40000" y1="10000" x2="42857" y2="7083"/>
                        <a14:foregroundMark x1="34762" y1="10000" x2="41429" y2="7500"/>
                        <a14:foregroundMark x1="46190" y1="3333" x2="46190" y2="3333"/>
                        <a14:foregroundMark x1="57143" y1="81250" x2="60476" y2="85833"/>
                        <a14:foregroundMark x1="62857" y1="89583" x2="62857" y2="89583"/>
                        <a14:foregroundMark x1="64286" y1="88750" x2="64762" y2="85417"/>
                        <a14:foregroundMark x1="67143" y1="79583" x2="68095" y2="83750"/>
                        <a14:foregroundMark x1="70952" y1="77083" x2="70952" y2="81667"/>
                        <a14:foregroundMark x1="66667" y1="94167" x2="66667" y2="94167"/>
                        <a14:foregroundMark x1="66667" y1="92083" x2="68095" y2="94583"/>
                        <a14:foregroundMark x1="72381" y1="85000" x2="72857" y2="87917"/>
                        <a14:foregroundMark x1="70952" y1="96667" x2="70952" y2="96667"/>
                        <a14:foregroundMark x1="50476" y1="87083" x2="60476" y2="88750"/>
                        <a14:foregroundMark x1="43810" y1="83750" x2="47143" y2="83750"/>
                        <a14:foregroundMark x1="41905" y1="85000" x2="49524" y2="86250"/>
                        <a14:foregroundMark x1="72381" y1="77500" x2="73810" y2="78750"/>
                        <a14:foregroundMark x1="44762" y1="44167" x2="46190" y2="49583"/>
                        <a14:foregroundMark x1="40952" y1="44167" x2="47619" y2="50417"/>
                        <a14:foregroundMark x1="54762" y1="42500" x2="56667" y2="47917"/>
                        <a14:foregroundMark x1="53810" y1="44583" x2="55714" y2="51250"/>
                        <a14:foregroundMark x1="46190" y1="26667" x2="46667" y2="40000"/>
                        <a14:foregroundMark x1="43333" y1="29167" x2="42381" y2="39583"/>
                      </a14:backgroundRemoval>
                    </a14:imgEffect>
                  </a14:imgLayer>
                </a14:imgProps>
              </a:ext>
              <a:ext uri="{28A0092B-C50C-407E-A947-70E740481C1C}">
                <a14:useLocalDpi xmlns:a14="http://schemas.microsoft.com/office/drawing/2010/main" val="0"/>
              </a:ext>
            </a:extLst>
          </a:blip>
          <a:stretch>
            <a:fillRect/>
          </a:stretch>
        </p:blipFill>
        <p:spPr>
          <a:xfrm flipH="1">
            <a:off x="10160260" y="4407458"/>
            <a:ext cx="2031740" cy="2155608"/>
          </a:xfrm>
          <a:prstGeom prst="rect">
            <a:avLst/>
          </a:prstGeom>
        </p:spPr>
      </p:pic>
      <p:pic>
        <p:nvPicPr>
          <p:cNvPr id="17" name="Picture 16">
            <a:extLst>
              <a:ext uri="{FF2B5EF4-FFF2-40B4-BE49-F238E27FC236}">
                <a16:creationId xmlns:a16="http://schemas.microsoft.com/office/drawing/2014/main" id="{46AEB3FA-B17B-4FA1-8C22-92EC8B91AD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0937540" y="8799"/>
            <a:ext cx="1087106" cy="897853"/>
          </a:xfrm>
          <a:prstGeom prst="rect">
            <a:avLst/>
          </a:prstGeom>
        </p:spPr>
      </p:pic>
      <p:pic>
        <p:nvPicPr>
          <p:cNvPr id="18" name="Picture 17">
            <a:extLst>
              <a:ext uri="{FF2B5EF4-FFF2-40B4-BE49-F238E27FC236}">
                <a16:creationId xmlns:a16="http://schemas.microsoft.com/office/drawing/2014/main" id="{B4B8C517-42BD-4C08-BE3F-5BCEB0AD3E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89186" y="10803"/>
            <a:ext cx="1087106" cy="89785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786DD15A-74F9-48B7-94C5-19FB1BF1769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3299376" y="3535035"/>
            <a:ext cx="2886852" cy="3028031"/>
          </a:xfrm>
          <a:prstGeom prst="rect">
            <a:avLst/>
          </a:prstGeom>
        </p:spPr>
      </p:pic>
      <p:sp>
        <p:nvSpPr>
          <p:cNvPr id="21" name="Rectangle 20">
            <a:extLst>
              <a:ext uri="{FF2B5EF4-FFF2-40B4-BE49-F238E27FC236}">
                <a16:creationId xmlns:a16="http://schemas.microsoft.com/office/drawing/2014/main" id="{0DB9C5BA-1B96-4080-890A-F65782B37D00}"/>
              </a:ext>
            </a:extLst>
          </p:cNvPr>
          <p:cNvSpPr/>
          <p:nvPr/>
        </p:nvSpPr>
        <p:spPr>
          <a:xfrm>
            <a:off x="5669016" y="2732575"/>
            <a:ext cx="185421" cy="2507705"/>
          </a:xfrm>
          <a:prstGeom prst="rect">
            <a:avLst/>
          </a:prstGeom>
          <a:solidFill>
            <a:srgbClr val="AC875A"/>
          </a:solidFill>
          <a:ln>
            <a:solidFill>
              <a:srgbClr val="3D2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8DFD2FC3-DB78-4C36-9F5C-E06A159722F0}"/>
              </a:ext>
            </a:extLst>
          </p:cNvPr>
          <p:cNvSpPr/>
          <p:nvPr/>
        </p:nvSpPr>
        <p:spPr>
          <a:xfrm>
            <a:off x="1171254" y="1802112"/>
            <a:ext cx="11064414" cy="1632030"/>
          </a:xfrm>
          <a:custGeom>
            <a:avLst/>
            <a:gdLst>
              <a:gd name="csX0" fmla="*/ 0 w 11064414"/>
              <a:gd name="csY0" fmla="*/ 190980 h 1632030"/>
              <a:gd name="csX1" fmla="*/ 190980 w 11064414"/>
              <a:gd name="csY1" fmla="*/ 0 h 1632030"/>
              <a:gd name="csX2" fmla="*/ 10873434 w 11064414"/>
              <a:gd name="csY2" fmla="*/ 0 h 1632030"/>
              <a:gd name="csX3" fmla="*/ 11064414 w 11064414"/>
              <a:gd name="csY3" fmla="*/ 190980 h 1632030"/>
              <a:gd name="csX4" fmla="*/ 11064414 w 11064414"/>
              <a:gd name="csY4" fmla="*/ 1441050 h 1632030"/>
              <a:gd name="csX5" fmla="*/ 10873434 w 11064414"/>
              <a:gd name="csY5" fmla="*/ 1632030 h 1632030"/>
              <a:gd name="csX6" fmla="*/ 190980 w 11064414"/>
              <a:gd name="csY6" fmla="*/ 1632030 h 1632030"/>
              <a:gd name="csX7" fmla="*/ 0 w 11064414"/>
              <a:gd name="csY7" fmla="*/ 1441050 h 1632030"/>
              <a:gd name="csX8" fmla="*/ 0 w 11064414"/>
              <a:gd name="csY8" fmla="*/ 190980 h 16320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1064414" h="1632030" fill="none" extrusionOk="0">
                <a:moveTo>
                  <a:pt x="0" y="190980"/>
                </a:moveTo>
                <a:cubicBezTo>
                  <a:pt x="11202" y="69406"/>
                  <a:pt x="81770" y="-84"/>
                  <a:pt x="190980" y="0"/>
                </a:cubicBezTo>
                <a:cubicBezTo>
                  <a:pt x="1864658" y="90021"/>
                  <a:pt x="9418187" y="-2035"/>
                  <a:pt x="10873434" y="0"/>
                </a:cubicBezTo>
                <a:cubicBezTo>
                  <a:pt x="10982500" y="1185"/>
                  <a:pt x="11063678" y="71075"/>
                  <a:pt x="11064414" y="190980"/>
                </a:cubicBezTo>
                <a:cubicBezTo>
                  <a:pt x="11161731" y="317426"/>
                  <a:pt x="11043918" y="858449"/>
                  <a:pt x="11064414" y="1441050"/>
                </a:cubicBezTo>
                <a:cubicBezTo>
                  <a:pt x="11064143" y="1542441"/>
                  <a:pt x="10994785" y="1642181"/>
                  <a:pt x="10873434" y="1632030"/>
                </a:cubicBezTo>
                <a:cubicBezTo>
                  <a:pt x="8059124" y="1607661"/>
                  <a:pt x="4637627" y="1790556"/>
                  <a:pt x="190980" y="1632030"/>
                </a:cubicBezTo>
                <a:cubicBezTo>
                  <a:pt x="88875" y="1617669"/>
                  <a:pt x="876" y="1552447"/>
                  <a:pt x="0" y="1441050"/>
                </a:cubicBezTo>
                <a:cubicBezTo>
                  <a:pt x="-95197" y="1246842"/>
                  <a:pt x="-107947" y="701491"/>
                  <a:pt x="0" y="190980"/>
                </a:cubicBezTo>
                <a:close/>
              </a:path>
              <a:path w="11064414" h="1632030" stroke="0" extrusionOk="0">
                <a:moveTo>
                  <a:pt x="0" y="190980"/>
                </a:moveTo>
                <a:cubicBezTo>
                  <a:pt x="3329" y="91042"/>
                  <a:pt x="65324" y="-2683"/>
                  <a:pt x="190980" y="0"/>
                </a:cubicBezTo>
                <a:cubicBezTo>
                  <a:pt x="3142816" y="-82900"/>
                  <a:pt x="8810672" y="-18328"/>
                  <a:pt x="10873434" y="0"/>
                </a:cubicBezTo>
                <a:cubicBezTo>
                  <a:pt x="10994046" y="4799"/>
                  <a:pt x="11054432" y="94745"/>
                  <a:pt x="11064414" y="190980"/>
                </a:cubicBezTo>
                <a:cubicBezTo>
                  <a:pt x="11010605" y="531389"/>
                  <a:pt x="11118299" y="928650"/>
                  <a:pt x="11064414" y="1441050"/>
                </a:cubicBezTo>
                <a:cubicBezTo>
                  <a:pt x="11049352" y="1552162"/>
                  <a:pt x="10985458" y="1645750"/>
                  <a:pt x="10873434" y="1632030"/>
                </a:cubicBezTo>
                <a:cubicBezTo>
                  <a:pt x="7071486" y="1528837"/>
                  <a:pt x="2125490" y="1475718"/>
                  <a:pt x="190980" y="1632030"/>
                </a:cubicBezTo>
                <a:cubicBezTo>
                  <a:pt x="83846" y="1633403"/>
                  <a:pt x="-3665" y="1557994"/>
                  <a:pt x="0" y="1441050"/>
                </a:cubicBezTo>
                <a:cubicBezTo>
                  <a:pt x="9689" y="852986"/>
                  <a:pt x="-27385" y="703729"/>
                  <a:pt x="0" y="190980"/>
                </a:cubicBezTo>
                <a:close/>
              </a:path>
            </a:pathLst>
          </a:custGeom>
          <a:solidFill>
            <a:schemeClr val="bg1"/>
          </a:solidFill>
          <a:ln>
            <a:solidFill>
              <a:srgbClr val="3D2F1F"/>
            </a:solidFill>
            <a:extLst>
              <a:ext uri="{C807C97D-BFC1-408E-A445-0C87EB9F89A2}">
                <ask:lineSketchStyleProps xmlns:ask="http://schemas.microsoft.com/office/drawing/2018/sketchyshapes" sd="3264218095">
                  <a:prstGeom prst="roundRect">
                    <a:avLst>
                      <a:gd name="adj" fmla="val 11702"/>
                    </a:avLst>
                  </a:prstGeom>
                  <ask:type>
                    <ask:lineSketchCurved/>
                  </ask:type>
                </ask:lineSketchStyleProps>
              </a:ext>
            </a:extLst>
          </a:ln>
          <a:effectLst>
            <a:glow rad="203200">
              <a:srgbClr val="3D2F1F">
                <a:alpha val="6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BF5C1B2-04F3-4D83-8D74-58E9070D37CD}"/>
              </a:ext>
            </a:extLst>
          </p:cNvPr>
          <p:cNvSpPr txBox="1"/>
          <p:nvPr/>
        </p:nvSpPr>
        <p:spPr>
          <a:xfrm>
            <a:off x="1171254" y="2120785"/>
            <a:ext cx="11064414" cy="830997"/>
          </a:xfrm>
          <a:prstGeom prst="rect">
            <a:avLst/>
          </a:prstGeom>
          <a:noFill/>
        </p:spPr>
        <p:txBody>
          <a:bodyPr wrap="square" rtlCol="0">
            <a:spAutoFit/>
          </a:bodyPr>
          <a:lstStyle/>
          <a:p>
            <a:pPr lvl="0"/>
            <a:r>
              <a:rPr lang="en-US" sz="4800" dirty="0">
                <a:ln w="28575">
                  <a:solidFill>
                    <a:srgbClr val="0062AA"/>
                  </a:solidFill>
                </a:ln>
                <a:solidFill>
                  <a:srgbClr val="B1D6E6"/>
                </a:solidFill>
                <a:latin typeface="iCiel Cadena" panose="02000503000000020004" pitchFamily="50" charset="0"/>
              </a:rPr>
              <a:t>2. </a:t>
            </a:r>
            <a:r>
              <a:rPr lang="en-US" sz="4800" dirty="0" err="1">
                <a:ln w="28575">
                  <a:solidFill>
                    <a:srgbClr val="0062AA"/>
                  </a:solidFill>
                </a:ln>
                <a:solidFill>
                  <a:srgbClr val="B1D6E6"/>
                </a:solidFill>
                <a:latin typeface="iCiel Cadena" panose="02000503000000020004" pitchFamily="50" charset="0"/>
              </a:rPr>
              <a:t>Tìm</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từ</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ngữ</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chỉ</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hoạt</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động</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chăm</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sóc</a:t>
            </a:r>
            <a:r>
              <a:rPr lang="en-US" sz="4800" dirty="0">
                <a:ln w="28575">
                  <a:solidFill>
                    <a:srgbClr val="0062AA"/>
                  </a:solidFill>
                </a:ln>
                <a:solidFill>
                  <a:srgbClr val="B1D6E6"/>
                </a:solidFill>
                <a:latin typeface="iCiel Cadena" panose="02000503000000020004" pitchFamily="50" charset="0"/>
              </a:rPr>
              <a:t> </a:t>
            </a:r>
            <a:r>
              <a:rPr lang="en-US" sz="4800" dirty="0" err="1">
                <a:ln w="28575">
                  <a:solidFill>
                    <a:srgbClr val="0062AA"/>
                  </a:solidFill>
                </a:ln>
                <a:solidFill>
                  <a:srgbClr val="B1D6E6"/>
                </a:solidFill>
                <a:latin typeface="iCiel Cadena" panose="02000503000000020004" pitchFamily="50" charset="0"/>
              </a:rPr>
              <a:t>cây</a:t>
            </a:r>
            <a:endParaRPr kumimoji="0" lang="vi-VN" sz="4800" b="0" i="0" u="none" strike="noStrike" kern="1200" cap="none" spc="0" normalizeH="0" baseline="0" noProof="0" dirty="0">
              <a:ln w="28575">
                <a:solidFill>
                  <a:srgbClr val="0062AA"/>
                </a:solidFill>
              </a:ln>
              <a:solidFill>
                <a:srgbClr val="B1D6E6"/>
              </a:solidFill>
              <a:effectLst/>
              <a:uLnTx/>
              <a:uFillTx/>
              <a:latin typeface="iCiel Cadena" panose="02000503000000020004" pitchFamily="50" charset="0"/>
            </a:endParaRPr>
          </a:p>
        </p:txBody>
      </p:sp>
    </p:spTree>
    <p:extLst>
      <p:ext uri="{BB962C8B-B14F-4D97-AF65-F5344CB8AC3E}">
        <p14:creationId xmlns:p14="http://schemas.microsoft.com/office/powerpoint/2010/main" val="17507584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66000">
                                          <p:cBhvr additive="base">
                                            <p:cTn id="7" dur="5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6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6000">
                                          <p:cBhvr additive="base">
                                            <p:cTn id="11" dur="5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14:presetBounceEnd="66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66000">
                                          <p:cBhvr additive="base">
                                            <p:cTn id="15" dur="5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53" presetClass="entr" presetSubtype="16"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FABEC4-244F-4E5E-9655-3CED3251F444}"/>
              </a:ext>
            </a:extLst>
          </p:cNvPr>
          <p:cNvSpPr/>
          <p:nvPr/>
        </p:nvSpPr>
        <p:spPr>
          <a:xfrm>
            <a:off x="0" y="0"/>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6D929883-6A88-4CC7-97AA-F6ABDE18382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2453700" y="0"/>
            <a:ext cx="2022944" cy="431865"/>
          </a:xfrm>
          <a:prstGeom prst="rect">
            <a:avLst/>
          </a:prstGeom>
        </p:spPr>
      </p:pic>
      <p:grpSp>
        <p:nvGrpSpPr>
          <p:cNvPr id="40" name="Group 39">
            <a:extLst>
              <a:ext uri="{FF2B5EF4-FFF2-40B4-BE49-F238E27FC236}">
                <a16:creationId xmlns:a16="http://schemas.microsoft.com/office/drawing/2014/main" id="{8C95A5E6-A81E-473F-BA98-B8F18A0DBAB2}"/>
              </a:ext>
            </a:extLst>
          </p:cNvPr>
          <p:cNvGrpSpPr/>
          <p:nvPr/>
        </p:nvGrpSpPr>
        <p:grpSpPr>
          <a:xfrm>
            <a:off x="2137025" y="93152"/>
            <a:ext cx="8332342" cy="769726"/>
            <a:chOff x="4795735" y="5018846"/>
            <a:chExt cx="1408892" cy="1035857"/>
          </a:xfrm>
        </p:grpSpPr>
        <p:sp>
          <p:nvSpPr>
            <p:cNvPr id="41" name="Rectangle: Rounded Corners 40">
              <a:extLst>
                <a:ext uri="{FF2B5EF4-FFF2-40B4-BE49-F238E27FC236}">
                  <a16:creationId xmlns:a16="http://schemas.microsoft.com/office/drawing/2014/main" id="{3F9026CD-A2F0-4473-9EAE-B87AC44E2FC3}"/>
                </a:ext>
              </a:extLst>
            </p:cNvPr>
            <p:cNvSpPr/>
            <p:nvPr/>
          </p:nvSpPr>
          <p:spPr>
            <a:xfrm>
              <a:off x="4795735" y="5018846"/>
              <a:ext cx="1408892" cy="1035857"/>
            </a:xfrm>
            <a:custGeom>
              <a:avLst/>
              <a:gdLst>
                <a:gd name="csX0" fmla="*/ 0 w 1408892"/>
                <a:gd name="csY0" fmla="*/ 399986 h 1035857"/>
                <a:gd name="csX1" fmla="*/ 399986 w 1408892"/>
                <a:gd name="csY1" fmla="*/ 0 h 1035857"/>
                <a:gd name="csX2" fmla="*/ 710535 w 1408892"/>
                <a:gd name="csY2" fmla="*/ 0 h 1035857"/>
                <a:gd name="csX3" fmla="*/ 1008906 w 1408892"/>
                <a:gd name="csY3" fmla="*/ 0 h 1035857"/>
                <a:gd name="csX4" fmla="*/ 1408892 w 1408892"/>
                <a:gd name="csY4" fmla="*/ 399986 h 1035857"/>
                <a:gd name="csX5" fmla="*/ 1408892 w 1408892"/>
                <a:gd name="csY5" fmla="*/ 635871 h 1035857"/>
                <a:gd name="csX6" fmla="*/ 1008906 w 1408892"/>
                <a:gd name="csY6" fmla="*/ 1035857 h 1035857"/>
                <a:gd name="csX7" fmla="*/ 704446 w 1408892"/>
                <a:gd name="csY7" fmla="*/ 1035857 h 1035857"/>
                <a:gd name="csX8" fmla="*/ 399986 w 1408892"/>
                <a:gd name="csY8" fmla="*/ 1035857 h 1035857"/>
                <a:gd name="csX9" fmla="*/ 0 w 1408892"/>
                <a:gd name="csY9" fmla="*/ 635871 h 1035857"/>
                <a:gd name="csX10" fmla="*/ 0 w 1408892"/>
                <a:gd name="csY10" fmla="*/ 399986 h 10358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408892" h="1035857" fill="none" extrusionOk="0">
                  <a:moveTo>
                    <a:pt x="0" y="399986"/>
                  </a:moveTo>
                  <a:cubicBezTo>
                    <a:pt x="15031" y="240487"/>
                    <a:pt x="133867" y="37095"/>
                    <a:pt x="399986" y="0"/>
                  </a:cubicBezTo>
                  <a:cubicBezTo>
                    <a:pt x="513968" y="-9097"/>
                    <a:pt x="592864" y="14080"/>
                    <a:pt x="710535" y="0"/>
                  </a:cubicBezTo>
                  <a:cubicBezTo>
                    <a:pt x="828206" y="-14080"/>
                    <a:pt x="924621" y="16630"/>
                    <a:pt x="1008906" y="0"/>
                  </a:cubicBezTo>
                  <a:cubicBezTo>
                    <a:pt x="1207836" y="1415"/>
                    <a:pt x="1397509" y="237413"/>
                    <a:pt x="1408892" y="399986"/>
                  </a:cubicBezTo>
                  <a:cubicBezTo>
                    <a:pt x="1430273" y="462157"/>
                    <a:pt x="1406561" y="527624"/>
                    <a:pt x="1408892" y="635871"/>
                  </a:cubicBezTo>
                  <a:cubicBezTo>
                    <a:pt x="1408041" y="915440"/>
                    <a:pt x="1203606" y="1073290"/>
                    <a:pt x="1008906" y="1035857"/>
                  </a:cubicBezTo>
                  <a:cubicBezTo>
                    <a:pt x="871378" y="1060745"/>
                    <a:pt x="766460" y="1009535"/>
                    <a:pt x="704446" y="1035857"/>
                  </a:cubicBezTo>
                  <a:cubicBezTo>
                    <a:pt x="642432" y="1062179"/>
                    <a:pt x="495198" y="1006864"/>
                    <a:pt x="399986" y="1035857"/>
                  </a:cubicBezTo>
                  <a:cubicBezTo>
                    <a:pt x="175408" y="998777"/>
                    <a:pt x="59490" y="844617"/>
                    <a:pt x="0" y="635871"/>
                  </a:cubicBezTo>
                  <a:cubicBezTo>
                    <a:pt x="-27327" y="528085"/>
                    <a:pt x="17115" y="481409"/>
                    <a:pt x="0" y="399986"/>
                  </a:cubicBezTo>
                  <a:close/>
                </a:path>
                <a:path w="1408892" h="1035857" stroke="0" extrusionOk="0">
                  <a:moveTo>
                    <a:pt x="0" y="399986"/>
                  </a:moveTo>
                  <a:cubicBezTo>
                    <a:pt x="-23395" y="171310"/>
                    <a:pt x="181704" y="7556"/>
                    <a:pt x="399986" y="0"/>
                  </a:cubicBezTo>
                  <a:cubicBezTo>
                    <a:pt x="507695" y="-20451"/>
                    <a:pt x="618523" y="19003"/>
                    <a:pt x="698357" y="0"/>
                  </a:cubicBezTo>
                  <a:cubicBezTo>
                    <a:pt x="778191" y="-19003"/>
                    <a:pt x="944262" y="11508"/>
                    <a:pt x="1008906" y="0"/>
                  </a:cubicBezTo>
                  <a:cubicBezTo>
                    <a:pt x="1200454" y="53459"/>
                    <a:pt x="1404705" y="169826"/>
                    <a:pt x="1408892" y="399986"/>
                  </a:cubicBezTo>
                  <a:cubicBezTo>
                    <a:pt x="1415235" y="490445"/>
                    <a:pt x="1383627" y="521232"/>
                    <a:pt x="1408892" y="635871"/>
                  </a:cubicBezTo>
                  <a:cubicBezTo>
                    <a:pt x="1366638" y="834651"/>
                    <a:pt x="1179925" y="1075159"/>
                    <a:pt x="1008906" y="1035857"/>
                  </a:cubicBezTo>
                  <a:cubicBezTo>
                    <a:pt x="936820" y="1050222"/>
                    <a:pt x="817059" y="1009222"/>
                    <a:pt x="722714" y="1035857"/>
                  </a:cubicBezTo>
                  <a:cubicBezTo>
                    <a:pt x="628369" y="1062492"/>
                    <a:pt x="504422" y="1003160"/>
                    <a:pt x="399986" y="1035857"/>
                  </a:cubicBezTo>
                  <a:cubicBezTo>
                    <a:pt x="164516" y="1017140"/>
                    <a:pt x="-16703" y="861477"/>
                    <a:pt x="0" y="635871"/>
                  </a:cubicBezTo>
                  <a:cubicBezTo>
                    <a:pt x="-5037" y="520994"/>
                    <a:pt x="24626" y="489444"/>
                    <a:pt x="0" y="399986"/>
                  </a:cubicBezTo>
                  <a:close/>
                </a:path>
              </a:pathLst>
            </a:custGeom>
            <a:solidFill>
              <a:schemeClr val="bg1"/>
            </a:solidFill>
            <a:ln>
              <a:solidFill>
                <a:srgbClr val="7030A0"/>
              </a:solidFill>
              <a:extLst>
                <a:ext uri="{C807C97D-BFC1-408E-A445-0C87EB9F89A2}">
                  <ask:lineSketchStyleProps xmlns:ask="http://schemas.microsoft.com/office/drawing/2018/sketchyshapes" sd="3896661861">
                    <a:prstGeom prst="roundRect">
                      <a:avLst>
                        <a:gd name="adj" fmla="val 386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2060"/>
                </a:solidFill>
                <a:effectLst/>
                <a:uLnTx/>
                <a:uFillTx/>
                <a:latin typeface="#9Slide03 AmpleSoft Bold" panose="02000000000000000000" pitchFamily="2" charset="0"/>
                <a:ea typeface="+mn-ea"/>
                <a:cs typeface="+mn-cs"/>
              </a:endParaRPr>
            </a:p>
          </p:txBody>
        </p:sp>
        <p:sp>
          <p:nvSpPr>
            <p:cNvPr id="42" name="TextBox 41">
              <a:extLst>
                <a:ext uri="{FF2B5EF4-FFF2-40B4-BE49-F238E27FC236}">
                  <a16:creationId xmlns:a16="http://schemas.microsoft.com/office/drawing/2014/main" id="{99B67A98-02C3-4AE6-827A-37DCDFC72B2B}"/>
                </a:ext>
              </a:extLst>
            </p:cNvPr>
            <p:cNvSpPr txBox="1"/>
            <p:nvPr/>
          </p:nvSpPr>
          <p:spPr>
            <a:xfrm>
              <a:off x="4891903" y="5115185"/>
              <a:ext cx="1209605" cy="869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Từ</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chỉ</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hoạt</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động</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chăm</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sóc</a:t>
              </a:r>
              <a:r>
                <a:rPr kumimoji="0" lang="en-US" sz="3600" b="1" i="0" u="none" strike="noStrike" kern="1200" cap="none" spc="0" normalizeH="0" baseline="0" noProof="0" dirty="0">
                  <a:ln w="19050">
                    <a:solidFill>
                      <a:srgbClr val="0869AE"/>
                    </a:solidFill>
                  </a:ln>
                  <a:solidFill>
                    <a:srgbClr val="00B0F0"/>
                  </a:solidFill>
                  <a:effectLst/>
                  <a:uLnTx/>
                  <a:uFillTx/>
                  <a:latin typeface="+mj-lt"/>
                  <a:ea typeface="+mn-ea"/>
                  <a:cs typeface="+mn-cs"/>
                </a:rPr>
                <a:t> </a:t>
              </a:r>
              <a:r>
                <a:rPr kumimoji="0" lang="en-US" sz="3600" b="1" i="0" u="none" strike="noStrike" kern="1200" cap="none" spc="0" normalizeH="0" baseline="0" noProof="0" dirty="0" err="1">
                  <a:ln w="19050">
                    <a:solidFill>
                      <a:srgbClr val="0869AE"/>
                    </a:solidFill>
                  </a:ln>
                  <a:solidFill>
                    <a:srgbClr val="00B0F0"/>
                  </a:solidFill>
                  <a:effectLst/>
                  <a:uLnTx/>
                  <a:uFillTx/>
                  <a:latin typeface="+mj-lt"/>
                  <a:ea typeface="+mn-ea"/>
                  <a:cs typeface="+mn-cs"/>
                </a:rPr>
                <a:t>cây</a:t>
              </a:r>
              <a:endParaRPr kumimoji="0" lang="vi-VN" sz="3600" b="1" i="0" u="none" strike="noStrike" kern="1200" cap="none" spc="0" normalizeH="0" baseline="0" noProof="0" dirty="0">
                <a:ln w="19050">
                  <a:solidFill>
                    <a:srgbClr val="0869AE"/>
                  </a:solidFill>
                </a:ln>
                <a:solidFill>
                  <a:srgbClr val="00B0F0"/>
                </a:solidFill>
                <a:effectLst/>
                <a:uLnTx/>
                <a:uFillTx/>
                <a:latin typeface="+mj-lt"/>
                <a:ea typeface="+mn-ea"/>
                <a:cs typeface="+mn-cs"/>
              </a:endParaRPr>
            </a:p>
          </p:txBody>
        </p:sp>
      </p:grpSp>
      <p:sp>
        <p:nvSpPr>
          <p:cNvPr id="11" name="Rectangle 10">
            <a:extLst>
              <a:ext uri="{FF2B5EF4-FFF2-40B4-BE49-F238E27FC236}">
                <a16:creationId xmlns:a16="http://schemas.microsoft.com/office/drawing/2014/main" id="{9BADFB8A-1BA5-42B5-A586-55E0F0B3FB80}"/>
              </a:ext>
            </a:extLst>
          </p:cNvPr>
          <p:cNvSpPr/>
          <p:nvPr/>
        </p:nvSpPr>
        <p:spPr>
          <a:xfrm>
            <a:off x="2015231" y="5548542"/>
            <a:ext cx="252125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Cắt</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tỉa</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F8731ECF-0EB0-41E2-86A2-310A1BAA0BF8}"/>
              </a:ext>
            </a:extLst>
          </p:cNvPr>
          <p:cNvSpPr/>
          <p:nvPr/>
        </p:nvSpPr>
        <p:spPr>
          <a:xfrm>
            <a:off x="8172310" y="5548542"/>
            <a:ext cx="2521258" cy="8345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Xới</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đất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EFD89C6A-1488-4D2D-AF0F-D0C73CAFFF1E}"/>
              </a:ext>
            </a:extLst>
          </p:cNvPr>
          <p:cNvPicPr>
            <a:picLocks noChangeAspect="1"/>
          </p:cNvPicPr>
          <p:nvPr/>
        </p:nvPicPr>
        <p:blipFill>
          <a:blip r:embed="rId4"/>
          <a:stretch>
            <a:fillRect/>
          </a:stretch>
        </p:blipFill>
        <p:spPr>
          <a:xfrm>
            <a:off x="179277" y="1379013"/>
            <a:ext cx="5880821" cy="3832179"/>
          </a:xfrm>
          <a:prstGeom prst="rect">
            <a:avLst/>
          </a:prstGeom>
        </p:spPr>
      </p:pic>
      <p:pic>
        <p:nvPicPr>
          <p:cNvPr id="14" name="Picture 13">
            <a:extLst>
              <a:ext uri="{FF2B5EF4-FFF2-40B4-BE49-F238E27FC236}">
                <a16:creationId xmlns:a16="http://schemas.microsoft.com/office/drawing/2014/main" id="{54DE0F3C-D85F-4FB3-9678-B175298D58E7}"/>
              </a:ext>
            </a:extLst>
          </p:cNvPr>
          <p:cNvPicPr>
            <a:picLocks noChangeAspect="1"/>
          </p:cNvPicPr>
          <p:nvPr/>
        </p:nvPicPr>
        <p:blipFill>
          <a:blip r:embed="rId5"/>
          <a:stretch>
            <a:fillRect/>
          </a:stretch>
        </p:blipFill>
        <p:spPr>
          <a:xfrm>
            <a:off x="6286976" y="1379013"/>
            <a:ext cx="5838825" cy="3832179"/>
          </a:xfrm>
          <a:prstGeom prst="rect">
            <a:avLst/>
          </a:prstGeom>
        </p:spPr>
      </p:pic>
    </p:spTree>
    <p:extLst>
      <p:ext uri="{BB962C8B-B14F-4D97-AF65-F5344CB8AC3E}">
        <p14:creationId xmlns:p14="http://schemas.microsoft.com/office/powerpoint/2010/main" val="166698808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0E92D1-62F8-991A-921A-F4A2A28357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897" y="0"/>
            <a:ext cx="10323871" cy="6607277"/>
          </a:xfrm>
          <a:prstGeom prst="rect">
            <a:avLst/>
          </a:prstGeom>
        </p:spPr>
      </p:pic>
    </p:spTree>
    <p:extLst>
      <p:ext uri="{BB962C8B-B14F-4D97-AF65-F5344CB8AC3E}">
        <p14:creationId xmlns:p14="http://schemas.microsoft.com/office/powerpoint/2010/main" val="117305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9BB34A-C849-A1F4-3C11-4391FAD20D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0"/>
            <a:ext cx="9365225" cy="6858000"/>
          </a:xfrm>
          <a:prstGeom prst="rect">
            <a:avLst/>
          </a:prstGeom>
        </p:spPr>
      </p:pic>
    </p:spTree>
    <p:extLst>
      <p:ext uri="{BB962C8B-B14F-4D97-AF65-F5344CB8AC3E}">
        <p14:creationId xmlns:p14="http://schemas.microsoft.com/office/powerpoint/2010/main" val="6463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8652CA-1D0B-4915-94B9-4CB647D7401B}"/>
              </a:ext>
            </a:extLst>
          </p:cNvPr>
          <p:cNvSpPr/>
          <p:nvPr/>
        </p:nvSpPr>
        <p:spPr>
          <a:xfrm>
            <a:off x="-21834" y="0"/>
            <a:ext cx="12213834" cy="687370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FE06B"/>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8" name="Picture 7">
                <a:extLst>
                  <a:ext uri="{FF2B5EF4-FFF2-40B4-BE49-F238E27FC236}">
                    <a16:creationId xmlns:a16="http://schemas.microsoft.com/office/drawing/2014/main" id="{F8352417-0B17-49B1-89CC-C8D39DEBD9C2}"/>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id="{6A910895-90D3-4CC5-A0F9-A1D673023B4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sp>
        <p:nvSpPr>
          <p:cNvPr id="15" name="AutoShape 14">
            <a:extLst>
              <a:ext uri="{FF2B5EF4-FFF2-40B4-BE49-F238E27FC236}">
                <a16:creationId xmlns:a16="http://schemas.microsoft.com/office/drawing/2014/main" id="{4C842264-DD51-419A-9DFE-9F05C433BF3D}"/>
              </a:ext>
            </a:extLst>
          </p:cNvPr>
          <p:cNvSpPr/>
          <p:nvPr>
            <p:custDataLst>
              <p:tags r:id="rId1"/>
            </p:custDataLst>
          </p:nvPr>
        </p:nvSpPr>
        <p:spPr>
          <a:xfrm>
            <a:off x="370604" y="147919"/>
            <a:ext cx="11749666" cy="856544"/>
          </a:xfrm>
          <a:prstGeom prst="homePlate">
            <a:avLst>
              <a:gd name="adj" fmla="val 137465"/>
            </a:avLst>
          </a:prstGeom>
          <a:solidFill>
            <a:srgbClr val="E9D7ED"/>
          </a:solidFill>
          <a:ln w="9525" cap="rnd" cmpd="sng">
            <a:solidFill>
              <a:srgbClr val="A052B2"/>
            </a:solidFill>
            <a:prstDash val="sysDot"/>
            <a:miter/>
            <a:headEnd type="none" w="med" len="med"/>
            <a:tailEnd type="none" w="med" len="med"/>
          </a:ln>
        </p:spPr>
        <p:txBody>
          <a:bodyPr anchor="ctr"/>
          <a:lstStyle/>
          <a:p>
            <a:pPr lvl="0" algn="ctr">
              <a:defRPr/>
            </a:pPr>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Kết hợp từ ngữ ở cột A với từ ngữ ở cột B để tạo câu</a:t>
            </a:r>
            <a:endPar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8E229BD4-57CB-452B-8774-849B13933D53}"/>
              </a:ext>
            </a:extLst>
          </p:cNvPr>
          <p:cNvSpPr/>
          <p:nvPr/>
        </p:nvSpPr>
        <p:spPr>
          <a:xfrm>
            <a:off x="2159036" y="1468439"/>
            <a:ext cx="1713390" cy="6480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a:t>
            </a:r>
          </a:p>
        </p:txBody>
      </p:sp>
      <p:sp>
        <p:nvSpPr>
          <p:cNvPr id="18" name="Rectangle 17">
            <a:extLst>
              <a:ext uri="{FF2B5EF4-FFF2-40B4-BE49-F238E27FC236}">
                <a16:creationId xmlns:a16="http://schemas.microsoft.com/office/drawing/2014/main" id="{481FEF2F-DC08-409F-9F51-0975446D3318}"/>
              </a:ext>
            </a:extLst>
          </p:cNvPr>
          <p:cNvSpPr/>
          <p:nvPr/>
        </p:nvSpPr>
        <p:spPr>
          <a:xfrm>
            <a:off x="7897148" y="1435517"/>
            <a:ext cx="1713390" cy="64807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a:t>
            </a:r>
          </a:p>
        </p:txBody>
      </p:sp>
      <p:sp>
        <p:nvSpPr>
          <p:cNvPr id="20" name="Rectangle: Rounded Corners 19">
            <a:extLst>
              <a:ext uri="{FF2B5EF4-FFF2-40B4-BE49-F238E27FC236}">
                <a16:creationId xmlns:a16="http://schemas.microsoft.com/office/drawing/2014/main" id="{097E0361-F107-4998-BD47-781FC51BE4CD}"/>
              </a:ext>
            </a:extLst>
          </p:cNvPr>
          <p:cNvSpPr/>
          <p:nvPr/>
        </p:nvSpPr>
        <p:spPr>
          <a:xfrm>
            <a:off x="1019754" y="2287865"/>
            <a:ext cx="3991955" cy="796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Chúng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em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trồng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cây</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1" name="Rectangle: Rounded Corners 20">
            <a:extLst>
              <a:ext uri="{FF2B5EF4-FFF2-40B4-BE49-F238E27FC236}">
                <a16:creationId xmlns:a16="http://schemas.microsoft.com/office/drawing/2014/main" id="{7301D66A-5827-4047-8A3F-5DDEA4E6AAB5}"/>
              </a:ext>
            </a:extLst>
          </p:cNvPr>
          <p:cNvSpPr/>
          <p:nvPr/>
        </p:nvSpPr>
        <p:spPr>
          <a:xfrm>
            <a:off x="1019754" y="3690537"/>
            <a:ext cx="3991955" cy="796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Ông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cuốc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đất</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Rounded Corners 21">
            <a:extLst>
              <a:ext uri="{FF2B5EF4-FFF2-40B4-BE49-F238E27FC236}">
                <a16:creationId xmlns:a16="http://schemas.microsoft.com/office/drawing/2014/main" id="{20FEA8CA-2930-4292-B34A-1E3BEDE698F4}"/>
              </a:ext>
            </a:extLst>
          </p:cNvPr>
          <p:cNvSpPr/>
          <p:nvPr/>
        </p:nvSpPr>
        <p:spPr>
          <a:xfrm>
            <a:off x="1019754" y="4982884"/>
            <a:ext cx="3991955" cy="13955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Công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nhân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đô</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thị</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rào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chắn</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Rectangle: Rounded Corners 22">
            <a:extLst>
              <a:ext uri="{FF2B5EF4-FFF2-40B4-BE49-F238E27FC236}">
                <a16:creationId xmlns:a16="http://schemas.microsoft.com/office/drawing/2014/main" id="{9DC26649-FFA5-40CE-B021-7452885ABCB1}"/>
              </a:ext>
            </a:extLst>
          </p:cNvPr>
          <p:cNvSpPr/>
          <p:nvPr/>
        </p:nvSpPr>
        <p:spPr>
          <a:xfrm>
            <a:off x="6077031" y="2287865"/>
            <a:ext cx="6017582" cy="7969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giúp</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thành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phố</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thêm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xanh</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3CC071F1-5776-4B4D-B3AE-5AEA1DB86F5E}"/>
              </a:ext>
            </a:extLst>
          </p:cNvPr>
          <p:cNvSpPr/>
          <p:nvPr/>
        </p:nvSpPr>
        <p:spPr>
          <a:xfrm>
            <a:off x="6384788" y="3690537"/>
            <a:ext cx="3991955" cy="79695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bảo</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vệ</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cây</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990C2F4B-E875-4292-9B99-DFC67D60E830}"/>
              </a:ext>
            </a:extLst>
          </p:cNvPr>
          <p:cNvSpPr/>
          <p:nvPr/>
        </p:nvSpPr>
        <p:spPr>
          <a:xfrm>
            <a:off x="6384788" y="5544119"/>
            <a:ext cx="3991955" cy="722238"/>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để</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trồng</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rau</a:t>
            </a:r>
            <a:endPar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26" name="Straight Arrow Connector 25">
            <a:extLst>
              <a:ext uri="{FF2B5EF4-FFF2-40B4-BE49-F238E27FC236}">
                <a16:creationId xmlns:a16="http://schemas.microsoft.com/office/drawing/2014/main" id="{9F775550-BD8D-476D-9822-B0B3584900B8}"/>
              </a:ext>
            </a:extLst>
          </p:cNvPr>
          <p:cNvCxnSpPr>
            <a:cxnSpLocks/>
            <a:stCxn id="20" idx="3"/>
            <a:endCxn id="23" idx="1"/>
          </p:cNvCxnSpPr>
          <p:nvPr/>
        </p:nvCxnSpPr>
        <p:spPr>
          <a:xfrm>
            <a:off x="5011709" y="2686343"/>
            <a:ext cx="106532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0A6087A2-E114-4EC0-9FA4-5EB4CA929F1D}"/>
              </a:ext>
            </a:extLst>
          </p:cNvPr>
          <p:cNvCxnSpPr>
            <a:cxnSpLocks/>
            <a:endCxn id="24" idx="1"/>
          </p:cNvCxnSpPr>
          <p:nvPr/>
        </p:nvCxnSpPr>
        <p:spPr>
          <a:xfrm>
            <a:off x="5011709" y="4081155"/>
            <a:ext cx="1373079" cy="7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7306E28B-5B2A-4E16-B4F2-DBC787A4CDD1}"/>
              </a:ext>
            </a:extLst>
          </p:cNvPr>
          <p:cNvCxnSpPr>
            <a:cxnSpLocks/>
          </p:cNvCxnSpPr>
          <p:nvPr/>
        </p:nvCxnSpPr>
        <p:spPr>
          <a:xfrm>
            <a:off x="5011709" y="5771980"/>
            <a:ext cx="1373079" cy="786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35486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2.08333E-7 3.7037E-6 L 0.00182 3.7037E-6 C 0.0026 3.7037E-6 0.00378 0.05995 0.00378 0.10856 L 0.00378 0.21736 " pathEditMode="relative" rAng="0" ptsTypes="AAAA">
                                      <p:cBhvr>
                                        <p:cTn id="6" dur="2000" fill="hold"/>
                                        <p:tgtEl>
                                          <p:spTgt spid="24"/>
                                        </p:tgtEl>
                                        <p:attrNameLst>
                                          <p:attrName>ppt_x</p:attrName>
                                          <p:attrName>ppt_y</p:attrName>
                                        </p:attrNameLst>
                                      </p:cBhvr>
                                      <p:rCtr x="182" y="10856"/>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78 -0.04213 L 0.00378 -0.2537 " pathEditMode="relative" rAng="0" ptsTypes="AA">
                                      <p:cBhvr>
                                        <p:cTn id="10" dur="2000" fill="hold"/>
                                        <p:tgtEl>
                                          <p:spTgt spid="25"/>
                                        </p:tgtEl>
                                        <p:attrNameLst>
                                          <p:attrName>ppt_x</p:attrName>
                                          <p:attrName>ppt_y</p:attrName>
                                        </p:attrNameLst>
                                      </p:cBhvr>
                                      <p:rCtr x="0" y="-10579"/>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5"/>
          <a:srcRect t="28473" r="25393"/>
          <a:stretch/>
        </p:blipFill>
        <p:spPr>
          <a:xfrm>
            <a:off x="5656055" y="0"/>
            <a:ext cx="6535946" cy="2960877"/>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1FA7AC-4284-413E-9473-45D7D8556B25}"/>
              </a:ext>
            </a:extLst>
          </p:cNvPr>
          <p:cNvSpPr txBox="1"/>
          <p:nvPr/>
        </p:nvSpPr>
        <p:spPr>
          <a:xfrm>
            <a:off x="6705601" y="1499980"/>
            <a:ext cx="54864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19050">
                  <a:solidFill>
                    <a:prstClr val="white"/>
                  </a:solidFill>
                </a:ln>
                <a:solidFill>
                  <a:srgbClr val="4472C4"/>
                </a:solidFill>
                <a:effectLst>
                  <a:outerShdw blurRad="38100" dist="25400" dir="5400000" algn="ctr" rotWithShape="0">
                    <a:srgbClr val="6E747A">
                      <a:alpha val="43000"/>
                    </a:srgbClr>
                  </a:outerShdw>
                </a:effectLst>
                <a:uLnTx/>
                <a:uFillTx/>
                <a:latin typeface="UTM Futura Extra" panose="02040603050506020204" pitchFamily="18" charset="0"/>
                <a:ea typeface="+mn-ea"/>
                <a:cs typeface="+mn-cs"/>
              </a:rPr>
              <a:t>MẢNH GHÉP</a:t>
            </a:r>
          </a:p>
        </p:txBody>
      </p:sp>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374345" y="24682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Nhạc phim Doraemon  Huyền Chi">
            <a:hlinkClick r:id="" action="ppaction://media"/>
            <a:extLst>
              <a:ext uri="{FF2B5EF4-FFF2-40B4-BE49-F238E27FC236}">
                <a16:creationId xmlns:a16="http://schemas.microsoft.com/office/drawing/2014/main" id="{CBB4CA34-BFB7-4300-B91D-D3FD9DE95A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78318" y="246825"/>
            <a:ext cx="1237465" cy="1237465"/>
          </a:xfrm>
          <a:prstGeom prst="rect">
            <a:avLst/>
          </a:prstGeom>
        </p:spPr>
      </p:pic>
      <p:sp>
        <p:nvSpPr>
          <p:cNvPr id="4" name="Rectangle: Rounded Corners 3">
            <a:extLst>
              <a:ext uri="{FF2B5EF4-FFF2-40B4-BE49-F238E27FC236}">
                <a16:creationId xmlns:a16="http://schemas.microsoft.com/office/drawing/2014/main" id="{094A65F2-C614-4D8E-BA00-B636A74429DE}"/>
              </a:ext>
            </a:extLst>
          </p:cNvPr>
          <p:cNvSpPr/>
          <p:nvPr/>
        </p:nvSpPr>
        <p:spPr>
          <a:xfrm>
            <a:off x="4284324" y="5234962"/>
            <a:ext cx="7467942" cy="147812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dirty="0"/>
              <a:t>Các con hãy dự đoán đâu là cây ăn quả, đâu là cây lương thực, lật mở những mảnh ghép để tìm ra loài cây bí mật cô giấu đằng sau các mảnh ghép nhé.</a:t>
            </a:r>
            <a:endParaRPr lang="en-US" sz="2400" dirty="0"/>
          </a:p>
        </p:txBody>
      </p:sp>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178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340</Words>
  <Application>Microsoft Office PowerPoint</Application>
  <PresentationFormat>Widescreen</PresentationFormat>
  <Paragraphs>48</Paragraphs>
  <Slides>16</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#9Slide03 AmpleSoft Bold</vt:lpstr>
      <vt:lpstr>Arial</vt:lpstr>
      <vt:lpstr>Calibri</vt:lpstr>
      <vt:lpstr>Calibri Light</vt:lpstr>
      <vt:lpstr>Cambria</vt:lpstr>
      <vt:lpstr>iCiel Cadena</vt:lpstr>
      <vt:lpstr>Times New Roman</vt:lpstr>
      <vt:lpstr>UTM Futura Extra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54</cp:revision>
  <dcterms:created xsi:type="dcterms:W3CDTF">2022-01-09T09:29:37Z</dcterms:created>
  <dcterms:modified xsi:type="dcterms:W3CDTF">2026-02-03T05:24:24Z</dcterms:modified>
</cp:coreProperties>
</file>