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26"/>
  </p:notesMasterIdLst>
  <p:sldIdLst>
    <p:sldId id="357" r:id="rId4"/>
    <p:sldId id="358" r:id="rId5"/>
    <p:sldId id="359" r:id="rId6"/>
    <p:sldId id="374" r:id="rId7"/>
    <p:sldId id="354" r:id="rId8"/>
    <p:sldId id="360" r:id="rId9"/>
    <p:sldId id="340" r:id="rId10"/>
    <p:sldId id="366" r:id="rId11"/>
    <p:sldId id="365" r:id="rId12"/>
    <p:sldId id="263" r:id="rId13"/>
    <p:sldId id="367" r:id="rId14"/>
    <p:sldId id="375" r:id="rId15"/>
    <p:sldId id="376" r:id="rId16"/>
    <p:sldId id="377" r:id="rId17"/>
    <p:sldId id="378" r:id="rId18"/>
    <p:sldId id="379" r:id="rId19"/>
    <p:sldId id="361" r:id="rId20"/>
    <p:sldId id="264" r:id="rId21"/>
    <p:sldId id="380" r:id="rId22"/>
    <p:sldId id="373" r:id="rId23"/>
    <p:sldId id="362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31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95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6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680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045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33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97809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37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636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7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71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5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60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879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75BF2E6-8C10-3339-42DE-B721B84025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0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8281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  <a:extLst>
              <a:ext uri="{FF2B5EF4-FFF2-40B4-BE49-F238E27FC236}">
                <a16:creationId xmlns:a16="http://schemas.microsoft.com/office/drawing/2014/main" id="{75871BA5-0C53-8D9F-9742-0C913F4F0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D07B028A-289F-E4B9-0E7D-4521ACB3C0C1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5F6AB5-688F-E163-66F5-C77872C9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F0630-7522-BBB3-8F4F-FA6C5F427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952BA9FC-3B6A-B03A-1ED3-11EA4052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B0E368-3231-20A0-5AEC-4FF999FAB0E6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657</Words>
  <Application>Microsoft Office PowerPoint</Application>
  <PresentationFormat>Widescreen</PresentationFormat>
  <Paragraphs>65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Vogue-ExtraBold</vt:lpstr>
      <vt:lpstr>阿里妈妈刀隶体</vt:lpstr>
      <vt:lpstr>阿里巴巴普惠体</vt:lpstr>
      <vt:lpstr>#9Slide07 HoneyCream</vt:lpstr>
      <vt:lpstr>Arial</vt:lpstr>
      <vt:lpstr>Calibri</vt:lpstr>
      <vt:lpstr>Cambria</vt:lpstr>
      <vt:lpstr>SVN-Kitten</vt:lpstr>
      <vt:lpstr>SVN-Newton</vt:lpstr>
      <vt:lpstr>Times New Roman</vt:lpstr>
      <vt:lpstr>UTM Candombe</vt:lpstr>
      <vt:lpstr>UTM Duepuntozero</vt:lpstr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2023-10-09T07:09:50Z</dcterms:created>
  <dcterms:modified xsi:type="dcterms:W3CDTF">2023-10-10T13:03:22Z</dcterms:modified>
</cp:coreProperties>
</file>