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99" r:id="rId4"/>
    <p:sldMasterId id="2147483705" r:id="rId5"/>
    <p:sldMasterId id="2147483717" r:id="rId6"/>
    <p:sldMasterId id="2147483729" r:id="rId7"/>
  </p:sldMasterIdLst>
  <p:notesMasterIdLst>
    <p:notesMasterId r:id="rId29"/>
  </p:notesMasterIdLst>
  <p:sldIdLst>
    <p:sldId id="257" r:id="rId8"/>
    <p:sldId id="258" r:id="rId9"/>
    <p:sldId id="260" r:id="rId10"/>
    <p:sldId id="287" r:id="rId11"/>
    <p:sldId id="261" r:id="rId12"/>
    <p:sldId id="263" r:id="rId13"/>
    <p:sldId id="266" r:id="rId14"/>
    <p:sldId id="288" r:id="rId15"/>
    <p:sldId id="289" r:id="rId16"/>
    <p:sldId id="290" r:id="rId17"/>
    <p:sldId id="291" r:id="rId18"/>
    <p:sldId id="267" r:id="rId19"/>
    <p:sldId id="292" r:id="rId20"/>
    <p:sldId id="293" r:id="rId21"/>
    <p:sldId id="294" r:id="rId22"/>
    <p:sldId id="295" r:id="rId23"/>
    <p:sldId id="281" r:id="rId24"/>
    <p:sldId id="375" r:id="rId25"/>
    <p:sldId id="376" r:id="rId26"/>
    <p:sldId id="286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3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9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65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83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8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4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3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4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7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63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5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4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84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069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18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095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08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18855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67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15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31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6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05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596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797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366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98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1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7589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png"/><Relationship Id="rId18" Type="http://schemas.openxmlformats.org/officeDocument/2006/relationships/image" Target="../media/image44.emf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tags" Target="../tags/tag2.xml"/><Relationship Id="rId16" Type="http://schemas.openxmlformats.org/officeDocument/2006/relationships/image" Target="../media/image42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7.emf"/><Relationship Id="rId5" Type="http://schemas.openxmlformats.org/officeDocument/2006/relationships/tags" Target="../tags/tag5.xml"/><Relationship Id="rId15" Type="http://schemas.openxmlformats.org/officeDocument/2006/relationships/image" Target="../media/image41.png"/><Relationship Id="rId10" Type="http://schemas.openxmlformats.org/officeDocument/2006/relationships/image" Target="../media/image36.emf"/><Relationship Id="rId19" Type="http://schemas.openxmlformats.org/officeDocument/2006/relationships/image" Target="../media/image45.png"/><Relationship Id="rId4" Type="http://schemas.openxmlformats.org/officeDocument/2006/relationships/tags" Target="../tags/tag4.xml"/><Relationship Id="rId9" Type="http://schemas.openxmlformats.org/officeDocument/2006/relationships/image" Target="../media/image35.emf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52.gif"/><Relationship Id="rId4" Type="http://schemas.microsoft.com/office/2007/relationships/media" Target="../media/media3.mp3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2"/>
          <p:cNvPicPr preferRelativeResize="0"/>
          <p:nvPr/>
        </p:nvPicPr>
        <p:blipFill rotWithShape="1">
          <a:blip r:embed="rId3">
            <a:alphaModFix/>
          </a:blip>
          <a:srcRect t="2594" b="2595"/>
          <a:stretch/>
        </p:blipFill>
        <p:spPr>
          <a:xfrm>
            <a:off x="-721909" y="0"/>
            <a:ext cx="534470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"/>
          <p:cNvGrpSpPr/>
          <p:nvPr/>
        </p:nvGrpSpPr>
        <p:grpSpPr>
          <a:xfrm>
            <a:off x="4085405" y="1372782"/>
            <a:ext cx="8034436" cy="1741894"/>
            <a:chOff x="6128108" y="2059172"/>
            <a:chExt cx="12051654" cy="3617728"/>
          </a:xfrm>
        </p:grpSpPr>
        <p:pic>
          <p:nvPicPr>
            <p:cNvPr id="780" name="Google Shape;78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8108" y="2059172"/>
              <a:ext cx="3008965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"/>
            <p:cNvSpPr txBox="1"/>
            <p:nvPr/>
          </p:nvSpPr>
          <p:spPr>
            <a:xfrm>
              <a:off x="9548065" y="2737433"/>
              <a:ext cx="8264492" cy="2045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Biết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tìm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cho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  <p:grpSp>
          <p:nvGrpSpPr>
            <p:cNvPr id="782" name="Google Shape;782;p2"/>
            <p:cNvGrpSpPr/>
            <p:nvPr/>
          </p:nvGrpSpPr>
          <p:grpSpPr>
            <a:xfrm>
              <a:off x="8843392" y="2324100"/>
              <a:ext cx="9336370" cy="3352800"/>
              <a:chOff x="8843392" y="2324100"/>
              <a:chExt cx="9336370" cy="3352800"/>
            </a:xfrm>
          </p:grpSpPr>
          <p:sp>
            <p:nvSpPr>
              <p:cNvPr id="783" name="Google Shape;783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5" name="Google Shape;785;p2"/>
          <p:cNvGrpSpPr/>
          <p:nvPr/>
        </p:nvGrpSpPr>
        <p:grpSpPr>
          <a:xfrm>
            <a:off x="4236359" y="3780016"/>
            <a:ext cx="7792772" cy="2235200"/>
            <a:chOff x="6583138" y="6198661"/>
            <a:chExt cx="11689158" cy="3352800"/>
          </a:xfrm>
        </p:grpSpPr>
        <p:pic>
          <p:nvPicPr>
            <p:cNvPr id="786" name="Google Shape;78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3138" y="6678398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2"/>
            <p:cNvSpPr txBox="1"/>
            <p:nvPr/>
          </p:nvSpPr>
          <p:spPr>
            <a:xfrm>
              <a:off x="9301164" y="6678398"/>
              <a:ext cx="8672511" cy="1938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788" name="Google Shape;788;p2"/>
            <p:cNvGrpSpPr/>
            <p:nvPr/>
          </p:nvGrpSpPr>
          <p:grpSpPr>
            <a:xfrm>
              <a:off x="8935926" y="6198661"/>
              <a:ext cx="9336370" cy="3352800"/>
              <a:chOff x="8843392" y="2324100"/>
              <a:chExt cx="9336370" cy="3352800"/>
            </a:xfrm>
          </p:grpSpPr>
          <p:sp>
            <p:nvSpPr>
              <p:cNvPr id="789" name="Google Shape;789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0872C-8DC3-8BE9-38C4-095DF3E0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25" y="0"/>
            <a:ext cx="5182049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CDE89-D07D-CD22-65BB-6011E802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482</Words>
  <Application>Microsoft Office PowerPoint</Application>
  <PresentationFormat>Widescreen</PresentationFormat>
  <Paragraphs>64</Paragraphs>
  <Slides>21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A3.BoosterNextFYBlackRegular-San</vt:lpstr>
      <vt:lpstr>Arial</vt:lpstr>
      <vt:lpstr>Calibri</vt:lpstr>
      <vt:lpstr>Calibri Light</vt:lpstr>
      <vt:lpstr>Cambria</vt:lpstr>
      <vt:lpstr>Times New Roman</vt:lpstr>
      <vt:lpstr>1_Office Theme</vt:lpstr>
      <vt:lpstr>3_Office Theme</vt:lpstr>
      <vt:lpstr>4_Office Theme</vt:lpstr>
      <vt:lpstr>Office Theme</vt:lpstr>
      <vt:lpstr>2_Office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2023-10-09T11:55:50Z</dcterms:created>
  <dcterms:modified xsi:type="dcterms:W3CDTF">2023-10-09T16:26:51Z</dcterms:modified>
</cp:coreProperties>
</file>