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5" r:id="rId3"/>
    <p:sldMasterId id="2147483698" r:id="rId4"/>
    <p:sldMasterId id="2147483710" r:id="rId5"/>
    <p:sldMasterId id="2147483722" r:id="rId6"/>
  </p:sldMasterIdLst>
  <p:notesMasterIdLst>
    <p:notesMasterId r:id="rId52"/>
  </p:notesMasterIdLst>
  <p:sldIdLst>
    <p:sldId id="281" r:id="rId7"/>
    <p:sldId id="538" r:id="rId8"/>
    <p:sldId id="282" r:id="rId9"/>
    <p:sldId id="536" r:id="rId10"/>
    <p:sldId id="283" r:id="rId11"/>
    <p:sldId id="539" r:id="rId12"/>
    <p:sldId id="284" r:id="rId13"/>
    <p:sldId id="285" r:id="rId14"/>
    <p:sldId id="287" r:id="rId15"/>
    <p:sldId id="537" r:id="rId16"/>
    <p:sldId id="563" r:id="rId17"/>
    <p:sldId id="564" r:id="rId18"/>
    <p:sldId id="565" r:id="rId19"/>
    <p:sldId id="566" r:id="rId20"/>
    <p:sldId id="567" r:id="rId21"/>
    <p:sldId id="568" r:id="rId22"/>
    <p:sldId id="569" r:id="rId23"/>
    <p:sldId id="570" r:id="rId24"/>
    <p:sldId id="571" r:id="rId25"/>
    <p:sldId id="572" r:id="rId26"/>
    <p:sldId id="573" r:id="rId27"/>
    <p:sldId id="574" r:id="rId28"/>
    <p:sldId id="575" r:id="rId29"/>
    <p:sldId id="576" r:id="rId30"/>
    <p:sldId id="577" r:id="rId31"/>
    <p:sldId id="540" r:id="rId32"/>
    <p:sldId id="562" r:id="rId33"/>
    <p:sldId id="554" r:id="rId34"/>
    <p:sldId id="553" r:id="rId35"/>
    <p:sldId id="542" r:id="rId36"/>
    <p:sldId id="552" r:id="rId37"/>
    <p:sldId id="551" r:id="rId38"/>
    <p:sldId id="555" r:id="rId39"/>
    <p:sldId id="556" r:id="rId40"/>
    <p:sldId id="547" r:id="rId41"/>
    <p:sldId id="557" r:id="rId42"/>
    <p:sldId id="559" r:id="rId43"/>
    <p:sldId id="548" r:id="rId44"/>
    <p:sldId id="549" r:id="rId45"/>
    <p:sldId id="301" r:id="rId46"/>
    <p:sldId id="319" r:id="rId47"/>
    <p:sldId id="295" r:id="rId48"/>
    <p:sldId id="560" r:id="rId49"/>
    <p:sldId id="561" r:id="rId50"/>
    <p:sldId id="280" r:id="rId51"/>
  </p:sldIdLst>
  <p:sldSz cx="12192000" cy="6858000"/>
  <p:notesSz cx="6858000" cy="9144000"/>
  <p:embeddedFontLs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Palatino Linotype" panose="02040502050505030304" pitchFamily="18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000066"/>
    <a:srgbClr val="66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5.fntdata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3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95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296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08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88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857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3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6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648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0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80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9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46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3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61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267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0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18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49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56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9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18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94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76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06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9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9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9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67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31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99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90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DC2EE-FFAF-4DC4-9D99-431169E168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04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D015A-D5F7-4D2B-9B2B-D522C62AC9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9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40A02-DA36-4B21-B6B4-42E3FFE9F2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93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6ABF6-2DA2-4804-BD9E-C4390940A4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66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725AE-4C79-43D6-8A16-03E604CCB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75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F4F4E-D223-48FB-9B4C-9BD9215CEA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66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C1F1-BECF-4497-A0C4-89C4CCCB8A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0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9BD2F-5CA5-4829-8E33-353AD33028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8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5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8FA84-EFFF-4A37-B6C4-2C76C933B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7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D8567-487C-4EDB-A477-5D1905BABC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17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A1EFB-3CB5-408A-BE3A-D27761DE9F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0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3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3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A8AD0-DEB6-47F9-8313-2B11CFFA03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1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513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462C91-C9F4-4663-9D80-EA0557A55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58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76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77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96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03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83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25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51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57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19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91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3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5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9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1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221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93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1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41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9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95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9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644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80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22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988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5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793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956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538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8678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729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6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9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36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65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978" y="273243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593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721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91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909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3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3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2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E98BAE-DC07-40DF-9073-893C7A0D8E2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3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4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5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543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543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543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8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5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19.mp3"/><Relationship Id="rId7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openxmlformats.org/officeDocument/2006/relationships/audio" Target="../media/media19.mp3"/><Relationship Id="rId9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9.mp3"/><Relationship Id="rId7" Type="http://schemas.openxmlformats.org/officeDocument/2006/relationships/image" Target="../media/image5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4" Type="http://schemas.openxmlformats.org/officeDocument/2006/relationships/audio" Target="../media/media19.mp3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0.png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19.mp3"/><Relationship Id="rId7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openxmlformats.org/officeDocument/2006/relationships/audio" Target="../media/media19.mp3"/><Relationship Id="rId9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3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dự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3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EAA6EC2-7958-559F-3949-FF7F787EF406}"/>
              </a:ext>
            </a:extLst>
          </p:cNvPr>
          <p:cNvSpPr txBox="1"/>
          <p:nvPr/>
        </p:nvSpPr>
        <p:spPr>
          <a:xfrm>
            <a:off x="2827020" y="712074"/>
            <a:ext cx="653796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Đoàn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quân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Việt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Nam đi, sao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vàng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phấp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phới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Dắt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giống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nòi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quê hương qua nơi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lầm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than.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Cùng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chung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sức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phấn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đấu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xây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đời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mới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  <a:p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Đứng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đều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lên gông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xích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ta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đập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tan. </a:t>
            </a:r>
          </a:p>
          <a:p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Từ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bao lâu ta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nuốt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căm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hờn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</a:p>
          <a:p>
            <a:r>
              <a:rPr lang="vi-VN" sz="2600" dirty="0" err="1">
                <a:solidFill>
                  <a:srgbClr val="333333"/>
                </a:solidFill>
                <a:latin typeface="Helvetica Neue"/>
              </a:rPr>
              <a:t>Q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uyết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hi sinh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đời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ta tươi thăm hơn. </a:t>
            </a:r>
          </a:p>
          <a:p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Vì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nhân dân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chiến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đấu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không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ngừng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  <a:p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dirty="0" err="1">
                <a:solidFill>
                  <a:srgbClr val="333333"/>
                </a:solidFill>
                <a:latin typeface="Helvetica Neue"/>
              </a:rPr>
              <a:t>T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iến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mau ra sa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trường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vi-VN" sz="2600" dirty="0" err="1">
                <a:solidFill>
                  <a:srgbClr val="333333"/>
                </a:solidFill>
                <a:latin typeface="Helvetica Neue"/>
              </a:rPr>
              <a:t>T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iến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lên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cùng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tiến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lên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Nước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non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Việt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Nam ta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vững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bền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vi-VN" sz="2600" dirty="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690229" y="221185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 LỜI CA (LỜI 2)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6192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83C3CC-250D-4D26-AB66-8743FDC9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19" y="1583960"/>
            <a:ext cx="10633286" cy="139746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BBB32702-E98D-4908-8718-D53C8FAA89A0}"/>
              </a:ext>
            </a:extLst>
          </p:cNvPr>
          <p:cNvSpPr/>
          <p:nvPr/>
        </p:nvSpPr>
        <p:spPr>
          <a:xfrm>
            <a:off x="1713004" y="2661584"/>
            <a:ext cx="11646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latin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Nam    </a:t>
            </a:r>
            <a:r>
              <a:rPr lang="en-US" sz="24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chung   long      cứu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51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9D17B-C426-4AA5-8A82-8A3EFE5E2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16" y="1690255"/>
            <a:ext cx="11338384" cy="1640186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267AF3E9-C1C7-44EE-BA0D-4E189FE731B7}"/>
              </a:ext>
            </a:extLst>
          </p:cNvPr>
          <p:cNvSpPr/>
          <p:nvPr/>
        </p:nvSpPr>
        <p:spPr>
          <a:xfrm>
            <a:off x="3218157" y="2885254"/>
            <a:ext cx="12289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dồn vang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đường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ghềnh       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80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E6F180-6011-4D25-936D-B1700BA29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886" y="1886563"/>
            <a:ext cx="10772447" cy="134949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E0B35909-DE96-4697-814A-59527A24E62C}"/>
              </a:ext>
            </a:extLst>
          </p:cNvPr>
          <p:cNvSpPr/>
          <p:nvPr/>
        </p:nvSpPr>
        <p:spPr>
          <a:xfrm>
            <a:off x="3738083" y="2997030"/>
            <a:ext cx="12430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latin typeface="Arial" panose="020B0604020202020204" pitchFamily="34" charset="0"/>
              </a:rPr>
              <a:t>  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    in     máu chiến thắng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22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42AD14-33C9-489A-A0E1-D4256DF74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315" y="2014506"/>
            <a:ext cx="11291281" cy="1414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FF8C8-2056-437F-835C-4740CF2F83D8}"/>
              </a:ext>
            </a:extLst>
          </p:cNvPr>
          <p:cNvSpPr txBox="1"/>
          <p:nvPr/>
        </p:nvSpPr>
        <p:spPr>
          <a:xfrm>
            <a:off x="3066473" y="3152301"/>
            <a:ext cx="6232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Súng ngoài        xa   chen  khúc quân hành        ca</a:t>
            </a:r>
            <a:endParaRPr lang="vi-VN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2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2B62C-B8C5-47BE-A5E6-3257CDDDF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40" y="1019594"/>
            <a:ext cx="10863281" cy="391062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7" y="3602418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938981"/>
            <a:ext cx="12192000" cy="79168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145" y="6399833"/>
            <a:ext cx="6390024" cy="45816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3169" y="6366876"/>
            <a:ext cx="5778831" cy="458167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CD9B03F7-0B81-4D11-BF57-549AD97CC459}"/>
              </a:ext>
            </a:extLst>
          </p:cNvPr>
          <p:cNvSpPr txBox="1"/>
          <p:nvPr/>
        </p:nvSpPr>
        <p:spPr>
          <a:xfrm>
            <a:off x="3464214" y="458167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1+2+3+4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5AFCDBD-A124-48C3-899F-4B958703C1EB}"/>
              </a:ext>
            </a:extLst>
          </p:cNvPr>
          <p:cNvSpPr/>
          <p:nvPr/>
        </p:nvSpPr>
        <p:spPr>
          <a:xfrm>
            <a:off x="2317561" y="1861800"/>
            <a:ext cx="11646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latin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Nam  đi       chung   lòng    cứu   quốc,    bước  chân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BBD0F57-10AD-4912-84F4-C9F7558BD81B}"/>
              </a:ext>
            </a:extLst>
          </p:cNvPr>
          <p:cNvSpPr/>
          <p:nvPr/>
        </p:nvSpPr>
        <p:spPr>
          <a:xfrm>
            <a:off x="1838227" y="3186670"/>
            <a:ext cx="13669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dồn vang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đường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ghềnh    xa.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Cờ  in máu chiến thắng mang hồn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8FA76D-E11A-4EEC-82F4-CBC751C2DA6D}"/>
              </a:ext>
            </a:extLst>
          </p:cNvPr>
          <p:cNvSpPr txBox="1"/>
          <p:nvPr/>
        </p:nvSpPr>
        <p:spPr>
          <a:xfrm>
            <a:off x="1715678" y="4584544"/>
            <a:ext cx="9822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nước.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Súng ngoài    xa   chen  khúc quân     hành     ca.</a:t>
            </a:r>
            <a:endParaRPr lang="vi-VN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0B9E33-A88E-41EC-948D-18110145C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752" y="1827891"/>
            <a:ext cx="9698434" cy="15323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9148BC-7711-434C-8629-E41DD86D047B}"/>
              </a:ext>
            </a:extLst>
          </p:cNvPr>
          <p:cNvSpPr txBox="1"/>
          <p:nvPr/>
        </p:nvSpPr>
        <p:spPr>
          <a:xfrm>
            <a:off x="3759200" y="304264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   vinh    quang  xây  xác  quân       thù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2DED99-CF5C-47C3-97E7-929BEE4A9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265" y="1789452"/>
            <a:ext cx="10963331" cy="1304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44E5D7-E2FC-46B6-83A9-67E453E03C30}"/>
              </a:ext>
            </a:extLst>
          </p:cNvPr>
          <p:cNvSpPr txBox="1"/>
          <p:nvPr/>
        </p:nvSpPr>
        <p:spPr>
          <a:xfrm>
            <a:off x="2892297" y="2834195"/>
            <a:ext cx="6999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  gian      lao  cùng  nhau  lập   chiến        khu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685FC5-3635-48F1-A87F-28EF0FDA1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019" y="1577028"/>
            <a:ext cx="11108577" cy="1470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762D6D-D6C4-450D-AFEE-5E40BC700A47}"/>
              </a:ext>
            </a:extLst>
          </p:cNvPr>
          <p:cNvSpPr txBox="1"/>
          <p:nvPr/>
        </p:nvSpPr>
        <p:spPr>
          <a:xfrm>
            <a:off x="3454400" y="2889488"/>
            <a:ext cx="7037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      nhân        dân    chiến   đấu        không     ngừng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CF3CE-B96C-4D87-BE10-D7C8C43DE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141" y="1678812"/>
            <a:ext cx="7531150" cy="1618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6D8993-63E6-4740-B3D5-988C4631E2EB}"/>
              </a:ext>
            </a:extLst>
          </p:cNvPr>
          <p:cNvSpPr txBox="1"/>
          <p:nvPr/>
        </p:nvSpPr>
        <p:spPr>
          <a:xfrm>
            <a:off x="4395922" y="290813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    mau        ra            sa    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1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B0963F05-871E-4841-906B-D861211F266E}"/>
              </a:ext>
            </a:extLst>
          </p:cNvPr>
          <p:cNvSpPr/>
          <p:nvPr/>
        </p:nvSpPr>
        <p:spPr>
          <a:xfrm>
            <a:off x="10715627" y="6115050"/>
            <a:ext cx="800100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4" y="304800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RO01-037"/>
          <p:cNvPicPr>
            <a:picLocks noChangeAspect="1" noChangeArrowheads="1"/>
          </p:cNvPicPr>
          <p:nvPr/>
        </p:nvPicPr>
        <p:blipFill>
          <a:blip r:embed="rId6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2284765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52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7890" y="4520030"/>
            <a:ext cx="85444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  ĐỘNG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“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”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hào người bạn mới đến nhạc lời chuẩ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6077" y="5769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729B2-567B-4F4D-BCA5-0BB89BB4B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73" y="1349284"/>
            <a:ext cx="10577260" cy="37214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81" y="356946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929745"/>
            <a:ext cx="12192000" cy="8009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145" y="6433757"/>
            <a:ext cx="6390024" cy="42424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3169" y="6400800"/>
            <a:ext cx="5778831" cy="424243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905754C4-AF06-451A-B112-4CF3F545BBE6}"/>
              </a:ext>
            </a:extLst>
          </p:cNvPr>
          <p:cNvSpPr txBox="1"/>
          <p:nvPr/>
        </p:nvSpPr>
        <p:spPr>
          <a:xfrm>
            <a:off x="3806904" y="338094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5+6+7+8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C37D4B-9A07-4E35-9D51-91F33866C9DD}"/>
              </a:ext>
            </a:extLst>
          </p:cNvPr>
          <p:cNvSpPr txBox="1"/>
          <p:nvPr/>
        </p:nvSpPr>
        <p:spPr>
          <a:xfrm>
            <a:off x="3806904" y="2377865"/>
            <a:ext cx="7664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 vinh quang xây   xác    quân       thù         Thắng  gian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A8FED-A839-462B-9FE0-34116C9C23BF}"/>
              </a:ext>
            </a:extLst>
          </p:cNvPr>
          <p:cNvSpPr txBox="1"/>
          <p:nvPr/>
        </p:nvSpPr>
        <p:spPr>
          <a:xfrm>
            <a:off x="1849314" y="3589110"/>
            <a:ext cx="93821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lao         cùng    nhau      lập    chiến         khu.                        Vì       nhân </a:t>
            </a:r>
            <a:endParaRPr lang="vi-VN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869F8-43D8-4FE3-97B7-7C2E3DACF8E6}"/>
              </a:ext>
            </a:extLst>
          </p:cNvPr>
          <p:cNvSpPr txBox="1"/>
          <p:nvPr/>
        </p:nvSpPr>
        <p:spPr>
          <a:xfrm>
            <a:off x="2098557" y="4964593"/>
            <a:ext cx="91328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    chiến   đấu       không   ngừng  Tiến    mau      ra      sa    trường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A5781-DBCA-490E-8B0A-C983E3006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32" y="1771644"/>
            <a:ext cx="10994942" cy="1193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89FDA1-1B4C-46CE-98F8-F77712AC6D6C}"/>
              </a:ext>
            </a:extLst>
          </p:cNvPr>
          <p:cNvSpPr txBox="1"/>
          <p:nvPr/>
        </p:nvSpPr>
        <p:spPr>
          <a:xfrm>
            <a:off x="1607128" y="2930343"/>
            <a:ext cx="7749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     lên                         cùng   tiến                 lên.</a:t>
            </a:r>
            <a:endParaRPr lang="vi-VN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C49736-437C-4DE5-9A7B-F49C75FDD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476" y="1838934"/>
            <a:ext cx="9476075" cy="241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4C7B77-9F6F-4031-826D-5FF1A359BE0C}"/>
              </a:ext>
            </a:extLst>
          </p:cNvPr>
          <p:cNvSpPr txBox="1"/>
          <p:nvPr/>
        </p:nvSpPr>
        <p:spPr>
          <a:xfrm>
            <a:off x="4419067" y="27241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 non  Việt     Nam          ta 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vi-VN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C9EBF-DC18-404C-AADC-A6965CD4C4FA}"/>
              </a:ext>
            </a:extLst>
          </p:cNvPr>
          <p:cNvSpPr txBox="1"/>
          <p:nvPr/>
        </p:nvSpPr>
        <p:spPr>
          <a:xfrm>
            <a:off x="2336801" y="398436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bền.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5473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50AA476-10B2-454B-A908-4D52E247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755E-1B55-451D-A41E-D77A6D8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0441"/>
            <a:ext cx="5784596" cy="325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6282082-EBA8-4642-AB3A-2C716056A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425935"/>
            <a:ext cx="12192000" cy="13047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45EB02-1F79-4F53-9A83-B7D4EFBDD5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145" y="6078299"/>
            <a:ext cx="6390024" cy="7797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6AD173-1468-4BD4-A60B-899F0FB7C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169" y="6045342"/>
            <a:ext cx="5778831" cy="7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D0CBD-7E2F-4AE9-A8A8-E66E08489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966" y="1551709"/>
            <a:ext cx="10402852" cy="139108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3" y="16573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HÁT TỪNG CÂU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1.mp3">
            <a:hlinkClick r:id="" action="ppaction://media"/>
            <a:extLst>
              <a:ext uri="{FF2B5EF4-FFF2-40B4-BE49-F238E27FC236}">
                <a16:creationId xmlns:a16="http://schemas.microsoft.com/office/drawing/2014/main" id="{7ABF6B85-480A-6F1F-8F47-B9807FE09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92858" y="381000"/>
            <a:ext cx="812800" cy="6096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E53125FA-5771-ED9C-E670-55CF51AC08D4}"/>
              </a:ext>
            </a:extLst>
          </p:cNvPr>
          <p:cNvSpPr txBox="1"/>
          <p:nvPr/>
        </p:nvSpPr>
        <p:spPr>
          <a:xfrm>
            <a:off x="2907647" y="1092891"/>
            <a:ext cx="1603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C4C78BF-117F-4826-6417-FF614ACA8798}"/>
              </a:ext>
            </a:extLst>
          </p:cNvPr>
          <p:cNvSpPr/>
          <p:nvPr/>
        </p:nvSpPr>
        <p:spPr>
          <a:xfrm>
            <a:off x="2747476" y="3067039"/>
            <a:ext cx="11646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latin typeface="Arial" panose="020B0604020202020204" pitchFamily="34" charset="0"/>
              </a:rPr>
              <a:t>   </a:t>
            </a:r>
            <a:r>
              <a:rPr lang="en-US" sz="2400" dirty="0" err="1">
                <a:latin typeface="Arial" panose="020B0604020202020204" pitchFamily="34" charset="0"/>
              </a:rPr>
              <a:t>Đoàn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quân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Việt</a:t>
            </a:r>
            <a:r>
              <a:rPr lang="en-US" sz="2400" dirty="0">
                <a:latin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</a:rPr>
              <a:t>chung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lòng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cứu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quốc</a:t>
            </a:r>
            <a:r>
              <a:rPr lang="en-US" sz="2400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08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1148D8A-EB42-D20C-6172-063D139D14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2555" y="1053201"/>
            <a:ext cx="9041501" cy="1723262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8EF2C652-9C87-CEFA-453A-F04F62833177}"/>
              </a:ext>
            </a:extLst>
          </p:cNvPr>
          <p:cNvSpPr/>
          <p:nvPr/>
        </p:nvSpPr>
        <p:spPr>
          <a:xfrm>
            <a:off x="3077786" y="2576694"/>
            <a:ext cx="12289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ghềnh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2.mp3">
            <a:hlinkClick r:id="" action="ppaction://media"/>
            <a:extLst>
              <a:ext uri="{FF2B5EF4-FFF2-40B4-BE49-F238E27FC236}">
                <a16:creationId xmlns:a16="http://schemas.microsoft.com/office/drawing/2014/main" id="{94C55CF5-FB8F-BE73-E0EA-9C0A8D50A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0877" y="779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8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9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D2C3009-CFB4-F7AD-8491-8F6EBCE01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916" y="1429154"/>
            <a:ext cx="9334265" cy="1999846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820A8B2-A6AD-37D8-E8E7-FF4C899BDCD9}"/>
              </a:ext>
            </a:extLst>
          </p:cNvPr>
          <p:cNvSpPr/>
          <p:nvPr/>
        </p:nvSpPr>
        <p:spPr>
          <a:xfrm>
            <a:off x="5152103" y="2953262"/>
            <a:ext cx="12430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Cờ</a:t>
            </a:r>
            <a:r>
              <a:rPr lang="en-US" sz="2000" dirty="0">
                <a:latin typeface="Arial" panose="020B0604020202020204" pitchFamily="34" charset="0"/>
              </a:rPr>
              <a:t> in </a:t>
            </a:r>
            <a:r>
              <a:rPr lang="en-US" sz="2000" dirty="0" err="1">
                <a:latin typeface="Arial" panose="020B0604020202020204" pitchFamily="34" charset="0"/>
              </a:rPr>
              <a:t>máu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chiến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thắng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mang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hồn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2" name="3.mp3">
            <a:hlinkClick r:id="" action="ppaction://media"/>
            <a:extLst>
              <a:ext uri="{FF2B5EF4-FFF2-40B4-BE49-F238E27FC236}">
                <a16:creationId xmlns:a16="http://schemas.microsoft.com/office/drawing/2014/main" id="{CC2E512E-6CF3-85B3-572C-F01F61677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76742" y="41425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3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B5C48E5-CD8B-C2E8-AE1C-6252C687C4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7065" y="1022137"/>
            <a:ext cx="9403882" cy="2288954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  <a:extLst>
              <a:ext uri="{FF2B5EF4-FFF2-40B4-BE49-F238E27FC236}">
                <a16:creationId xmlns:a16="http://schemas.microsoft.com/office/drawing/2014/main" id="{346E995B-B77D-2EF2-E1D6-B2D340E41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1889" y="41253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ốc kỳ Việt Nam – Wikipedia tiếng Việt">
            <a:extLst>
              <a:ext uri="{FF2B5EF4-FFF2-40B4-BE49-F238E27FC236}">
                <a16:creationId xmlns:a16="http://schemas.microsoft.com/office/drawing/2014/main" id="{3B511092-1EB7-40D7-9AD9-799F1EAD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40225"/>
            <a:ext cx="5950227" cy="47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8" y="2140225"/>
            <a:ext cx="6241771" cy="468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DEC23B-771D-6F3B-90E1-B146D12B8767}"/>
              </a:ext>
            </a:extLst>
          </p:cNvPr>
          <p:cNvSpPr/>
          <p:nvPr/>
        </p:nvSpPr>
        <p:spPr>
          <a:xfrm>
            <a:off x="1188530" y="294540"/>
            <a:ext cx="101211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" y="1"/>
            <a:ext cx="44190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21" y="4110000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C3E8926-78BD-38C9-1B41-FC42403C640B}"/>
              </a:ext>
            </a:extLst>
          </p:cNvPr>
          <p:cNvSpPr txBox="1"/>
          <p:nvPr/>
        </p:nvSpPr>
        <p:spPr>
          <a:xfrm>
            <a:off x="3704360" y="495113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1+2+3+4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82396F8-8DF0-2781-9D7E-46CDF5786B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048" y="1443985"/>
            <a:ext cx="9259504" cy="4241868"/>
          </a:xfrm>
          <a:prstGeom prst="rect">
            <a:avLst/>
          </a:prstGeom>
        </p:spPr>
      </p:pic>
      <p:pic>
        <p:nvPicPr>
          <p:cNvPr id="4" name="C1+2+3+4.mp3">
            <a:hlinkClick r:id="" action="ppaction://media"/>
            <a:extLst>
              <a:ext uri="{FF2B5EF4-FFF2-40B4-BE49-F238E27FC236}">
                <a16:creationId xmlns:a16="http://schemas.microsoft.com/office/drawing/2014/main" id="{75E11154-30F5-C1E9-5056-AB34F6D96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2046" y="25258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2" y="27373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FB8194A9-3440-D36D-4657-720055D026CB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5.mp3">
            <a:hlinkClick r:id="" action="ppaction://media"/>
            <a:extLst>
              <a:ext uri="{FF2B5EF4-FFF2-40B4-BE49-F238E27FC236}">
                <a16:creationId xmlns:a16="http://schemas.microsoft.com/office/drawing/2014/main" id="{2F371FDA-B78C-6B41-FB4E-480B83A70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0559" y="368636"/>
            <a:ext cx="812800" cy="6096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17B8917-E0AC-5F8C-559B-7873E0385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6678" y="1934307"/>
            <a:ext cx="10353575" cy="15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05CBE0-7D32-76F0-8780-B53B9BE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3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6.mp3">
            <a:hlinkClick r:id="" action="ppaction://media"/>
            <a:extLst>
              <a:ext uri="{FF2B5EF4-FFF2-40B4-BE49-F238E27FC236}">
                <a16:creationId xmlns:a16="http://schemas.microsoft.com/office/drawing/2014/main" id="{B9DCE224-1795-2034-6A1E-428B30B43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9200" y="331124"/>
            <a:ext cx="812800" cy="6096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1E8F604-2E8F-366C-6A36-EB324B7351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9452" y="1535193"/>
            <a:ext cx="8949748" cy="189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8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05CBE0-7D32-76F0-8780-B53B9BE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3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28744F2-3593-0C8C-35EB-D5F59B3DA2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8486" y="1573173"/>
            <a:ext cx="8268101" cy="2017049"/>
          </a:xfrm>
          <a:prstGeom prst="rect">
            <a:avLst/>
          </a:prstGeom>
        </p:spPr>
      </p:pic>
      <p:pic>
        <p:nvPicPr>
          <p:cNvPr id="5" name="7.mp3">
            <a:hlinkClick r:id="" action="ppaction://media"/>
            <a:extLst>
              <a:ext uri="{FF2B5EF4-FFF2-40B4-BE49-F238E27FC236}">
                <a16:creationId xmlns:a16="http://schemas.microsoft.com/office/drawing/2014/main" id="{5E5AB9B8-1D3F-2D9A-E96B-2C558AB94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59127" y="31449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3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05CBE0-7D32-76F0-8780-B53B9BE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3" y="125909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743D2C8-DC0A-23E6-AAB8-86207E337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954" y="1626669"/>
            <a:ext cx="10466102" cy="1802331"/>
          </a:xfrm>
          <a:prstGeom prst="rect">
            <a:avLst/>
          </a:prstGeom>
        </p:spPr>
      </p:pic>
      <p:pic>
        <p:nvPicPr>
          <p:cNvPr id="8" name="8.mp3">
            <a:hlinkClick r:id="" action="ppaction://media"/>
            <a:extLst>
              <a:ext uri="{FF2B5EF4-FFF2-40B4-BE49-F238E27FC236}">
                <a16:creationId xmlns:a16="http://schemas.microsoft.com/office/drawing/2014/main" id="{7B17EEF9-F287-A90A-97DA-B8272F2BE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6247" y="36714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5" y="119728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F676EEA-32A7-BBDA-ED8D-D88F1B7BDA8A}"/>
              </a:ext>
            </a:extLst>
          </p:cNvPr>
          <p:cNvSpPr txBox="1"/>
          <p:nvPr/>
        </p:nvSpPr>
        <p:spPr>
          <a:xfrm>
            <a:off x="4315872" y="495113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5+6+7+8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461961A-67C8-516B-6250-CAD993DC5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805" y="1343024"/>
            <a:ext cx="8662737" cy="443213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8369535-0D61-0F3B-3EB7-B8660E96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71" y="3753853"/>
            <a:ext cx="5128129" cy="322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5+6+7+8.mp3">
            <a:hlinkClick r:id="" action="ppaction://media"/>
            <a:extLst>
              <a:ext uri="{FF2B5EF4-FFF2-40B4-BE49-F238E27FC236}">
                <a16:creationId xmlns:a16="http://schemas.microsoft.com/office/drawing/2014/main" id="{B5F82F62-69D0-EE3A-B273-8BEF82434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3367" y="41286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305CBE0-7D32-76F0-8780-B53B9BE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3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CF2201E4-EDE7-FC21-18C1-F03453D64AE3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33D324D-2959-76D5-6628-5FD126D60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754" y="1022137"/>
            <a:ext cx="8430915" cy="2317829"/>
          </a:xfrm>
          <a:prstGeom prst="rect">
            <a:avLst/>
          </a:prstGeom>
        </p:spPr>
      </p:pic>
      <p:pic>
        <p:nvPicPr>
          <p:cNvPr id="9" name="9.mp3">
            <a:hlinkClick r:id="" action="ppaction://media"/>
            <a:extLst>
              <a:ext uri="{FF2B5EF4-FFF2-40B4-BE49-F238E27FC236}">
                <a16:creationId xmlns:a16="http://schemas.microsoft.com/office/drawing/2014/main" id="{E93D50B3-28FB-9ACC-6124-86E145B92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2750" y="264622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1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3F2A606-5A65-CF15-7F46-AD27B4565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545" y="1645920"/>
            <a:ext cx="9998511" cy="174153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09F1FFF-2A5D-B11C-AD4D-E2A56A1FA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3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0.mp3">
            <a:hlinkClick r:id="" action="ppaction://media"/>
            <a:extLst>
              <a:ext uri="{FF2B5EF4-FFF2-40B4-BE49-F238E27FC236}">
                <a16:creationId xmlns:a16="http://schemas.microsoft.com/office/drawing/2014/main" id="{40B4CE18-6CDD-DD28-F3D9-033BE3AE3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6989" y="47936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3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3" y="282258"/>
            <a:ext cx="4419067" cy="424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25" y="2608446"/>
            <a:ext cx="5820076" cy="445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4267746" y="50807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9+10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FEF95B3-2CAB-FD98-D6EF-554081634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940" y="1318661"/>
            <a:ext cx="8932244" cy="3888606"/>
          </a:xfrm>
          <a:prstGeom prst="rect">
            <a:avLst/>
          </a:prstGeom>
        </p:spPr>
      </p:pic>
      <p:pic>
        <p:nvPicPr>
          <p:cNvPr id="6" name="C9+10.mp3">
            <a:hlinkClick r:id="" action="ppaction://media"/>
            <a:extLst>
              <a:ext uri="{FF2B5EF4-FFF2-40B4-BE49-F238E27FC236}">
                <a16:creationId xmlns:a16="http://schemas.microsoft.com/office/drawing/2014/main" id="{37E1D771-A7B1-E414-B7E6-C2CF84305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4784" y="28225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2" y="0"/>
            <a:ext cx="2388137" cy="221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92" y="4286723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911609" y="82158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F85F80E-6BAA-E233-B653-5EF4F7B9E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907" y="625642"/>
            <a:ext cx="8893743" cy="6232358"/>
          </a:xfrm>
          <a:prstGeom prst="rect">
            <a:avLst/>
          </a:prstGeom>
        </p:spPr>
      </p:pic>
      <p:pic>
        <p:nvPicPr>
          <p:cNvPr id="6" name="CA BAI.mp3">
            <a:hlinkClick r:id="" action="ppaction://media"/>
            <a:extLst>
              <a:ext uri="{FF2B5EF4-FFF2-40B4-BE49-F238E27FC236}">
                <a16:creationId xmlns:a16="http://schemas.microsoft.com/office/drawing/2014/main" id="{36203BFA-2F5C-188F-0663-94429B126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268" y="19899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7" y="327260"/>
            <a:ext cx="8040122" cy="452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59" y="1027742"/>
            <a:ext cx="7275954" cy="409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3E503188-9D57-C246-8705-BF92C3B85388}"/>
              </a:ext>
            </a:extLst>
          </p:cNvPr>
          <p:cNvSpPr/>
          <p:nvPr/>
        </p:nvSpPr>
        <p:spPr>
          <a:xfrm>
            <a:off x="3752806" y="945397"/>
            <a:ext cx="716414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CHỦ ĐỀ 2: EM YÊU TỔ QUỐC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1" y="1484788"/>
            <a:ext cx="11920451" cy="509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861" y="742392"/>
            <a:ext cx="812800" cy="609600"/>
          </a:xfrm>
          <a:prstGeom prst="rect">
            <a:avLst/>
          </a:prstGeom>
        </p:spPr>
      </p:pic>
      <p:pic>
        <p:nvPicPr>
          <p:cNvPr id="4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35861" y="-99392"/>
            <a:ext cx="8128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09" y="205408"/>
            <a:ext cx="894983" cy="52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31782" y="776900"/>
            <a:ext cx="2108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87842" y="1060956"/>
            <a:ext cx="329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Cao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3763BF9E-95CD-AE81-B0CF-E97682B9789F}"/>
              </a:ext>
            </a:extLst>
          </p:cNvPr>
          <p:cNvSpPr txBox="1"/>
          <p:nvPr/>
        </p:nvSpPr>
        <p:spPr>
          <a:xfrm>
            <a:off x="0" y="900009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9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69" y="769819"/>
            <a:ext cx="9025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 lời 2 với các hình thức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Q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0" y="1484785"/>
            <a:ext cx="12048661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5861" y="742392"/>
            <a:ext cx="812800" cy="609600"/>
          </a:xfrm>
          <a:prstGeom prst="rect">
            <a:avLst/>
          </a:prstGeom>
        </p:spPr>
      </p:pic>
      <p:pic>
        <p:nvPicPr>
          <p:cNvPr id="4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861" y="-99392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41855" y="-395236"/>
            <a:ext cx="2743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ensound-ukule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5809" y="60396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" y="5854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71" y="4151969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726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KẾT HỢP VỖ TAY THEO NHỊP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DE6B53E-A8A3-FEA0-F520-737081449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659" y="1651679"/>
            <a:ext cx="10578164" cy="39433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6DA65FF-69CC-F51D-0BB9-D60335CC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72" y="3623354"/>
            <a:ext cx="651064" cy="3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1513A5F-3943-A8EE-5474-0E3758AF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333" y="3522427"/>
            <a:ext cx="651064" cy="3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C449D62-BF3C-791D-A608-F205EFA0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22" y="5554607"/>
            <a:ext cx="651064" cy="3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69FA004-DCBB-68C1-A5CB-86B040827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95029"/>
            <a:ext cx="651064" cy="3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7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0" y="1716968"/>
            <a:ext cx="11920451" cy="49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861" y="742392"/>
            <a:ext cx="812800" cy="609600"/>
          </a:xfrm>
          <a:prstGeom prst="rect">
            <a:avLst/>
          </a:prstGeom>
        </p:spPr>
      </p:pic>
      <p:pic>
        <p:nvPicPr>
          <p:cNvPr id="4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35861" y="-99392"/>
            <a:ext cx="8128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09" y="205408"/>
            <a:ext cx="894983" cy="52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20026" y="1216274"/>
            <a:ext cx="2108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711" y="1463572"/>
            <a:ext cx="329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Cao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81A5D09-F2B6-3192-18FE-DEA9B3BC6F8D}"/>
              </a:ext>
            </a:extLst>
          </p:cNvPr>
          <p:cNvSpPr txBox="1"/>
          <p:nvPr/>
        </p:nvSpPr>
        <p:spPr>
          <a:xfrm>
            <a:off x="281182" y="729144"/>
            <a:ext cx="726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KẾT HỢP VỖ TAY THEO NHỊP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5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B0963F05-871E-4841-906B-D861211F266E}"/>
              </a:ext>
            </a:extLst>
          </p:cNvPr>
          <p:cNvSpPr/>
          <p:nvPr/>
        </p:nvSpPr>
        <p:spPr>
          <a:xfrm>
            <a:off x="10715627" y="6115050"/>
            <a:ext cx="800100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4" y="304800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RO01-037"/>
          <p:cNvPicPr>
            <a:picLocks noChangeAspect="1" noChangeArrowheads="1"/>
          </p:cNvPicPr>
          <p:nvPr/>
        </p:nvPicPr>
        <p:blipFill>
          <a:blip r:embed="rId6">
            <a:lum bright="20000"/>
          </a:blip>
          <a:srcRect/>
          <a:stretch>
            <a:fillRect/>
          </a:stretch>
        </p:blipFill>
        <p:spPr bwMode="auto">
          <a:xfrm>
            <a:off x="-1" y="-61913"/>
            <a:ext cx="12284765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dministrator\Desktop\z2607133266620_3c1af7d242325b60e2898038ae8489b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" y="1116531"/>
            <a:ext cx="12141203" cy="562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6483" y="1479082"/>
            <a:ext cx="812800" cy="60960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5EE9DD41-2DB4-8A7F-E610-CBA8593D085C}"/>
              </a:ext>
            </a:extLst>
          </p:cNvPr>
          <p:cNvSpPr txBox="1"/>
          <p:nvPr/>
        </p:nvSpPr>
        <p:spPr>
          <a:xfrm>
            <a:off x="979109" y="304800"/>
            <a:ext cx="1121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607133266620_3c1af7d242325b60e2898038ae8489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" y="1669774"/>
            <a:ext cx="12141203" cy="518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26988" y="0"/>
            <a:ext cx="130997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TIẾT 5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1250" y="649291"/>
            <a:ext cx="4862229" cy="1307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HÁT: QUỐC CA VIỆT NAM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Cao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9952522" y="1669772"/>
            <a:ext cx="2239478" cy="190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999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6C54706-DD04-5587-2E3D-50092B96E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65" y="371475"/>
            <a:ext cx="11454063" cy="61150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D166929-9A9D-D0EA-A4CF-013C5FA2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" y="0"/>
            <a:ext cx="1742172" cy="1463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591F87E9-A591-2D2B-D644-7F0EB61F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10296267" y="55628"/>
            <a:ext cx="1895731" cy="1561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162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 Việt Nam (Bài hát mẫu) SGK Âm nhạc 1 - Cánh diề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4591" y="6086061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888"/>
            <a:ext cx="12192000" cy="759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7698"/>
            <a:ext cx="5358725" cy="50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0031" y="108093"/>
            <a:ext cx="64019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Cao</a:t>
            </a:r>
            <a:r>
              <a:rPr lang="vi-VN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1923 –1995</a:t>
            </a:r>
            <a:endParaRPr lang="en-US" sz="2800" b="1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2224" y="1923975"/>
            <a:ext cx="64019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”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"Tiến quân ca" là một bài hát do nhạc sĩ Văn Cao sáng tác vào năm 1944 và được sử dụng làm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uốc </a:t>
            </a:r>
            <a:r>
              <a:rPr lang="en-US" sz="3200" kern="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của nước Cộng hòa xã hội chủ nghĩa Việt Nam kể từ năm 1976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3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0" y="970819"/>
            <a:ext cx="1204866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GHE MAU QUOC 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5861" y="97374"/>
            <a:ext cx="812800" cy="609600"/>
          </a:xfrm>
          <a:prstGeom prst="rect">
            <a:avLst/>
          </a:prstGeom>
        </p:spPr>
      </p:pic>
      <p:pic>
        <p:nvPicPr>
          <p:cNvPr id="6" name="QUOC CA E truo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9200" y="6261766"/>
            <a:ext cx="8128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55" y="301878"/>
            <a:ext cx="408463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40" y="784449"/>
            <a:ext cx="35179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0B09343F-C8FC-6129-5EB4-0D16A374EE17}"/>
              </a:ext>
            </a:extLst>
          </p:cNvPr>
          <p:cNvSpPr/>
          <p:nvPr/>
        </p:nvSpPr>
        <p:spPr>
          <a:xfrm>
            <a:off x="143339" y="-28726"/>
            <a:ext cx="304916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NGHE HÁT MẪU</a:t>
            </a:r>
          </a:p>
        </p:txBody>
      </p:sp>
    </p:spTree>
    <p:extLst>
      <p:ext uri="{BB962C8B-B14F-4D97-AF65-F5344CB8AC3E}">
        <p14:creationId xmlns:p14="http://schemas.microsoft.com/office/powerpoint/2010/main" val="3750148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12036829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0229" y="221185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 LỜI CA ( LỜI 1 )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7405" y="1022089"/>
            <a:ext cx="104862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ghềnh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lên.Nước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Nam 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18698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675</Words>
  <Application>Microsoft Office PowerPoint</Application>
  <PresentationFormat>Widescreen</PresentationFormat>
  <Paragraphs>96</Paragraphs>
  <Slides>45</Slides>
  <Notes>19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Helvetica Neue</vt:lpstr>
      <vt:lpstr>Century Gothic</vt:lpstr>
      <vt:lpstr>Calibri Light</vt:lpstr>
      <vt:lpstr>Courier New</vt:lpstr>
      <vt:lpstr>Calibri</vt:lpstr>
      <vt:lpstr>Palatino Linotype</vt:lpstr>
      <vt:lpstr>Times New Roman</vt:lpstr>
      <vt:lpstr>Arial</vt:lpstr>
      <vt:lpstr>Office Theme</vt:lpstr>
      <vt:lpstr>3_Office Theme</vt:lpstr>
      <vt:lpstr>Default Design</vt:lpstr>
      <vt:lpstr>22_Office Theme</vt:lpstr>
      <vt:lpstr>2_Office Theme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Chérie .</cp:lastModifiedBy>
  <cp:revision>600</cp:revision>
  <dcterms:created xsi:type="dcterms:W3CDTF">2020-08-30T12:35:00Z</dcterms:created>
  <dcterms:modified xsi:type="dcterms:W3CDTF">2026-04-29T14:52:18Z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7ACA642CDFC64BDEA965EF653575B029</vt:lpwstr>
  </property>
  <property fmtid="{D5CDD505-2E9C-101B-9397-08002B2CF9AE}" pid="3" name="KSOProductBuildVer">
    <vt:lpwstr>1033-11.2.0.11026</vt:lpwstr>
  </property>
</Properties>
</file>