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710" r:id="rId3"/>
  </p:sldMasterIdLst>
  <p:notesMasterIdLst>
    <p:notesMasterId r:id="rId33"/>
  </p:notesMasterIdLst>
  <p:sldIdLst>
    <p:sldId id="256" r:id="rId4"/>
    <p:sldId id="352" r:id="rId5"/>
    <p:sldId id="257" r:id="rId6"/>
    <p:sldId id="342" r:id="rId7"/>
    <p:sldId id="350" r:id="rId8"/>
    <p:sldId id="353" r:id="rId9"/>
    <p:sldId id="356" r:id="rId10"/>
    <p:sldId id="355" r:id="rId11"/>
    <p:sldId id="357" r:id="rId12"/>
    <p:sldId id="358" r:id="rId13"/>
    <p:sldId id="344" r:id="rId14"/>
    <p:sldId id="343" r:id="rId15"/>
    <p:sldId id="354" r:id="rId16"/>
    <p:sldId id="346" r:id="rId17"/>
    <p:sldId id="347" r:id="rId18"/>
    <p:sldId id="359" r:id="rId19"/>
    <p:sldId id="345" r:id="rId20"/>
    <p:sldId id="362" r:id="rId21"/>
    <p:sldId id="364" r:id="rId22"/>
    <p:sldId id="363" r:id="rId23"/>
    <p:sldId id="365" r:id="rId24"/>
    <p:sldId id="360" r:id="rId25"/>
    <p:sldId id="361" r:id="rId26"/>
    <p:sldId id="258" r:id="rId27"/>
    <p:sldId id="280" r:id="rId28"/>
    <p:sldId id="278" r:id="rId29"/>
    <p:sldId id="272" r:id="rId30"/>
    <p:sldId id="261" r:id="rId31"/>
    <p:sldId id="341" r:id="rId32"/>
  </p:sldIdLst>
  <p:sldSz cx="9144000" cy="5143500" type="screen16x9"/>
  <p:notesSz cx="6858000" cy="9144000"/>
  <p:embeddedFontLst>
    <p:embeddedFont>
      <p:font typeface="#9Slide07 IcielCrocante" panose="02000000000000000000" pitchFamily="2" charset="0"/>
      <p:regular r:id="rId34"/>
    </p:embeddedFont>
    <p:embeddedFont>
      <p:font typeface="Arimo" panose="020B0604020202020204" charset="0"/>
      <p:regular r:id="rId35"/>
    </p:embeddedFont>
    <p:embeddedFont>
      <p:font typeface="Assistant Medium" panose="020B0604020202020204" charset="-79"/>
      <p:regular r:id="rId36"/>
      <p:bold r:id="rId37"/>
    </p:embeddedFont>
    <p:embeddedFont>
      <p:font typeface="Bahnschrift SemiBold Condensed" panose="020B0502040204020203" pitchFamily="34" charset="0"/>
      <p:bold r:id="rId38"/>
    </p:embeddedFont>
    <p:embeddedFont>
      <p:font typeface="Cambria" panose="02040503050406030204" pitchFamily="18" charset="0"/>
      <p:regular r:id="rId39"/>
      <p:bold r:id="rId40"/>
      <p:italic r:id="rId41"/>
      <p:boldItalic r:id="rId42"/>
    </p:embeddedFont>
    <p:embeddedFont>
      <p:font typeface="Cloud Soft Bold" panose="020B0604020202020204" charset="0"/>
      <p:regular r:id="rId43"/>
      <p:bold r:id="rId44"/>
    </p:embeddedFont>
    <p:embeddedFont>
      <p:font typeface="Livvic" pitchFamily="2" charset="0"/>
      <p:regular r:id="rId45"/>
      <p:bold r:id="rId46"/>
      <p:italic r:id="rId47"/>
      <p:boldItalic r:id="rId48"/>
    </p:embeddedFont>
    <p:embeddedFont>
      <p:font typeface="Montserrat Bold" panose="020B0604020202020204" charset="0"/>
      <p:regular r:id="rId49"/>
    </p:embeddedFont>
    <p:embeddedFont>
      <p:font typeface="Nunito" pitchFamily="2" charset="0"/>
      <p:regular r:id="rId50"/>
      <p:bold r:id="rId51"/>
      <p:italic r:id="rId52"/>
      <p:boldItalic r:id="rId53"/>
    </p:embeddedFont>
    <p:embeddedFont>
      <p:font typeface="Rajdhani" panose="020B0604020202020204" charset="0"/>
      <p:regular r:id="rId54"/>
      <p:bold r:id="rId55"/>
    </p:embeddedFont>
    <p:embeddedFont>
      <p:font typeface="Roboto Condensed Light" panose="02000000000000000000" pitchFamily="2" charset="0"/>
      <p:regular r:id="rId56"/>
      <p:italic r:id="rId57"/>
    </p:embeddedFont>
    <p:embeddedFont>
      <p:font typeface="SVN-Androgyne" panose="02040603050506020204" pitchFamily="18" charset="0"/>
      <p:regular r:id="rId58"/>
    </p:embeddedFont>
    <p:embeddedFont>
      <p:font typeface="SVN-Newton" panose="02040603050506020204" pitchFamily="18" charset="0"/>
      <p:regular r:id="rId59"/>
    </p:embeddedFont>
    <p:embeddedFont>
      <p:font typeface="SVN-The Voice Heavy" panose="02040603050506020204" pitchFamily="18" charset="0"/>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5440"/>
    <a:srgbClr val="1E421E"/>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EAA453-DE7E-46AA-947D-58791EEF6214}">
  <a:tblStyle styleId="{C1EAA453-DE7E-46AA-947D-58791EEF62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58" autoAdjust="0"/>
    <p:restoredTop sz="94626"/>
  </p:normalViewPr>
  <p:slideViewPr>
    <p:cSldViewPr snapToGrid="0">
      <p:cViewPr>
        <p:scale>
          <a:sx n="33" d="100"/>
          <a:sy n="33" d="100"/>
        </p:scale>
        <p:origin x="792"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739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SG" dirty="0"/>
              <a:t>https://www.youtube.com/watch?v=A5G-bBoMD0E</a:t>
            </a:r>
          </a:p>
        </p:txBody>
      </p:sp>
    </p:spTree>
    <p:extLst>
      <p:ext uri="{BB962C8B-B14F-4D97-AF65-F5344CB8AC3E}">
        <p14:creationId xmlns:p14="http://schemas.microsoft.com/office/powerpoint/2010/main" val="710578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0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DD7DE-6B6D-A24B-8A47-9ECDBC7E105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982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 Đáp án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DD7DE-6B6D-A24B-8A47-9ECDBC7E105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090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13a8ab849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13a8ab849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58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65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36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31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650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44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8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88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77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0345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69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144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2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7713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390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17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485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336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9346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675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0446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292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1023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0126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410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8334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grpSp>
        <p:nvGrpSpPr>
          <p:cNvPr id="194" name="Google Shape;194;p9"/>
          <p:cNvGrpSpPr/>
          <p:nvPr/>
        </p:nvGrpSpPr>
        <p:grpSpPr>
          <a:xfrm>
            <a:off x="-2417677" y="-1408483"/>
            <a:ext cx="14301206" cy="8637760"/>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 name="Google Shape;217;p9"/>
          <p:cNvSpPr txBox="1">
            <a:spLocks noGrp="1"/>
          </p:cNvSpPr>
          <p:nvPr>
            <p:ph type="title"/>
          </p:nvPr>
        </p:nvSpPr>
        <p:spPr>
          <a:xfrm>
            <a:off x="886975" y="1500025"/>
            <a:ext cx="4284900" cy="1755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886975" y="3021950"/>
            <a:ext cx="4332900" cy="67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205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1020550" y="-785874"/>
            <a:ext cx="14015605" cy="8884664"/>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6_2_1_1">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3738025" y="2395742"/>
            <a:ext cx="4645200" cy="630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4154447" y="-663071"/>
            <a:ext cx="6874487" cy="21298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6" name="Google Shape;1126;p42"/>
          <p:cNvGrpSpPr/>
          <p:nvPr/>
        </p:nvGrpSpPr>
        <p:grpSpPr>
          <a:xfrm>
            <a:off x="588860" y="3919190"/>
            <a:ext cx="548532" cy="572686"/>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42"/>
          <p:cNvSpPr/>
          <p:nvPr/>
        </p:nvSpPr>
        <p:spPr>
          <a:xfrm>
            <a:off x="202099" y="4491875"/>
            <a:ext cx="151025" cy="151025"/>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42"/>
          <p:cNvGrpSpPr/>
          <p:nvPr/>
        </p:nvGrpSpPr>
        <p:grpSpPr>
          <a:xfrm rot="-2023058">
            <a:off x="-1781216" y="-1680353"/>
            <a:ext cx="4155021" cy="3663981"/>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42"/>
          <p:cNvGrpSpPr/>
          <p:nvPr/>
        </p:nvGrpSpPr>
        <p:grpSpPr>
          <a:xfrm rot="10800000">
            <a:off x="8338735" y="1283140"/>
            <a:ext cx="548532" cy="572686"/>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1" name="Google Shape;1151;p42"/>
          <p:cNvSpPr/>
          <p:nvPr/>
        </p:nvSpPr>
        <p:spPr>
          <a:xfrm>
            <a:off x="0" y="4041066"/>
            <a:ext cx="9144214" cy="107906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4508422" y="3344311"/>
            <a:ext cx="566322" cy="699327"/>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txBox="1">
            <a:spLocks noGrp="1"/>
          </p:cNvSpPr>
          <p:nvPr>
            <p:ph type="title"/>
          </p:nvPr>
        </p:nvSpPr>
        <p:spPr>
          <a:xfrm>
            <a:off x="3738025" y="1247875"/>
            <a:ext cx="4647000" cy="1139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1500">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245"/>
        <p:cNvGrpSpPr/>
        <p:nvPr/>
      </p:nvGrpSpPr>
      <p:grpSpPr>
        <a:xfrm>
          <a:off x="0" y="0"/>
          <a:ext cx="0" cy="0"/>
          <a:chOff x="0" y="0"/>
          <a:chExt cx="0" cy="0"/>
        </a:xfrm>
      </p:grpSpPr>
      <p:grpSp>
        <p:nvGrpSpPr>
          <p:cNvPr id="1246" name="Google Shape;1246;p47"/>
          <p:cNvGrpSpPr/>
          <p:nvPr/>
        </p:nvGrpSpPr>
        <p:grpSpPr>
          <a:xfrm>
            <a:off x="-4470013" y="-668750"/>
            <a:ext cx="15657196" cy="7403078"/>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274"/>
        <p:cNvGrpSpPr/>
        <p:nvPr/>
      </p:nvGrpSpPr>
      <p:grpSpPr>
        <a:xfrm>
          <a:off x="0" y="0"/>
          <a:ext cx="0" cy="0"/>
          <a:chOff x="0" y="0"/>
          <a:chExt cx="0" cy="0"/>
        </a:xfrm>
      </p:grpSpPr>
      <p:grpSp>
        <p:nvGrpSpPr>
          <p:cNvPr id="1275" name="Google Shape;1275;p48"/>
          <p:cNvGrpSpPr/>
          <p:nvPr/>
        </p:nvGrpSpPr>
        <p:grpSpPr>
          <a:xfrm>
            <a:off x="-1614447" y="-668745"/>
            <a:ext cx="12693753" cy="6889485"/>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92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391234"/>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88" r:id="rId6"/>
    <p:sldLayoutId id="2147483693" r:id="rId7"/>
    <p:sldLayoutId id="214748369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540827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220686" y="6421993"/>
            <a:ext cx="510921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49684"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49684"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49684"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9144000" cy="5143500"/>
          </a:xfrm>
          <a:prstGeom prst="rect">
            <a:avLst/>
          </a:prstGeom>
        </p:spPr>
      </p:pic>
      <p:pic>
        <p:nvPicPr>
          <p:cNvPr id="35" name="Picture 3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133350"/>
            <a:ext cx="1243832" cy="127635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33608" y="6153150"/>
            <a:ext cx="1243832" cy="127635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228600" y="3178176"/>
            <a:ext cx="1066800" cy="182563"/>
          </a:xfrm>
          <a:prstGeom prst="rect">
            <a:avLst/>
          </a:prstGeom>
        </p:spPr>
        <p:txBody>
          <a:bodyPr vert="horz" lIns="45720" tIns="22860" rIns="45720" bIns="2286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600" smtClean="0"/>
              <a:pPr/>
              <a:t>9/29/2024</a:t>
            </a:fld>
            <a:endParaRPr lang="en-US" sz="6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3276600" y="3178176"/>
            <a:ext cx="1066800" cy="182563"/>
          </a:xfrm>
          <a:prstGeom prst="rect">
            <a:avLst/>
          </a:prstGeom>
        </p:spPr>
        <p:txBody>
          <a:bodyPr vert="horz" lIns="45720" tIns="22860" rIns="45720" bIns="2286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600" smtClean="0"/>
              <a:pPr/>
              <a:t>‹#›</a:t>
            </a:fld>
            <a:endParaRPr lang="en-US" sz="6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6444121" y="-10773651"/>
            <a:ext cx="1279935" cy="135672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2135879" y="-10773651"/>
            <a:ext cx="1279935" cy="135672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6444121" y="19115799"/>
            <a:ext cx="1279935" cy="135672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2135879" y="19115799"/>
            <a:ext cx="1279935" cy="135672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17414421" y="-4658601"/>
            <a:ext cx="1279935" cy="135672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2648979" y="-3980241"/>
            <a:ext cx="1279935" cy="135672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17414421" y="14372349"/>
            <a:ext cx="1279935" cy="135672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2648979" y="15050710"/>
            <a:ext cx="1279935" cy="1356722"/>
          </a:xfrm>
          <a:prstGeom prst="rect">
            <a:avLst/>
          </a:prstGeom>
        </p:spPr>
      </p:pic>
    </p:spTree>
    <p:extLst>
      <p:ext uri="{BB962C8B-B14F-4D97-AF65-F5344CB8AC3E}">
        <p14:creationId xmlns:p14="http://schemas.microsoft.com/office/powerpoint/2010/main" val="18996099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19.svg"/><Relationship Id="rId4" Type="http://schemas.openxmlformats.org/officeDocument/2006/relationships/image" Target="../media/image21.svg"/><Relationship Id="rId9"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5.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audio" Target="../media/audio2.wav"/><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54.sv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0.svg"/><Relationship Id="rId11" Type="http://schemas.openxmlformats.org/officeDocument/2006/relationships/image" Target="../media/image53.png"/><Relationship Id="rId5" Type="http://schemas.openxmlformats.org/officeDocument/2006/relationships/image" Target="../media/image49.png"/><Relationship Id="rId15" Type="http://schemas.openxmlformats.org/officeDocument/2006/relationships/audio" Target="../media/audio1.wav"/><Relationship Id="rId10" Type="http://schemas.openxmlformats.org/officeDocument/2006/relationships/image" Target="../media/image52.svg"/><Relationship Id="rId4" Type="http://schemas.openxmlformats.org/officeDocument/2006/relationships/image" Target="../media/image48.svg"/><Relationship Id="rId9" Type="http://schemas.openxmlformats.org/officeDocument/2006/relationships/image" Target="../media/image51.png"/><Relationship Id="rId14"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 Target="slide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52"/>
          <p:cNvSpPr/>
          <p:nvPr/>
        </p:nvSpPr>
        <p:spPr>
          <a:xfrm rot="-9284628">
            <a:off x="3366341" y="-196434"/>
            <a:ext cx="6006949" cy="1861080"/>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2"/>
          <p:cNvSpPr/>
          <p:nvPr/>
        </p:nvSpPr>
        <p:spPr>
          <a:xfrm>
            <a:off x="9775" y="3585499"/>
            <a:ext cx="9144000" cy="1568559"/>
          </a:xfrm>
          <a:custGeom>
            <a:avLst/>
            <a:gdLst/>
            <a:ahLst/>
            <a:cxnLst/>
            <a:rect l="l" t="t" r="r" b="b"/>
            <a:pathLst>
              <a:path w="285750" h="67903" extrusionOk="0">
                <a:moveTo>
                  <a:pt x="275415" y="1"/>
                </a:moveTo>
                <a:lnTo>
                  <a:pt x="254675" y="23456"/>
                </a:lnTo>
                <a:lnTo>
                  <a:pt x="254675" y="32386"/>
                </a:lnTo>
                <a:lnTo>
                  <a:pt x="237661" y="32386"/>
                </a:lnTo>
                <a:lnTo>
                  <a:pt x="235125" y="40542"/>
                </a:lnTo>
                <a:lnTo>
                  <a:pt x="213943" y="40542"/>
                </a:lnTo>
                <a:lnTo>
                  <a:pt x="227695" y="24909"/>
                </a:lnTo>
                <a:lnTo>
                  <a:pt x="218980" y="22837"/>
                </a:lnTo>
                <a:lnTo>
                  <a:pt x="202406" y="40542"/>
                </a:lnTo>
                <a:lnTo>
                  <a:pt x="189726" y="40542"/>
                </a:lnTo>
                <a:lnTo>
                  <a:pt x="184749" y="20765"/>
                </a:lnTo>
                <a:lnTo>
                  <a:pt x="169426" y="20646"/>
                </a:lnTo>
                <a:lnTo>
                  <a:pt x="164830" y="38017"/>
                </a:lnTo>
                <a:lnTo>
                  <a:pt x="162342" y="28683"/>
                </a:lnTo>
                <a:lnTo>
                  <a:pt x="140529" y="26814"/>
                </a:lnTo>
                <a:lnTo>
                  <a:pt x="129754" y="38017"/>
                </a:lnTo>
                <a:lnTo>
                  <a:pt x="94774" y="34755"/>
                </a:lnTo>
                <a:lnTo>
                  <a:pt x="86011" y="18920"/>
                </a:lnTo>
                <a:lnTo>
                  <a:pt x="66199" y="16574"/>
                </a:lnTo>
                <a:lnTo>
                  <a:pt x="57162" y="28683"/>
                </a:lnTo>
                <a:lnTo>
                  <a:pt x="36624" y="28683"/>
                </a:lnTo>
                <a:lnTo>
                  <a:pt x="36624" y="12217"/>
                </a:lnTo>
                <a:lnTo>
                  <a:pt x="0" y="179"/>
                </a:lnTo>
                <a:lnTo>
                  <a:pt x="0" y="46554"/>
                </a:lnTo>
                <a:lnTo>
                  <a:pt x="0" y="67902"/>
                </a:lnTo>
                <a:lnTo>
                  <a:pt x="285750" y="67902"/>
                </a:lnTo>
                <a:lnTo>
                  <a:pt x="285750" y="60615"/>
                </a:lnTo>
                <a:lnTo>
                  <a:pt x="285333" y="60615"/>
                </a:lnTo>
                <a:lnTo>
                  <a:pt x="285333" y="1"/>
                </a:lnTo>
                <a:close/>
              </a:path>
            </a:pathLst>
          </a:custGeom>
          <a:solidFill>
            <a:schemeClr val="accent3"/>
          </a:solidFill>
          <a:ln>
            <a:noFill/>
          </a:ln>
        </p:spPr>
        <p:txBody>
          <a:bodyPr spcFirstLastPara="1" wrap="square" lIns="91425" tIns="91425" rIns="91425" bIns="91425" anchor="ctr" anchorCtr="0">
            <a:noAutofit/>
          </a:bodyPr>
          <a:lstStyle/>
          <a:p>
            <a:pPr algn="ctr"/>
            <a:endParaRPr lang="en-SG" sz="1400" b="1" dirty="0">
              <a:solidFill>
                <a:srgbClr val="C00000"/>
              </a:solidFill>
              <a:latin typeface="Cambria" panose="02040503050406030204" pitchFamily="18" charset="0"/>
              <a:ea typeface="Cambria" panose="02040503050406030204" pitchFamily="18" charset="0"/>
            </a:endParaRPr>
          </a:p>
        </p:txBody>
      </p:sp>
      <p:sp>
        <p:nvSpPr>
          <p:cNvPr id="1296" name="Google Shape;1296;p52"/>
          <p:cNvSpPr/>
          <p:nvPr/>
        </p:nvSpPr>
        <p:spPr>
          <a:xfrm rot="10304210" flipH="1">
            <a:off x="-273864" y="66220"/>
            <a:ext cx="4531895" cy="266151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7" name="Google Shape;1297;p52"/>
          <p:cNvGrpSpPr/>
          <p:nvPr/>
        </p:nvGrpSpPr>
        <p:grpSpPr>
          <a:xfrm rot="-197789">
            <a:off x="2250072" y="-68379"/>
            <a:ext cx="6643534" cy="4591916"/>
            <a:chOff x="1188149" y="606827"/>
            <a:chExt cx="6643836" cy="4592124"/>
          </a:xfrm>
        </p:grpSpPr>
        <p:sp>
          <p:nvSpPr>
            <p:cNvPr id="1298" name="Google Shape;1298;p52"/>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1299;p52"/>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52"/>
          <p:cNvGrpSpPr/>
          <p:nvPr/>
        </p:nvGrpSpPr>
        <p:grpSpPr>
          <a:xfrm flipH="1">
            <a:off x="4710084" y="2895021"/>
            <a:ext cx="1169432" cy="162828"/>
            <a:chOff x="238125" y="2360150"/>
            <a:chExt cx="7143750" cy="994675"/>
          </a:xfrm>
        </p:grpSpPr>
        <p:sp>
          <p:nvSpPr>
            <p:cNvPr id="1374" name="Google Shape;1374;p52"/>
            <p:cNvSpPr/>
            <p:nvPr/>
          </p:nvSpPr>
          <p:spPr>
            <a:xfrm>
              <a:off x="238125" y="2360150"/>
              <a:ext cx="692350" cy="994675"/>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1071750" y="2727500"/>
              <a:ext cx="658425" cy="259975"/>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1862975" y="2727500"/>
              <a:ext cx="658450" cy="259975"/>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2654225" y="2727500"/>
              <a:ext cx="658450" cy="259975"/>
            </a:xfrm>
            <a:custGeom>
              <a:avLst/>
              <a:gdLst/>
              <a:ahLst/>
              <a:cxnLst/>
              <a:rect l="l" t="t" r="r" b="b"/>
              <a:pathLst>
                <a:path w="26338"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3445450" y="2727500"/>
              <a:ext cx="658450" cy="259975"/>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5" y="6104"/>
                  </a:lnTo>
                  <a:lnTo>
                    <a:pt x="26338" y="5200"/>
                  </a:lnTo>
                  <a:lnTo>
                    <a:pt x="26225"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4236700" y="2727500"/>
              <a:ext cx="658450" cy="259975"/>
            </a:xfrm>
            <a:custGeom>
              <a:avLst/>
              <a:gdLst/>
              <a:ahLst/>
              <a:cxnLst/>
              <a:rect l="l" t="t" r="r" b="b"/>
              <a:pathLst>
                <a:path w="26338" h="10399" extrusionOk="0">
                  <a:moveTo>
                    <a:pt x="4974" y="0"/>
                  </a:moveTo>
                  <a:lnTo>
                    <a:pt x="3843" y="113"/>
                  </a:lnTo>
                  <a:lnTo>
                    <a:pt x="2826" y="452"/>
                  </a:lnTo>
                  <a:lnTo>
                    <a:pt x="1922" y="904"/>
                  </a:lnTo>
                  <a:lnTo>
                    <a:pt x="1244" y="1583"/>
                  </a:lnTo>
                  <a:lnTo>
                    <a:pt x="678" y="2374"/>
                  </a:lnTo>
                  <a:lnTo>
                    <a:pt x="339" y="3278"/>
                  </a:lnTo>
                  <a:lnTo>
                    <a:pt x="113" y="4182"/>
                  </a:lnTo>
                  <a:lnTo>
                    <a:pt x="0" y="5200"/>
                  </a:lnTo>
                  <a:lnTo>
                    <a:pt x="113" y="6104"/>
                  </a:lnTo>
                  <a:lnTo>
                    <a:pt x="339" y="7121"/>
                  </a:lnTo>
                  <a:lnTo>
                    <a:pt x="678" y="7912"/>
                  </a:lnTo>
                  <a:lnTo>
                    <a:pt x="1244" y="8703"/>
                  </a:lnTo>
                  <a:lnTo>
                    <a:pt x="1922" y="9382"/>
                  </a:lnTo>
                  <a:lnTo>
                    <a:pt x="2826" y="9947"/>
                  </a:lnTo>
                  <a:lnTo>
                    <a:pt x="3843" y="10286"/>
                  </a:lnTo>
                  <a:lnTo>
                    <a:pt x="4974" y="10399"/>
                  </a:lnTo>
                  <a:lnTo>
                    <a:pt x="21251"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027925" y="2727500"/>
              <a:ext cx="658450" cy="259975"/>
            </a:xfrm>
            <a:custGeom>
              <a:avLst/>
              <a:gdLst/>
              <a:ahLst/>
              <a:cxnLst/>
              <a:rect l="l" t="t" r="r" b="b"/>
              <a:pathLst>
                <a:path w="26338" h="10399" extrusionOk="0">
                  <a:moveTo>
                    <a:pt x="4974" y="0"/>
                  </a:moveTo>
                  <a:lnTo>
                    <a:pt x="3844" y="113"/>
                  </a:lnTo>
                  <a:lnTo>
                    <a:pt x="2827"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7"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5" y="6104"/>
                  </a:lnTo>
                  <a:lnTo>
                    <a:pt x="26338" y="5200"/>
                  </a:lnTo>
                  <a:lnTo>
                    <a:pt x="26225"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932200" y="2727500"/>
              <a:ext cx="658450" cy="259975"/>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2"/>
            <p:cNvSpPr/>
            <p:nvPr/>
          </p:nvSpPr>
          <p:spPr>
            <a:xfrm>
              <a:off x="6723450" y="2727500"/>
              <a:ext cx="658425" cy="259975"/>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img">
            <a:extLst>
              <a:ext uri="{FF2B5EF4-FFF2-40B4-BE49-F238E27FC236}">
                <a16:creationId xmlns:a16="http://schemas.microsoft.com/office/drawing/2014/main" id="{A3D244D1-5392-AE43-DE57-6E6E14706C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 b="99535" l="4697" r="99394">
                        <a14:foregroundMark x1="21667" y1="68605" x2="21667" y2="68605"/>
                        <a14:foregroundMark x1="4889" y1="26541" x2="0" y2="39535"/>
                        <a14:foregroundMark x1="0" y1="39535" x2="455" y2="93256"/>
                        <a14:foregroundMark x1="455" y1="93256" x2="41061" y2="99302"/>
                        <a14:foregroundMark x1="41061" y1="99302" x2="53030" y2="98372"/>
                        <a14:foregroundMark x1="53030" y1="98372" x2="62121" y2="99535"/>
                        <a14:foregroundMark x1="66515" y1="91860" x2="78636" y2="97442"/>
                        <a14:foregroundMark x1="78636" y1="97442" x2="90303" y2="96279"/>
                        <a14:foregroundMark x1="90303" y1="96279" x2="91057" y2="94815"/>
                        <a14:foregroundMark x1="97727" y1="80571" x2="97727" y2="42326"/>
                        <a14:foregroundMark x1="94680" y1="37076" x2="94140" y2="36146"/>
                        <a14:foregroundMark x1="97727" y1="42326" x2="97306" y2="41600"/>
                        <a14:foregroundMark x1="69367" y1="31295" x2="68182" y2="31395"/>
                        <a14:foregroundMark x1="87437" y1="29776" x2="69973" y2="31244"/>
                        <a14:foregroundMark x1="68182" y1="31395" x2="67639" y2="31169"/>
                        <a14:foregroundMark x1="95273" y1="38576" x2="92402" y2="34494"/>
                        <a14:foregroundMark x1="99545" y1="44651" x2="97365" y2="41551"/>
                        <a14:foregroundMark x1="38485" y1="10698" x2="38485" y2="10698"/>
                        <a14:foregroundMark x1="38485" y1="12093" x2="38485" y2="12093"/>
                        <a14:foregroundMark x1="29394" y1="7442" x2="29394" y2="7442"/>
                        <a14:foregroundMark x1="36818" y1="7442" x2="36818" y2="7442"/>
                        <a14:foregroundMark x1="8485" y1="47442" x2="8485" y2="47442"/>
                        <a14:foregroundMark x1="9697" y1="64651" x2="9697" y2="64651"/>
                        <a14:foregroundMark x1="12121" y1="80930" x2="12121" y2="80930"/>
                        <a14:foregroundMark x1="23485" y1="79767" x2="23485" y2="79767"/>
                        <a14:foregroundMark x1="24848" y1="77674" x2="24848" y2="77674"/>
                        <a14:foregroundMark x1="24091" y1="74884" x2="24091" y2="74884"/>
                        <a14:foregroundMark x1="20909" y1="68605" x2="20909" y2="68605"/>
                        <a14:foregroundMark x1="19091" y1="71163" x2="19091" y2="71163"/>
                        <a14:foregroundMark x1="18788" y1="76512" x2="23030" y2="66512"/>
                        <a14:foregroundMark x1="12121" y1="84651" x2="12121" y2="84651"/>
                        <a14:foregroundMark x1="12121" y1="84651" x2="12121" y2="84651"/>
                        <a14:foregroundMark x1="12121" y1="84651" x2="12121" y2="84651"/>
                        <a14:foregroundMark x1="4697" y1="85349" x2="4697" y2="85349"/>
                        <a14:foregroundMark x1="44242" y1="9070" x2="44242" y2="9070"/>
                        <a14:foregroundMark x1="44848" y1="7907" x2="44848" y2="7907"/>
                        <a14:foregroundMark x1="36515" y1="5581" x2="36515" y2="5581"/>
                        <a14:foregroundMark x1="66818" y1="7209" x2="66818" y2="7209"/>
                        <a14:foregroundMark x1="65000" y1="9535" x2="65000" y2="9535"/>
                        <a14:foregroundMark x1="65303" y1="9535" x2="65303" y2="9535"/>
                        <a14:foregroundMark x1="68925" y1="7159" x2="65297" y2="7313"/>
                        <a14:foregroundMark x1="70678" y1="7084" x2="70255" y2="7102"/>
                        <a14:foregroundMark x1="25758" y1="16047" x2="25758" y2="16047"/>
                        <a14:foregroundMark x1="26515" y1="23953" x2="26515" y2="23953"/>
                        <a14:foregroundMark x1="26515" y1="10698" x2="26515" y2="10698"/>
                        <a14:foregroundMark x1="44242" y1="27442" x2="44242" y2="27442"/>
                        <a14:foregroundMark x1="80909" y1="44651" x2="80909" y2="44651"/>
                        <a14:foregroundMark x1="79091" y1="44651" x2="79091" y2="44651"/>
                        <a14:foregroundMark x1="80606" y1="44186" x2="80606" y2="44186"/>
                        <a14:foregroundMark x1="79848" y1="42093" x2="79848" y2="42093"/>
                        <a14:foregroundMark x1="81364" y1="43023" x2="81364" y2="43023"/>
                        <a14:foregroundMark x1="31515" y1="76512" x2="31515" y2="76512"/>
                        <a14:foregroundMark x1="27576" y1="77674" x2="27576" y2="77674"/>
                        <a14:foregroundMark x1="26818" y1="74419" x2="26818" y2="74419"/>
                        <a14:foregroundMark x1="24848" y1="76512" x2="24848" y2="76512"/>
                        <a14:foregroundMark x1="27576" y1="75581" x2="27576" y2="75581"/>
                        <a14:foregroundMark x1="23030" y1="76512" x2="23030" y2="76512"/>
                        <a14:foregroundMark x1="22424" y1="76047" x2="22424" y2="76047"/>
                        <a14:foregroundMark x1="20303" y1="73256" x2="20303" y2="73256"/>
                        <a14:foregroundMark x1="21970" y1="73488" x2="39242" y2="75581"/>
                        <a14:foregroundMark x1="13939" y1="72791" x2="22273" y2="73256"/>
                        <a14:foregroundMark x1="28636" y1="7442" x2="28636" y2="7442"/>
                        <a14:foregroundMark x1="30758" y1="7907" x2="30758" y2="7907"/>
                        <a14:foregroundMark x1="45303" y1="1395" x2="45303" y2="1395"/>
                        <a14:foregroundMark x1="18030" y1="32791" x2="18030" y2="32791"/>
                        <a14:foregroundMark x1="18030" y1="26744" x2="18030" y2="26744"/>
                        <a14:foregroundMark x1="22576" y1="23023" x2="22576" y2="23023"/>
                        <a14:foregroundMark x1="23030" y1="17209" x2="15455" y2="29070"/>
                        <a14:foregroundMark x1="54697" y1="18140" x2="54697" y2="18140"/>
                        <a14:foregroundMark x1="55758" y1="18837" x2="55758" y2="18837"/>
                        <a14:foregroundMark x1="56212" y1="16977" x2="56212" y2="16977"/>
                        <a14:foregroundMark x1="56212" y1="15581" x2="56212" y2="15581"/>
                        <a14:foregroundMark x1="57576" y1="13721" x2="57576" y2="13721"/>
                        <a14:foregroundMark x1="56818" y1="20233" x2="56818" y2="20233"/>
                        <a14:foregroundMark x1="56515" y1="32093" x2="56515" y2="32093"/>
                        <a14:foregroundMark x1="57121" y1="32093" x2="57121" y2="32093"/>
                        <a14:foregroundMark x1="56212" y1="36047" x2="56212" y2="36047"/>
                        <a14:foregroundMark x1="66667" y1="44651" x2="66667" y2="44651"/>
                        <a14:foregroundMark x1="61818" y1="43488" x2="61818" y2="43488"/>
                        <a14:foregroundMark x1="62576" y1="49070" x2="62576" y2="49070"/>
                        <a14:foregroundMark x1="63485" y1="43721" x2="63485" y2="43721"/>
                        <a14:foregroundMark x1="62576" y1="45814" x2="62576" y2="45814"/>
                        <a14:foregroundMark x1="61818" y1="45814" x2="61818" y2="45814"/>
                        <a14:foregroundMark x1="62121" y1="42558" x2="62121" y2="42558"/>
                        <a14:foregroundMark x1="60303" y1="47442" x2="60303" y2="47442"/>
                        <a14:foregroundMark x1="62121" y1="42093" x2="62121" y2="42093"/>
                        <a14:foregroundMark x1="61818" y1="43488" x2="61818" y2="43488"/>
                        <a14:foregroundMark x1="60455" y1="46977" x2="60455" y2="46977"/>
                        <a14:foregroundMark x1="62879" y1="42093" x2="62879" y2="42093"/>
                        <a14:foregroundMark x1="62424" y1="43488" x2="62424" y2="43488"/>
                        <a14:foregroundMark x1="62121" y1="41395" x2="61818" y2="44186"/>
                        <a14:foregroundMark x1="59697" y1="48605" x2="59697" y2="48605"/>
                        <a14:foregroundMark x1="62121" y1="40233" x2="63939" y2="37674"/>
                        <a14:foregroundMark x1="61061" y1="45116" x2="61061" y2="50233"/>
                        <a14:foregroundMark x1="61364" y1="46977" x2="61515" y2="43721"/>
                        <a14:foregroundMark x1="91061" y1="34419" x2="90758" y2="28837"/>
                        <a14:foregroundMark x1="61818" y1="16512" x2="61818" y2="16512"/>
                        <a14:foregroundMark x1="58333" y1="22093" x2="58333" y2="22093"/>
                        <a14:foregroundMark x1="68746" y1="5282" x2="72121" y2="930"/>
                        <a14:foregroundMark x1="64094" y1="11280" x2="68080" y2="6140"/>
                        <a14:foregroundMark x1="63494" y1="12054" x2="63669" y2="11828"/>
                        <a14:foregroundMark x1="60758" y1="15581" x2="62989" y2="12704"/>
                        <a14:foregroundMark x1="61364" y1="15581" x2="54091" y2="29070"/>
                        <a14:foregroundMark x1="54091" y1="29070" x2="61179" y2="13284"/>
                        <a14:foregroundMark x1="61056" y1="13356" x2="55303" y2="24651"/>
                        <a14:foregroundMark x1="55303" y1="24651" x2="55152" y2="27907"/>
                        <a14:foregroundMark x1="89979" y1="97547" x2="96364" y2="93023"/>
                        <a14:foregroundMark x1="54394" y1="14186" x2="54394" y2="14186"/>
                        <a14:foregroundMark x1="54394" y1="13256" x2="56061" y2="13488"/>
                        <a14:foregroundMark x1="55758" y1="12791" x2="54394" y2="15116"/>
                        <a14:foregroundMark x1="54848" y1="14186" x2="51970" y2="26512"/>
                        <a14:backgroundMark x1="53939" y1="5116" x2="66212" y2="3721"/>
                        <a14:backgroundMark x1="66212" y1="3721" x2="67879" y2="233"/>
                        <a14:backgroundMark x1="69545" y1="10698" x2="65152" y2="25814"/>
                        <a14:backgroundMark x1="65152" y1="25814" x2="76212" y2="26047"/>
                        <a14:backgroundMark x1="76212" y1="26047" x2="86818" y2="24651"/>
                        <a14:backgroundMark x1="90639" y1="28282" x2="96364" y2="33721"/>
                        <a14:backgroundMark x1="86818" y1="24651" x2="90103" y2="27772"/>
                        <a14:backgroundMark x1="96364" y1="33721" x2="98939" y2="40233"/>
                        <a14:backgroundMark x1="69242" y1="30698" x2="68939" y2="13721"/>
                        <a14:backgroundMark x1="68939" y1="13721" x2="70606" y2="12093"/>
                        <a14:backgroundMark x1="63485" y1="19302" x2="70606" y2="25814"/>
                        <a14:backgroundMark x1="24697" y1="1860" x2="19091" y2="15814"/>
                        <a14:backgroundMark x1="19091" y1="15814" x2="10000" y2="24186"/>
                        <a14:backgroundMark x1="10000" y1="24186" x2="4545" y2="25814"/>
                        <a14:backgroundMark x1="61151" y1="44017" x2="61223" y2="45116"/>
                        <a14:backgroundMark x1="59867" y1="24538" x2="60959" y2="41101"/>
                        <a14:backgroundMark x1="58939" y1="10465" x2="58977" y2="11037"/>
                        <a14:backgroundMark x1="62640" y1="38391" x2="63182" y2="33023"/>
                        <a14:backgroundMark x1="61960" y1="45116" x2="62048" y2="44245"/>
                        <a14:backgroundMark x1="63182" y1="33023" x2="67879" y2="30465"/>
                        <a14:backgroundMark x1="99242" y1="81163" x2="96364" y2="98140"/>
                        <a14:backgroundMark x1="96364" y1="98140" x2="94394" y2="99767"/>
                        <a14:backgroundMark x1="84848" y1="93256" x2="96061" y2="90465"/>
                        <a14:backgroundMark x1="96061" y1="90465" x2="93333" y2="89767"/>
                        <a14:backgroundMark x1="91818" y1="91395" x2="91818" y2="91395"/>
                        <a14:backgroundMark x1="95000" y1="86744" x2="95000" y2="86744"/>
                        <a14:backgroundMark x1="95000" y1="86977" x2="95000" y2="86977"/>
                        <a14:backgroundMark x1="93939" y1="88372" x2="93939" y2="88372"/>
                        <a14:backgroundMark x1="95000" y1="87674" x2="95000" y2="87674"/>
                        <a14:backgroundMark x1="91212" y1="90233" x2="91212" y2="90233"/>
                        <a14:backgroundMark x1="97273" y1="87907" x2="94848" y2="86512"/>
                        <a14:backgroundMark x1="94848" y1="98372" x2="90606" y2="99767"/>
                        <a14:backgroundMark x1="61515" y1="10930" x2="61515" y2="10930"/>
                        <a14:backgroundMark x1="58788" y1="11860" x2="65152" y2="8140"/>
                        <a14:backgroundMark x1="71061" y1="6977" x2="73636" y2="6047"/>
                        <a14:backgroundMark x1="69394" y1="7907" x2="69394" y2="7907"/>
                        <a14:backgroundMark x1="70152" y1="6977" x2="69545" y2="7907"/>
                        <a14:backgroundMark x1="61667" y1="29767" x2="66212" y2="30233"/>
                        <a14:backgroundMark x1="90606" y1="98837" x2="88030" y2="99767"/>
                        <a14:backgroundMark x1="95606" y1="88372" x2="92576" y2="88372"/>
                        <a14:backgroundMark x1="69848" y1="7674" x2="70000" y2="8140"/>
                        <a14:backgroundMark x1="70606" y1="6977" x2="71818" y2="7209"/>
                        <a14:backgroundMark x1="65152" y1="15116" x2="63939" y2="17209"/>
                      </a14:backgroundRemoval>
                    </a14:imgEffect>
                  </a14:imgLayer>
                </a14:imgProps>
              </a:ext>
              <a:ext uri="{28A0092B-C50C-407E-A947-70E740481C1C}">
                <a14:useLocalDpi xmlns:a14="http://schemas.microsoft.com/office/drawing/2010/main" val="0"/>
              </a:ext>
            </a:extLst>
          </a:blip>
          <a:srcRect/>
          <a:stretch>
            <a:fillRect/>
          </a:stretch>
        </p:blipFill>
        <p:spPr bwMode="auto">
          <a:xfrm>
            <a:off x="-86769" y="2283585"/>
            <a:ext cx="4413164" cy="2875257"/>
          </a:xfrm>
          <a:prstGeom prst="rect">
            <a:avLst/>
          </a:prstGeom>
          <a:noFill/>
          <a:effectLst>
            <a:outerShdw blurRad="280640" dist="50800" dir="6480000" sx="84000" sy="84000" algn="ctr" rotWithShape="0">
              <a:schemeClr val="accent1"/>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CE054B-92F9-7380-4659-1AB8B79694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36624" y="2734409"/>
            <a:ext cx="767607" cy="791455"/>
          </a:xfrm>
          <a:prstGeom prst="rect">
            <a:avLst/>
          </a:prstGeom>
        </p:spPr>
      </p:pic>
      <p:pic>
        <p:nvPicPr>
          <p:cNvPr id="4" name="Picture 3">
            <a:extLst>
              <a:ext uri="{FF2B5EF4-FFF2-40B4-BE49-F238E27FC236}">
                <a16:creationId xmlns:a16="http://schemas.microsoft.com/office/drawing/2014/main" id="{A56E8797-CF2A-824D-CEC3-BC04B3032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34" y="-152400"/>
            <a:ext cx="1109534" cy="1109534"/>
          </a:xfrm>
          <a:prstGeom prst="rect">
            <a:avLst/>
          </a:prstGeom>
        </p:spPr>
      </p:pic>
      <p:pic>
        <p:nvPicPr>
          <p:cNvPr id="2" name="Picture 1">
            <a:extLst>
              <a:ext uri="{FF2B5EF4-FFF2-40B4-BE49-F238E27FC236}">
                <a16:creationId xmlns:a16="http://schemas.microsoft.com/office/drawing/2014/main" id="{A66C07D7-3976-125E-E118-EC1CE3E6FA05}"/>
              </a:ext>
            </a:extLst>
          </p:cNvPr>
          <p:cNvPicPr>
            <a:picLocks noChangeAspect="1"/>
          </p:cNvPicPr>
          <p:nvPr/>
        </p:nvPicPr>
        <p:blipFill>
          <a:blip r:embed="rId7"/>
          <a:stretch>
            <a:fillRect/>
          </a:stretch>
        </p:blipFill>
        <p:spPr>
          <a:xfrm>
            <a:off x="6419951" y="2731819"/>
            <a:ext cx="1432684" cy="377985"/>
          </a:xfrm>
          <a:prstGeom prst="rect">
            <a:avLst/>
          </a:prstGeom>
        </p:spPr>
      </p:pic>
      <p:pic>
        <p:nvPicPr>
          <p:cNvPr id="5" name="Picture 4">
            <a:extLst>
              <a:ext uri="{FF2B5EF4-FFF2-40B4-BE49-F238E27FC236}">
                <a16:creationId xmlns:a16="http://schemas.microsoft.com/office/drawing/2014/main" id="{7A53B81A-8B9B-1EC8-0B5E-533721C6DB92}"/>
              </a:ext>
            </a:extLst>
          </p:cNvPr>
          <p:cNvPicPr>
            <a:picLocks noChangeAspect="1"/>
          </p:cNvPicPr>
          <p:nvPr/>
        </p:nvPicPr>
        <p:blipFill>
          <a:blip r:embed="rId8"/>
          <a:stretch>
            <a:fillRect/>
          </a:stretch>
        </p:blipFill>
        <p:spPr>
          <a:xfrm>
            <a:off x="2940343" y="1505568"/>
            <a:ext cx="5765008" cy="1040904"/>
          </a:xfrm>
          <a:prstGeom prst="rect">
            <a:avLst/>
          </a:prstGeom>
        </p:spPr>
      </p:pic>
      <p:pic>
        <p:nvPicPr>
          <p:cNvPr id="8" name="Picture 7">
            <a:extLst>
              <a:ext uri="{FF2B5EF4-FFF2-40B4-BE49-F238E27FC236}">
                <a16:creationId xmlns:a16="http://schemas.microsoft.com/office/drawing/2014/main" id="{E111FA48-7AF8-8AA6-E98E-2D95FAF2CF6F}"/>
              </a:ext>
            </a:extLst>
          </p:cNvPr>
          <p:cNvPicPr>
            <a:picLocks noChangeAspect="1"/>
          </p:cNvPicPr>
          <p:nvPr/>
        </p:nvPicPr>
        <p:blipFill>
          <a:blip r:embed="rId9"/>
          <a:stretch>
            <a:fillRect/>
          </a:stretch>
        </p:blipFill>
        <p:spPr>
          <a:xfrm>
            <a:off x="2685365" y="777677"/>
            <a:ext cx="6291658" cy="685032"/>
          </a:xfrm>
          <a:prstGeom prst="rect">
            <a:avLst/>
          </a:prstGeom>
        </p:spPr>
      </p:pic>
      <p:pic>
        <p:nvPicPr>
          <p:cNvPr id="11" name="Picture 10">
            <a:extLst>
              <a:ext uri="{FF2B5EF4-FFF2-40B4-BE49-F238E27FC236}">
                <a16:creationId xmlns:a16="http://schemas.microsoft.com/office/drawing/2014/main" id="{8BD27D40-F869-80B0-610E-85496F475B54}"/>
              </a:ext>
            </a:extLst>
          </p:cNvPr>
          <p:cNvPicPr>
            <a:picLocks noChangeAspect="1"/>
          </p:cNvPicPr>
          <p:nvPr/>
        </p:nvPicPr>
        <p:blipFill>
          <a:blip r:embed="rId10"/>
          <a:srcRect l="13837" t="15372" r="52860" b="74305"/>
          <a:stretch/>
        </p:blipFill>
        <p:spPr>
          <a:xfrm>
            <a:off x="4421992" y="302805"/>
            <a:ext cx="2644949" cy="4152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2501900" y="648950"/>
            <a:ext cx="6642100" cy="3302000"/>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2589710" y="661650"/>
            <a:ext cx="6427290" cy="3216265"/>
          </a:xfrm>
          <a:prstGeom prst="rect">
            <a:avLst/>
          </a:prstGeom>
          <a:noFill/>
        </p:spPr>
        <p:txBody>
          <a:bodyPr wrap="square" rtlCol="0">
            <a:spAutoFit/>
          </a:bodyPr>
          <a:lstStyle/>
          <a:p>
            <a:pPr algn="just"/>
            <a:r>
              <a:rPr lang="vi-VN" sz="2900" dirty="0">
                <a:latin typeface="Cambria" panose="02040503050406030204" pitchFamily="18" charset="0"/>
                <a:ea typeface="Cambria" panose="02040503050406030204" pitchFamily="18" charset="0"/>
              </a:rPr>
              <a:t>  </a:t>
            </a:r>
            <a:r>
              <a:rPr lang="en-SG" sz="2900" dirty="0">
                <a:latin typeface="Cambria" panose="02040503050406030204" pitchFamily="18" charset="0"/>
                <a:ea typeface="Cambria" panose="02040503050406030204" pitchFamily="18" charset="0"/>
              </a:rPr>
              <a:t>Sau </a:t>
            </a:r>
            <a:r>
              <a:rPr lang="en-SG" sz="2900" dirty="0" err="1">
                <a:latin typeface="Cambria" panose="02040503050406030204" pitchFamily="18" charset="0"/>
                <a:ea typeface="Cambria" panose="02040503050406030204" pitchFamily="18" charset="0"/>
              </a:rPr>
              <a:t>khi</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Triệu</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Đà</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thôn</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tính</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nước</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Âu</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Lạc</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năm</a:t>
            </a:r>
            <a:r>
              <a:rPr lang="en-SG" sz="2900" dirty="0">
                <a:latin typeface="Cambria" panose="02040503050406030204" pitchFamily="18" charset="0"/>
                <a:ea typeface="Cambria" panose="02040503050406030204" pitchFamily="18" charset="0"/>
              </a:rPr>
              <a:t> 179 TCN), </a:t>
            </a:r>
            <a:r>
              <a:rPr lang="en-SG" sz="2900" dirty="0" err="1">
                <a:latin typeface="Cambria" panose="02040503050406030204" pitchFamily="18" charset="0"/>
                <a:ea typeface="Cambria" panose="02040503050406030204" pitchFamily="18" charset="0"/>
              </a:rPr>
              <a:t>các</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triều</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đại</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phong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kiến</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phương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Bắc</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nối</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tiếp</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nhau</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đô</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hộ</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nước</a:t>
            </a:r>
            <a:r>
              <a:rPr lang="en-SG" sz="2900" dirty="0">
                <a:latin typeface="Cambria" panose="02040503050406030204" pitchFamily="18" charset="0"/>
                <a:ea typeface="Cambria" panose="02040503050406030204" pitchFamily="18" charset="0"/>
              </a:rPr>
              <a:t> ta </a:t>
            </a:r>
            <a:r>
              <a:rPr lang="en-SG" sz="2900" dirty="0" err="1">
                <a:latin typeface="Cambria" panose="02040503050406030204" pitchFamily="18" charset="0"/>
                <a:ea typeface="Cambria" panose="02040503050406030204" pitchFamily="18" charset="0"/>
              </a:rPr>
              <a:t>trong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hơn</a:t>
            </a:r>
            <a:r>
              <a:rPr lang="en-SG" sz="2900" dirty="0">
                <a:latin typeface="Cambria" panose="02040503050406030204" pitchFamily="18" charset="0"/>
                <a:ea typeface="Cambria" panose="02040503050406030204" pitchFamily="18" charset="0"/>
              </a:rPr>
              <a:t> 1</a:t>
            </a:r>
            <a:r>
              <a:rPr lang="vi-VN" sz="2900" dirty="0">
                <a:latin typeface="Cambria" panose="02040503050406030204" pitchFamily="18" charset="0"/>
                <a:ea typeface="Cambria" panose="02040503050406030204" pitchFamily="18" charset="0"/>
              </a:rPr>
              <a:t> </a:t>
            </a:r>
            <a:r>
              <a:rPr lang="en-SG" sz="2900" dirty="0">
                <a:latin typeface="Cambria" panose="02040503050406030204" pitchFamily="18" charset="0"/>
                <a:ea typeface="Cambria" panose="02040503050406030204" pitchFamily="18" charset="0"/>
              </a:rPr>
              <a:t>000 </a:t>
            </a:r>
            <a:r>
              <a:rPr lang="en-SG" sz="2900" dirty="0" err="1">
                <a:latin typeface="Cambria" panose="02040503050406030204" pitchFamily="18" charset="0"/>
                <a:ea typeface="Cambria" panose="02040503050406030204" pitchFamily="18" charset="0"/>
              </a:rPr>
              <a:t>năm</a:t>
            </a:r>
            <a:r>
              <a:rPr lang="en-SG" sz="2900" dirty="0">
                <a:latin typeface="Cambria" panose="02040503050406030204" pitchFamily="18" charset="0"/>
                <a:ea typeface="Cambria" panose="02040503050406030204" pitchFamily="18" charset="0"/>
              </a:rPr>
              <a:t>.</a:t>
            </a:r>
            <a:endParaRPr lang="vi-VN" sz="2900" dirty="0">
              <a:latin typeface="Cambria" panose="02040503050406030204" pitchFamily="18" charset="0"/>
              <a:ea typeface="Cambria" panose="02040503050406030204" pitchFamily="18" charset="0"/>
            </a:endParaRPr>
          </a:p>
          <a:p>
            <a:pPr algn="just"/>
            <a:r>
              <a:rPr lang="vi-VN"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Dưới</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ách</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thống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trị</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của</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phong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kiến</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phương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Bắc</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nhân</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dân</a:t>
            </a:r>
            <a:r>
              <a:rPr lang="en-SG" sz="2900" dirty="0">
                <a:latin typeface="Cambria" panose="02040503050406030204" pitchFamily="18" charset="0"/>
                <a:ea typeface="Cambria" panose="02040503050406030204" pitchFamily="18" charset="0"/>
              </a:rPr>
              <a:t> ta </a:t>
            </a:r>
            <a:r>
              <a:rPr lang="en-SG" sz="2900" dirty="0" err="1">
                <a:latin typeface="Cambria" panose="02040503050406030204" pitchFamily="18" charset="0"/>
                <a:ea typeface="Cambria" panose="02040503050406030204" pitchFamily="18" charset="0"/>
              </a:rPr>
              <a:t>liên</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tục</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đứng</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lên</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đấu</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tranh</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giành</a:t>
            </a:r>
            <a:r>
              <a:rPr lang="en-SG" sz="2900" dirty="0">
                <a:latin typeface="Cambria" panose="02040503050406030204" pitchFamily="18" charset="0"/>
                <a:ea typeface="Cambria" panose="02040503050406030204" pitchFamily="18" charset="0"/>
              </a:rPr>
              <a:t> </a:t>
            </a:r>
            <a:r>
              <a:rPr lang="en-SG" sz="2900" dirty="0" err="1">
                <a:latin typeface="Cambria" panose="02040503050406030204" pitchFamily="18" charset="0"/>
                <a:ea typeface="Cambria" panose="02040503050406030204" pitchFamily="18" charset="0"/>
              </a:rPr>
              <a:t>độc</a:t>
            </a:r>
            <a:r>
              <a:rPr lang="en-SG" sz="2900" dirty="0">
                <a:latin typeface="Cambria" panose="02040503050406030204" pitchFamily="18" charset="0"/>
                <a:ea typeface="Cambria" panose="02040503050406030204" pitchFamily="18" charset="0"/>
              </a:rPr>
              <a:t> </a:t>
            </a:r>
            <a:r>
              <a:rPr lang="vi-VN" sz="2900" dirty="0">
                <a:latin typeface="Cambria" panose="02040503050406030204" pitchFamily="18" charset="0"/>
                <a:ea typeface="Cambria" panose="02040503050406030204" pitchFamily="18" charset="0"/>
              </a:rPr>
              <a:t>lập.</a:t>
            </a:r>
            <a:endParaRPr kumimoji="0" lang="en-GB" sz="29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E1D06EC-9120-9A4D-D865-2132B6B2CE23}"/>
                  </a:ext>
                </a:extLst>
              </p:cNvPr>
              <p:cNvGraphicFramePr>
                <a:graphicFrameLocks noChangeAspect="1"/>
              </p:cNvGraphicFramePr>
              <p:nvPr>
                <p:extLst>
                  <p:ext uri="{D42A27DB-BD31-4B8C-83A1-F6EECF244321}">
                    <p14:modId xmlns:p14="http://schemas.microsoft.com/office/powerpoint/2010/main" val="1663281249"/>
                  </p:ext>
                </p:extLst>
              </p:nvPr>
            </p:nvGraphicFramePr>
            <p:xfrm>
              <a:off x="0" y="1421430"/>
              <a:ext cx="3161210" cy="3722070"/>
            </p:xfrm>
            <a:graphic>
              <a:graphicData uri="http://schemas.microsoft.com/office/powerpoint/2016/slidezoom">
                <pslz:sldZm>
                  <pslz:sldZmObj sldId="346" cId="424358616">
                    <pslz:zmPr id="{9A899556-0941-0441-B091-74D28C5CF92A}" returnToParent="0" imageType="cover" transitionDur="1000">
                      <p166:blipFill xmlns:p166="http://schemas.microsoft.com/office/powerpoint/2016/6/main">
                        <a:blip r:embed="rId2">
                          <a:extLst>
                            <a:ext uri="{96DAC541-7B7A-43D3-8B79-37D633B846F1}">
                              <asvg:svgBlip xmlns:asvg="http://schemas.microsoft.com/office/drawing/2016/SVG/main" r:embed="rId3"/>
                            </a:ext>
                          </a:extLst>
                        </a:blip>
                        <a:stretch>
                          <a:fillRect/>
                        </a:stretch>
                      </p166:blipFill>
                      <p166:spPr xmlns:p166="http://schemas.microsoft.com/office/powerpoint/2016/6/main">
                        <a:xfrm>
                          <a:off x="0" y="0"/>
                          <a:ext cx="3161210" cy="3722070"/>
                        </a:xfrm>
                        <a:prstGeom prst="rect">
                          <a:avLst/>
                        </a:prstGeom>
                        <a:ln w="3175">
                          <a:no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7E1D06EC-9120-9A4D-D865-2132B6B2CE23}"/>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0" y="1421430"/>
                <a:ext cx="3161210" cy="3722070"/>
              </a:xfrm>
              <a:prstGeom prst="rect">
                <a:avLst/>
              </a:prstGeom>
              <a:ln w="3175">
                <a:noFill/>
              </a:ln>
            </p:spPr>
          </p:pic>
        </mc:Fallback>
      </mc:AlternateContent>
    </p:spTree>
    <p:extLst>
      <p:ext uri="{BB962C8B-B14F-4D97-AF65-F5344CB8AC3E}">
        <p14:creationId xmlns:p14="http://schemas.microsoft.com/office/powerpoint/2010/main" val="184079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54"/>
          <p:cNvGrpSpPr/>
          <p:nvPr/>
        </p:nvGrpSpPr>
        <p:grpSpPr>
          <a:xfrm flipH="1">
            <a:off x="5082261" y="4826864"/>
            <a:ext cx="270464" cy="117823"/>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2000" dirty="0">
              <a:latin typeface="Cambria" panose="02040503050406030204" pitchFamily="18" charset="0"/>
              <a:ea typeface="Assistant"/>
              <a:cs typeface="Assistant"/>
              <a:sym typeface="Assistant"/>
            </a:endParaRPr>
          </a:p>
        </p:txBody>
      </p:sp>
      <p:pic>
        <p:nvPicPr>
          <p:cNvPr id="2" name="Graphic 1">
            <a:extLst>
              <a:ext uri="{FF2B5EF4-FFF2-40B4-BE49-F238E27FC236}">
                <a16:creationId xmlns:a16="http://schemas.microsoft.com/office/drawing/2014/main" id="{7DE7ACEB-9AAC-DF7F-138D-8A6FC37389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14" r="47621"/>
          <a:stretch/>
        </p:blipFill>
        <p:spPr>
          <a:xfrm>
            <a:off x="6917683" y="2538761"/>
            <a:ext cx="2348277" cy="2779200"/>
          </a:xfrm>
          <a:prstGeom prst="rect">
            <a:avLst/>
          </a:prstGeom>
        </p:spPr>
      </p:pic>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42B8EB8A-6424-1362-4ED3-8E73EA1EC626}"/>
                  </a:ext>
                </a:extLst>
              </p:cNvPr>
              <p:cNvGraphicFramePr>
                <a:graphicFrameLocks noChangeAspect="1"/>
              </p:cNvGraphicFramePr>
              <p:nvPr>
                <p:extLst>
                  <p:ext uri="{D42A27DB-BD31-4B8C-83A1-F6EECF244321}">
                    <p14:modId xmlns:p14="http://schemas.microsoft.com/office/powerpoint/2010/main" val="2663079762"/>
                  </p:ext>
                </p:extLst>
              </p:nvPr>
            </p:nvGraphicFramePr>
            <p:xfrm>
              <a:off x="6917683" y="2546176"/>
              <a:ext cx="2348277" cy="2764907"/>
            </p:xfrm>
            <a:graphic>
              <a:graphicData uri="http://schemas.microsoft.com/office/powerpoint/2016/slidezoom">
                <pslz:sldZm>
                  <pslz:sldZmObj sldId="346" cId="424358616">
                    <pslz:zmPr id="{9A899556-0941-0441-B091-74D28C5CF92A}" returnToParent="0" imageType="cover" transitionDur="1000">
                      <p166:blipFill xmlns:p166="http://schemas.microsoft.com/office/powerpoint/2016/6/main">
                        <a:blip r:embed="rId5">
                          <a:extLst>
                            <a:ext uri="{96DAC541-7B7A-43D3-8B79-37D633B846F1}">
                              <asvg:svgBlip xmlns:asvg="http://schemas.microsoft.com/office/drawing/2016/SVG/main" r:embed="rId6"/>
                            </a:ext>
                          </a:extLst>
                        </a:blip>
                        <a:stretch>
                          <a:fillRect/>
                        </a:stretch>
                      </p166:blipFill>
                      <p166:spPr xmlns:p166="http://schemas.microsoft.com/office/powerpoint/2016/6/main">
                        <a:xfrm>
                          <a:off x="0" y="0"/>
                          <a:ext cx="2348277" cy="2764907"/>
                        </a:xfrm>
                        <a:prstGeom prst="rect">
                          <a:avLst/>
                        </a:prstGeom>
                        <a:ln w="3175">
                          <a:solidFill>
                            <a:prstClr val="ltGray"/>
                          </a:solidFill>
                        </a:ln>
                      </p166:spPr>
                    </pslz:zmPr>
                  </pslz:sldZmObj>
                </pslz:sldZm>
              </a:graphicData>
            </a:graphic>
          </p:graphicFrame>
        </mc:Choice>
        <mc:Fallback xmlns="">
          <p:pic>
            <p:nvPicPr>
              <p:cNvPr id="34" name="Slide Zoom 33">
                <a:hlinkClick r:id="rId8" action="ppaction://hlinksldjump"/>
                <a:extLst>
                  <a:ext uri="{FF2B5EF4-FFF2-40B4-BE49-F238E27FC236}">
                    <a16:creationId xmlns:a16="http://schemas.microsoft.com/office/drawing/2014/main" id="{42B8EB8A-6424-1362-4ED3-8E73EA1EC626}"/>
                  </a:ext>
                </a:extLst>
              </p:cNvPr>
              <p:cNvPicPr>
                <a:picLocks noGrp="1" noRot="1" noChangeAspect="1" noMove="1" noResize="1" noEditPoints="1" noAdjustHandles="1" noChangeArrowheads="1" noChangeShapeType="1"/>
              </p:cNvPicPr>
              <p:nvPr/>
            </p:nvPicPr>
            <p:blipFill>
              <a:blip r:embed="rId9">
                <a:extLst>
                  <a:ext uri="{96DAC541-7B7A-43D3-8B79-37D633B846F1}">
                    <asvg:svgBlip xmlns:asvg="http://schemas.microsoft.com/office/drawing/2016/SVG/main" r:embed="rId10"/>
                  </a:ext>
                </a:extLst>
              </a:blip>
              <a:stretch>
                <a:fillRect/>
              </a:stretch>
            </p:blipFill>
            <p:spPr>
              <a:xfrm>
                <a:off x="6917683" y="2546176"/>
                <a:ext cx="2348277" cy="2764907"/>
              </a:xfrm>
              <a:prstGeom prst="rect">
                <a:avLst/>
              </a:prstGeom>
              <a:ln w="3175">
                <a:solidFill>
                  <a:prstClr val="ltGray"/>
                </a:solidFill>
              </a:ln>
            </p:spPr>
          </p:pic>
        </mc:Fallback>
      </mc:AlternateContent>
      <p:sp>
        <p:nvSpPr>
          <p:cNvPr id="7" name="圆角矩形 17">
            <a:extLst>
              <a:ext uri="{FF2B5EF4-FFF2-40B4-BE49-F238E27FC236}">
                <a16:creationId xmlns:a16="http://schemas.microsoft.com/office/drawing/2014/main" id="{413905CE-3DCF-C38A-793D-FEF8146D8A81}"/>
              </a:ext>
            </a:extLst>
          </p:cNvPr>
          <p:cNvSpPr/>
          <p:nvPr/>
        </p:nvSpPr>
        <p:spPr>
          <a:xfrm>
            <a:off x="76833" y="259344"/>
            <a:ext cx="6876341" cy="3105409"/>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412" name="Google Shape;1412;p53"/>
          <p:cNvSpPr txBox="1">
            <a:spLocks/>
          </p:cNvSpPr>
          <p:nvPr/>
        </p:nvSpPr>
        <p:spPr>
          <a:xfrm>
            <a:off x="248744" y="203685"/>
            <a:ext cx="6567923" cy="310540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b="1" dirty="0">
                <a:solidFill>
                  <a:srgbClr val="1E421E"/>
                </a:solidFill>
                <a:latin typeface="Cambria" panose="02040503050406030204" pitchFamily="18" charset="0"/>
                <a:ea typeface="Assistant"/>
                <a:cs typeface="Assistant"/>
                <a:sym typeface="Assistant"/>
              </a:rPr>
              <a:t> Em hãy:</a:t>
            </a:r>
          </a:p>
          <a:p>
            <a:pPr algn="just"/>
            <a:r>
              <a:rPr lang="vi-VN" sz="3200" b="1" dirty="0">
                <a:solidFill>
                  <a:srgbClr val="1E421E"/>
                </a:solidFill>
                <a:latin typeface="Cambria" panose="02040503050406030204" pitchFamily="18" charset="0"/>
                <a:ea typeface="Assistant"/>
                <a:cs typeface="Assistant"/>
                <a:sym typeface="Assistant"/>
              </a:rPr>
              <a:t>a)Kể tên một số cuộc đấu tranh tiêu biểu trong thời kì Bắc thuộc.</a:t>
            </a:r>
          </a:p>
          <a:p>
            <a:pPr algn="just"/>
            <a:r>
              <a:rPr lang="vi-VN" sz="3200" b="1" dirty="0">
                <a:solidFill>
                  <a:srgbClr val="1E421E"/>
                </a:solidFill>
                <a:latin typeface="Cambria" panose="02040503050406030204" pitchFamily="18" charset="0"/>
                <a:ea typeface="Assistant"/>
                <a:cs typeface="Assistant"/>
                <a:sym typeface="Assistant"/>
              </a:rPr>
              <a:t>b)Cho biết việc nhân dân ta liên tục đứng lên đấu tranh giành độc lập thể hiện điều gì?</a:t>
            </a:r>
          </a:p>
        </p:txBody>
      </p:sp>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grpSp>
        <p:nvGrpSpPr>
          <p:cNvPr id="1387" name="Google Shape;1387;p53"/>
          <p:cNvGrpSpPr/>
          <p:nvPr/>
        </p:nvGrpSpPr>
        <p:grpSpPr>
          <a:xfrm rot="10800000" flipH="1">
            <a:off x="2067505" y="4654390"/>
            <a:ext cx="3829050" cy="936056"/>
            <a:chOff x="238125" y="1984300"/>
            <a:chExt cx="7143750" cy="1746375"/>
          </a:xfrm>
        </p:grpSpPr>
        <p:sp>
          <p:nvSpPr>
            <p:cNvPr id="1388" name="Google Shape;1388;p53"/>
            <p:cNvSpPr/>
            <p:nvPr/>
          </p:nvSpPr>
          <p:spPr>
            <a:xfrm>
              <a:off x="238125" y="1984300"/>
              <a:ext cx="7143750" cy="1746375"/>
            </a:xfrm>
            <a:custGeom>
              <a:avLst/>
              <a:gdLst/>
              <a:ahLst/>
              <a:cxnLst/>
              <a:rect l="l" t="t" r="r" b="b"/>
              <a:pathLst>
                <a:path w="285750" h="69855" extrusionOk="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3"/>
            <p:cNvSpPr/>
            <p:nvPr/>
          </p:nvSpPr>
          <p:spPr>
            <a:xfrm>
              <a:off x="392325" y="2533300"/>
              <a:ext cx="18600" cy="14575"/>
            </a:xfrm>
            <a:custGeom>
              <a:avLst/>
              <a:gdLst/>
              <a:ahLst/>
              <a:cxnLst/>
              <a:rect l="l" t="t" r="r" b="b"/>
              <a:pathLst>
                <a:path w="744" h="583" extrusionOk="0">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3"/>
            <p:cNvSpPr/>
            <p:nvPr/>
          </p:nvSpPr>
          <p:spPr>
            <a:xfrm>
              <a:off x="905825" y="2129625"/>
              <a:ext cx="16175" cy="11325"/>
            </a:xfrm>
            <a:custGeom>
              <a:avLst/>
              <a:gdLst/>
              <a:ahLst/>
              <a:cxnLst/>
              <a:rect l="l" t="t" r="r" b="b"/>
              <a:pathLst>
                <a:path w="647" h="453" extrusionOk="0">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3"/>
            <p:cNvSpPr/>
            <p:nvPr/>
          </p:nvSpPr>
          <p:spPr>
            <a:xfrm>
              <a:off x="935700" y="2058575"/>
              <a:ext cx="16175" cy="9700"/>
            </a:xfrm>
            <a:custGeom>
              <a:avLst/>
              <a:gdLst/>
              <a:ahLst/>
              <a:cxnLst/>
              <a:rect l="l" t="t" r="r" b="b"/>
              <a:pathLst>
                <a:path w="647" h="388" extrusionOk="0">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3"/>
            <p:cNvSpPr/>
            <p:nvPr/>
          </p:nvSpPr>
          <p:spPr>
            <a:xfrm>
              <a:off x="946200" y="2107000"/>
              <a:ext cx="12125" cy="12150"/>
            </a:xfrm>
            <a:custGeom>
              <a:avLst/>
              <a:gdLst/>
              <a:ahLst/>
              <a:cxnLst/>
              <a:rect l="l" t="t" r="r" b="b"/>
              <a:pathLst>
                <a:path w="485" h="486" extrusionOk="0">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3"/>
            <p:cNvSpPr/>
            <p:nvPr/>
          </p:nvSpPr>
          <p:spPr>
            <a:xfrm>
              <a:off x="963150" y="2050500"/>
              <a:ext cx="10525" cy="15350"/>
            </a:xfrm>
            <a:custGeom>
              <a:avLst/>
              <a:gdLst/>
              <a:ahLst/>
              <a:cxnLst/>
              <a:rect l="l" t="t" r="r" b="b"/>
              <a:pathLst>
                <a:path w="421" h="614" extrusionOk="0">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3"/>
            <p:cNvSpPr/>
            <p:nvPr/>
          </p:nvSpPr>
          <p:spPr>
            <a:xfrm>
              <a:off x="970400" y="2025475"/>
              <a:ext cx="16175" cy="8100"/>
            </a:xfrm>
            <a:custGeom>
              <a:avLst/>
              <a:gdLst/>
              <a:ahLst/>
              <a:cxnLst/>
              <a:rect l="l" t="t" r="r" b="b"/>
              <a:pathLst>
                <a:path w="647" h="324" extrusionOk="0">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3"/>
            <p:cNvSpPr/>
            <p:nvPr/>
          </p:nvSpPr>
          <p:spPr>
            <a:xfrm>
              <a:off x="933275" y="2207125"/>
              <a:ext cx="7300" cy="18600"/>
            </a:xfrm>
            <a:custGeom>
              <a:avLst/>
              <a:gdLst/>
              <a:ahLst/>
              <a:cxnLst/>
              <a:rect l="l" t="t" r="r" b="b"/>
              <a:pathLst>
                <a:path w="292" h="744" extrusionOk="0">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3"/>
            <p:cNvSpPr/>
            <p:nvPr/>
          </p:nvSpPr>
          <p:spPr>
            <a:xfrm>
              <a:off x="969600" y="2090850"/>
              <a:ext cx="15375" cy="25875"/>
            </a:xfrm>
            <a:custGeom>
              <a:avLst/>
              <a:gdLst/>
              <a:ahLst/>
              <a:cxnLst/>
              <a:rect l="l" t="t" r="r" b="b"/>
              <a:pathLst>
                <a:path w="615" h="1035" extrusionOk="0">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3"/>
            <p:cNvSpPr/>
            <p:nvPr/>
          </p:nvSpPr>
          <p:spPr>
            <a:xfrm>
              <a:off x="949425" y="2212775"/>
              <a:ext cx="36350" cy="14550"/>
            </a:xfrm>
            <a:custGeom>
              <a:avLst/>
              <a:gdLst/>
              <a:ahLst/>
              <a:cxnLst/>
              <a:rect l="l" t="t" r="r" b="b"/>
              <a:pathLst>
                <a:path w="1454" h="582" extrusionOk="0">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3"/>
            <p:cNvSpPr/>
            <p:nvPr/>
          </p:nvSpPr>
          <p:spPr>
            <a:xfrm>
              <a:off x="1002700" y="2040000"/>
              <a:ext cx="37975" cy="7300"/>
            </a:xfrm>
            <a:custGeom>
              <a:avLst/>
              <a:gdLst/>
              <a:ahLst/>
              <a:cxnLst/>
              <a:rect l="l" t="t" r="r" b="b"/>
              <a:pathLst>
                <a:path w="1519" h="292" extrusionOk="0">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3"/>
            <p:cNvSpPr/>
            <p:nvPr/>
          </p:nvSpPr>
          <p:spPr>
            <a:xfrm>
              <a:off x="970400" y="2165950"/>
              <a:ext cx="14575" cy="13750"/>
            </a:xfrm>
            <a:custGeom>
              <a:avLst/>
              <a:gdLst/>
              <a:ahLst/>
              <a:cxnLst/>
              <a:rect l="l" t="t" r="r" b="b"/>
              <a:pathLst>
                <a:path w="583" h="550" extrusionOk="0">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3"/>
            <p:cNvSpPr/>
            <p:nvPr/>
          </p:nvSpPr>
          <p:spPr>
            <a:xfrm>
              <a:off x="977675" y="2142525"/>
              <a:ext cx="16975" cy="10525"/>
            </a:xfrm>
            <a:custGeom>
              <a:avLst/>
              <a:gdLst/>
              <a:ahLst/>
              <a:cxnLst/>
              <a:rect l="l" t="t" r="r" b="b"/>
              <a:pathLst>
                <a:path w="679" h="421" extrusionOk="0">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3"/>
            <p:cNvSpPr/>
            <p:nvPr/>
          </p:nvSpPr>
          <p:spPr>
            <a:xfrm>
              <a:off x="1015625" y="2072300"/>
              <a:ext cx="16975" cy="8100"/>
            </a:xfrm>
            <a:custGeom>
              <a:avLst/>
              <a:gdLst/>
              <a:ahLst/>
              <a:cxnLst/>
              <a:rect l="l" t="t" r="r" b="b"/>
              <a:pathLst>
                <a:path w="679" h="324" extrusionOk="0">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3"/>
            <p:cNvSpPr/>
            <p:nvPr/>
          </p:nvSpPr>
          <p:spPr>
            <a:xfrm>
              <a:off x="935700" y="2377475"/>
              <a:ext cx="32325" cy="24250"/>
            </a:xfrm>
            <a:custGeom>
              <a:avLst/>
              <a:gdLst/>
              <a:ahLst/>
              <a:cxnLst/>
              <a:rect l="l" t="t" r="r" b="b"/>
              <a:pathLst>
                <a:path w="1293" h="970" extrusionOk="0">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3"/>
            <p:cNvSpPr/>
            <p:nvPr/>
          </p:nvSpPr>
          <p:spPr>
            <a:xfrm>
              <a:off x="1040650" y="2035150"/>
              <a:ext cx="23450" cy="7300"/>
            </a:xfrm>
            <a:custGeom>
              <a:avLst/>
              <a:gdLst/>
              <a:ahLst/>
              <a:cxnLst/>
              <a:rect l="l" t="t" r="r" b="b"/>
              <a:pathLst>
                <a:path w="938" h="292" extrusionOk="0">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3"/>
            <p:cNvSpPr/>
            <p:nvPr/>
          </p:nvSpPr>
          <p:spPr>
            <a:xfrm>
              <a:off x="1049525" y="2076325"/>
              <a:ext cx="23450" cy="18600"/>
            </a:xfrm>
            <a:custGeom>
              <a:avLst/>
              <a:gdLst/>
              <a:ahLst/>
              <a:cxnLst/>
              <a:rect l="l" t="t" r="r" b="b"/>
              <a:pathLst>
                <a:path w="938" h="744" extrusionOk="0">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3"/>
            <p:cNvSpPr/>
            <p:nvPr/>
          </p:nvSpPr>
          <p:spPr>
            <a:xfrm>
              <a:off x="1127050" y="2037575"/>
              <a:ext cx="7275" cy="12950"/>
            </a:xfrm>
            <a:custGeom>
              <a:avLst/>
              <a:gdLst/>
              <a:ahLst/>
              <a:cxnLst/>
              <a:rect l="l" t="t" r="r" b="b"/>
              <a:pathLst>
                <a:path w="291" h="518" extrusionOk="0">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3"/>
            <p:cNvSpPr/>
            <p:nvPr/>
          </p:nvSpPr>
          <p:spPr>
            <a:xfrm>
              <a:off x="1139975" y="2025475"/>
              <a:ext cx="49275" cy="13750"/>
            </a:xfrm>
            <a:custGeom>
              <a:avLst/>
              <a:gdLst/>
              <a:ahLst/>
              <a:cxnLst/>
              <a:rect l="l" t="t" r="r" b="b"/>
              <a:pathLst>
                <a:path w="1971" h="550" extrusionOk="0">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3"/>
            <p:cNvSpPr/>
            <p:nvPr/>
          </p:nvSpPr>
          <p:spPr>
            <a:xfrm>
              <a:off x="2062800" y="2052100"/>
              <a:ext cx="28300" cy="8925"/>
            </a:xfrm>
            <a:custGeom>
              <a:avLst/>
              <a:gdLst/>
              <a:ahLst/>
              <a:cxnLst/>
              <a:rect l="l" t="t" r="r" b="b"/>
              <a:pathLst>
                <a:path w="1132" h="357" extrusionOk="0">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3"/>
            <p:cNvSpPr/>
            <p:nvPr/>
          </p:nvSpPr>
          <p:spPr>
            <a:xfrm>
              <a:off x="7196175" y="2279800"/>
              <a:ext cx="13750" cy="14550"/>
            </a:xfrm>
            <a:custGeom>
              <a:avLst/>
              <a:gdLst/>
              <a:ahLst/>
              <a:cxnLst/>
              <a:rect l="l" t="t" r="r" b="b"/>
              <a:pathLst>
                <a:path w="550" h="582" extrusionOk="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9" name="Google Shape;1409;p53"/>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3"/>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3" name="Google Shape;1413;p53"/>
          <p:cNvGrpSpPr/>
          <p:nvPr/>
        </p:nvGrpSpPr>
        <p:grpSpPr>
          <a:xfrm rot="3366779" flipH="1">
            <a:off x="7651099" y="40051"/>
            <a:ext cx="1782424" cy="1363331"/>
            <a:chOff x="2939750" y="4553425"/>
            <a:chExt cx="759150" cy="580675"/>
          </a:xfrm>
        </p:grpSpPr>
        <p:sp>
          <p:nvSpPr>
            <p:cNvPr id="1414" name="Google Shape;1414;p53"/>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3"/>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3"/>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3"/>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53"/>
          <p:cNvGrpSpPr/>
          <p:nvPr/>
        </p:nvGrpSpPr>
        <p:grpSpPr>
          <a:xfrm rot="4216966">
            <a:off x="-1650132" y="3732785"/>
            <a:ext cx="2732656" cy="1843211"/>
            <a:chOff x="965100" y="1428788"/>
            <a:chExt cx="1354200" cy="913425"/>
          </a:xfrm>
        </p:grpSpPr>
        <p:sp>
          <p:nvSpPr>
            <p:cNvPr id="1419" name="Google Shape;1419;p5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53"/>
          <p:cNvGrpSpPr/>
          <p:nvPr/>
        </p:nvGrpSpPr>
        <p:grpSpPr>
          <a:xfrm flipH="1">
            <a:off x="8604541" y="4831249"/>
            <a:ext cx="270464" cy="117823"/>
            <a:chOff x="2903262" y="4795769"/>
            <a:chExt cx="373776" cy="162828"/>
          </a:xfrm>
        </p:grpSpPr>
        <p:sp>
          <p:nvSpPr>
            <p:cNvPr id="1431" name="Google Shape;1431;p53"/>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3"/>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3"/>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Graphic 4">
            <a:extLst>
              <a:ext uri="{FF2B5EF4-FFF2-40B4-BE49-F238E27FC236}">
                <a16:creationId xmlns:a16="http://schemas.microsoft.com/office/drawing/2014/main" id="{31B594F6-3C2C-5BA7-26A8-B854FD0BE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368" y="1573252"/>
            <a:ext cx="5444742" cy="3549166"/>
          </a:xfrm>
          <a:prstGeom prst="rect">
            <a:avLst/>
          </a:prstGeom>
        </p:spPr>
      </p:pic>
      <p:sp>
        <p:nvSpPr>
          <p:cNvPr id="9" name="TextBox 8">
            <a:extLst>
              <a:ext uri="{FF2B5EF4-FFF2-40B4-BE49-F238E27FC236}">
                <a16:creationId xmlns:a16="http://schemas.microsoft.com/office/drawing/2014/main" id="{3F5C75C7-1960-BC1D-AB23-942AC693043C}"/>
              </a:ext>
            </a:extLst>
          </p:cNvPr>
          <p:cNvSpPr txBox="1"/>
          <p:nvPr/>
        </p:nvSpPr>
        <p:spPr>
          <a:xfrm>
            <a:off x="1131126" y="430649"/>
            <a:ext cx="7444166" cy="1323439"/>
          </a:xfrm>
          <a:prstGeom prst="rect">
            <a:avLst/>
          </a:prstGeom>
          <a:noFill/>
        </p:spPr>
        <p:txBody>
          <a:bodyPr wrap="square" rtlCol="0">
            <a:spAutoFit/>
          </a:bodyPr>
          <a:lstStyle/>
          <a:p>
            <a:pPr algn="ctr"/>
            <a:r>
              <a:rPr lang="vi-VN" sz="8000" b="1" dirty="0">
                <a:ln w="177800">
                  <a:solidFill>
                    <a:schemeClr val="tx2"/>
                  </a:solidFill>
                </a:ln>
                <a:solidFill>
                  <a:schemeClr val="tx2"/>
                </a:solidFill>
                <a:latin typeface="Bahnschrift SemiBold Condensed" panose="020B0502040204020203" pitchFamily="34" charset="0"/>
              </a:rPr>
              <a:t>THẢO LUẬN NHÓM ĐÔI</a:t>
            </a:r>
            <a:endParaRPr lang="en-SG" sz="8000" b="1" dirty="0">
              <a:ln w="177800">
                <a:solidFill>
                  <a:schemeClr val="tx2"/>
                </a:solidFill>
              </a:ln>
              <a:solidFill>
                <a:schemeClr val="tx2"/>
              </a:solidFill>
              <a:latin typeface="SVN-The Voice Heavy" panose="02040603050506020204" pitchFamily="18" charset="0"/>
            </a:endParaRPr>
          </a:p>
        </p:txBody>
      </p:sp>
      <p:sp>
        <p:nvSpPr>
          <p:cNvPr id="10" name="TextBox 9">
            <a:extLst>
              <a:ext uri="{FF2B5EF4-FFF2-40B4-BE49-F238E27FC236}">
                <a16:creationId xmlns:a16="http://schemas.microsoft.com/office/drawing/2014/main" id="{0CA305D0-AC9A-458B-AC17-0A07819A8C6A}"/>
              </a:ext>
            </a:extLst>
          </p:cNvPr>
          <p:cNvSpPr txBox="1"/>
          <p:nvPr/>
        </p:nvSpPr>
        <p:spPr>
          <a:xfrm>
            <a:off x="1144337" y="450327"/>
            <a:ext cx="7444166" cy="1323439"/>
          </a:xfrm>
          <a:prstGeom prst="rect">
            <a:avLst/>
          </a:prstGeom>
          <a:noFill/>
        </p:spPr>
        <p:txBody>
          <a:bodyPr wrap="square" rtlCol="0">
            <a:spAutoFit/>
          </a:bodyPr>
          <a:lstStyle/>
          <a:p>
            <a:pPr algn="ctr"/>
            <a:r>
              <a:rPr lang="vi-VN" sz="8000" b="1" dirty="0">
                <a:ln>
                  <a:solidFill>
                    <a:schemeClr val="tx1"/>
                  </a:solidFill>
                </a:ln>
                <a:solidFill>
                  <a:schemeClr val="accent6"/>
                </a:solidFill>
                <a:latin typeface="Bahnschrift SemiBold Condensed" panose="020B0502040204020203" pitchFamily="34" charset="0"/>
              </a:rPr>
              <a:t>THẢO LUẬN NHÓM ĐÔI</a:t>
            </a:r>
            <a:endParaRPr lang="en-SG" sz="8000" b="1" dirty="0">
              <a:ln>
                <a:solidFill>
                  <a:schemeClr val="tx1"/>
                </a:solidFill>
              </a:ln>
              <a:solidFill>
                <a:schemeClr val="accent6"/>
              </a:solidFill>
              <a:latin typeface="SVN-The Voice Heavy" panose="02040603050506020204" pitchFamily="18" charset="0"/>
            </a:endParaRPr>
          </a:p>
        </p:txBody>
      </p:sp>
    </p:spTree>
    <p:extLst>
      <p:ext uri="{BB962C8B-B14F-4D97-AF65-F5344CB8AC3E}">
        <p14:creationId xmlns:p14="http://schemas.microsoft.com/office/powerpoint/2010/main" val="2077567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grpSp>
        <p:nvGrpSpPr>
          <p:cNvPr id="1387" name="Google Shape;1387;p53"/>
          <p:cNvGrpSpPr/>
          <p:nvPr/>
        </p:nvGrpSpPr>
        <p:grpSpPr>
          <a:xfrm rot="10800000" flipH="1">
            <a:off x="2067505" y="4654390"/>
            <a:ext cx="3829050" cy="936056"/>
            <a:chOff x="238125" y="1984300"/>
            <a:chExt cx="7143750" cy="1746375"/>
          </a:xfrm>
        </p:grpSpPr>
        <p:sp>
          <p:nvSpPr>
            <p:cNvPr id="1388" name="Google Shape;1388;p53"/>
            <p:cNvSpPr/>
            <p:nvPr/>
          </p:nvSpPr>
          <p:spPr>
            <a:xfrm>
              <a:off x="238125" y="1984300"/>
              <a:ext cx="7143750" cy="1746375"/>
            </a:xfrm>
            <a:custGeom>
              <a:avLst/>
              <a:gdLst/>
              <a:ahLst/>
              <a:cxnLst/>
              <a:rect l="l" t="t" r="r" b="b"/>
              <a:pathLst>
                <a:path w="285750" h="69855" extrusionOk="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53"/>
            <p:cNvSpPr/>
            <p:nvPr/>
          </p:nvSpPr>
          <p:spPr>
            <a:xfrm>
              <a:off x="392325" y="2533300"/>
              <a:ext cx="18600" cy="14575"/>
            </a:xfrm>
            <a:custGeom>
              <a:avLst/>
              <a:gdLst/>
              <a:ahLst/>
              <a:cxnLst/>
              <a:rect l="l" t="t" r="r" b="b"/>
              <a:pathLst>
                <a:path w="744" h="583" extrusionOk="0">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53"/>
            <p:cNvSpPr/>
            <p:nvPr/>
          </p:nvSpPr>
          <p:spPr>
            <a:xfrm>
              <a:off x="905825" y="2129625"/>
              <a:ext cx="16175" cy="11325"/>
            </a:xfrm>
            <a:custGeom>
              <a:avLst/>
              <a:gdLst/>
              <a:ahLst/>
              <a:cxnLst/>
              <a:rect l="l" t="t" r="r" b="b"/>
              <a:pathLst>
                <a:path w="647" h="453" extrusionOk="0">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53"/>
            <p:cNvSpPr/>
            <p:nvPr/>
          </p:nvSpPr>
          <p:spPr>
            <a:xfrm>
              <a:off x="935700" y="2058575"/>
              <a:ext cx="16175" cy="9700"/>
            </a:xfrm>
            <a:custGeom>
              <a:avLst/>
              <a:gdLst/>
              <a:ahLst/>
              <a:cxnLst/>
              <a:rect l="l" t="t" r="r" b="b"/>
              <a:pathLst>
                <a:path w="647" h="388" extrusionOk="0">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53"/>
            <p:cNvSpPr/>
            <p:nvPr/>
          </p:nvSpPr>
          <p:spPr>
            <a:xfrm>
              <a:off x="946200" y="2107000"/>
              <a:ext cx="12125" cy="12150"/>
            </a:xfrm>
            <a:custGeom>
              <a:avLst/>
              <a:gdLst/>
              <a:ahLst/>
              <a:cxnLst/>
              <a:rect l="l" t="t" r="r" b="b"/>
              <a:pathLst>
                <a:path w="485" h="486" extrusionOk="0">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53"/>
            <p:cNvSpPr/>
            <p:nvPr/>
          </p:nvSpPr>
          <p:spPr>
            <a:xfrm>
              <a:off x="963150" y="2050500"/>
              <a:ext cx="10525" cy="15350"/>
            </a:xfrm>
            <a:custGeom>
              <a:avLst/>
              <a:gdLst/>
              <a:ahLst/>
              <a:cxnLst/>
              <a:rect l="l" t="t" r="r" b="b"/>
              <a:pathLst>
                <a:path w="421" h="614" extrusionOk="0">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53"/>
            <p:cNvSpPr/>
            <p:nvPr/>
          </p:nvSpPr>
          <p:spPr>
            <a:xfrm>
              <a:off x="970400" y="2025475"/>
              <a:ext cx="16175" cy="8100"/>
            </a:xfrm>
            <a:custGeom>
              <a:avLst/>
              <a:gdLst/>
              <a:ahLst/>
              <a:cxnLst/>
              <a:rect l="l" t="t" r="r" b="b"/>
              <a:pathLst>
                <a:path w="647" h="324" extrusionOk="0">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53"/>
            <p:cNvSpPr/>
            <p:nvPr/>
          </p:nvSpPr>
          <p:spPr>
            <a:xfrm>
              <a:off x="933275" y="2207125"/>
              <a:ext cx="7300" cy="18600"/>
            </a:xfrm>
            <a:custGeom>
              <a:avLst/>
              <a:gdLst/>
              <a:ahLst/>
              <a:cxnLst/>
              <a:rect l="l" t="t" r="r" b="b"/>
              <a:pathLst>
                <a:path w="292" h="744" extrusionOk="0">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53"/>
            <p:cNvSpPr/>
            <p:nvPr/>
          </p:nvSpPr>
          <p:spPr>
            <a:xfrm>
              <a:off x="969600" y="2090850"/>
              <a:ext cx="15375" cy="25875"/>
            </a:xfrm>
            <a:custGeom>
              <a:avLst/>
              <a:gdLst/>
              <a:ahLst/>
              <a:cxnLst/>
              <a:rect l="l" t="t" r="r" b="b"/>
              <a:pathLst>
                <a:path w="615" h="1035" extrusionOk="0">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53"/>
            <p:cNvSpPr/>
            <p:nvPr/>
          </p:nvSpPr>
          <p:spPr>
            <a:xfrm>
              <a:off x="949425" y="2212775"/>
              <a:ext cx="36350" cy="14550"/>
            </a:xfrm>
            <a:custGeom>
              <a:avLst/>
              <a:gdLst/>
              <a:ahLst/>
              <a:cxnLst/>
              <a:rect l="l" t="t" r="r" b="b"/>
              <a:pathLst>
                <a:path w="1454" h="582" extrusionOk="0">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53"/>
            <p:cNvSpPr/>
            <p:nvPr/>
          </p:nvSpPr>
          <p:spPr>
            <a:xfrm>
              <a:off x="1002700" y="2040000"/>
              <a:ext cx="37975" cy="7300"/>
            </a:xfrm>
            <a:custGeom>
              <a:avLst/>
              <a:gdLst/>
              <a:ahLst/>
              <a:cxnLst/>
              <a:rect l="l" t="t" r="r" b="b"/>
              <a:pathLst>
                <a:path w="1519" h="292" extrusionOk="0">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53"/>
            <p:cNvSpPr/>
            <p:nvPr/>
          </p:nvSpPr>
          <p:spPr>
            <a:xfrm>
              <a:off x="970400" y="2165950"/>
              <a:ext cx="14575" cy="13750"/>
            </a:xfrm>
            <a:custGeom>
              <a:avLst/>
              <a:gdLst/>
              <a:ahLst/>
              <a:cxnLst/>
              <a:rect l="l" t="t" r="r" b="b"/>
              <a:pathLst>
                <a:path w="583" h="550" extrusionOk="0">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53"/>
            <p:cNvSpPr/>
            <p:nvPr/>
          </p:nvSpPr>
          <p:spPr>
            <a:xfrm>
              <a:off x="977675" y="2142525"/>
              <a:ext cx="16975" cy="10525"/>
            </a:xfrm>
            <a:custGeom>
              <a:avLst/>
              <a:gdLst/>
              <a:ahLst/>
              <a:cxnLst/>
              <a:rect l="l" t="t" r="r" b="b"/>
              <a:pathLst>
                <a:path w="679" h="421" extrusionOk="0">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53"/>
            <p:cNvSpPr/>
            <p:nvPr/>
          </p:nvSpPr>
          <p:spPr>
            <a:xfrm>
              <a:off x="1015625" y="2072300"/>
              <a:ext cx="16975" cy="8100"/>
            </a:xfrm>
            <a:custGeom>
              <a:avLst/>
              <a:gdLst/>
              <a:ahLst/>
              <a:cxnLst/>
              <a:rect l="l" t="t" r="r" b="b"/>
              <a:pathLst>
                <a:path w="679" h="324" extrusionOk="0">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53"/>
            <p:cNvSpPr/>
            <p:nvPr/>
          </p:nvSpPr>
          <p:spPr>
            <a:xfrm>
              <a:off x="935700" y="2377475"/>
              <a:ext cx="32325" cy="24250"/>
            </a:xfrm>
            <a:custGeom>
              <a:avLst/>
              <a:gdLst/>
              <a:ahLst/>
              <a:cxnLst/>
              <a:rect l="l" t="t" r="r" b="b"/>
              <a:pathLst>
                <a:path w="1293" h="970" extrusionOk="0">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53"/>
            <p:cNvSpPr/>
            <p:nvPr/>
          </p:nvSpPr>
          <p:spPr>
            <a:xfrm>
              <a:off x="1040650" y="2035150"/>
              <a:ext cx="23450" cy="7300"/>
            </a:xfrm>
            <a:custGeom>
              <a:avLst/>
              <a:gdLst/>
              <a:ahLst/>
              <a:cxnLst/>
              <a:rect l="l" t="t" r="r" b="b"/>
              <a:pathLst>
                <a:path w="938" h="292" extrusionOk="0">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53"/>
            <p:cNvSpPr/>
            <p:nvPr/>
          </p:nvSpPr>
          <p:spPr>
            <a:xfrm>
              <a:off x="1049525" y="2076325"/>
              <a:ext cx="23450" cy="18600"/>
            </a:xfrm>
            <a:custGeom>
              <a:avLst/>
              <a:gdLst/>
              <a:ahLst/>
              <a:cxnLst/>
              <a:rect l="l" t="t" r="r" b="b"/>
              <a:pathLst>
                <a:path w="938" h="744" extrusionOk="0">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53"/>
            <p:cNvSpPr/>
            <p:nvPr/>
          </p:nvSpPr>
          <p:spPr>
            <a:xfrm>
              <a:off x="1127050" y="2037575"/>
              <a:ext cx="7275" cy="12950"/>
            </a:xfrm>
            <a:custGeom>
              <a:avLst/>
              <a:gdLst/>
              <a:ahLst/>
              <a:cxnLst/>
              <a:rect l="l" t="t" r="r" b="b"/>
              <a:pathLst>
                <a:path w="291" h="518" extrusionOk="0">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53"/>
            <p:cNvSpPr/>
            <p:nvPr/>
          </p:nvSpPr>
          <p:spPr>
            <a:xfrm>
              <a:off x="1139975" y="2025475"/>
              <a:ext cx="49275" cy="13750"/>
            </a:xfrm>
            <a:custGeom>
              <a:avLst/>
              <a:gdLst/>
              <a:ahLst/>
              <a:cxnLst/>
              <a:rect l="l" t="t" r="r" b="b"/>
              <a:pathLst>
                <a:path w="1971" h="550" extrusionOk="0">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53"/>
            <p:cNvSpPr/>
            <p:nvPr/>
          </p:nvSpPr>
          <p:spPr>
            <a:xfrm>
              <a:off x="2062800" y="2052100"/>
              <a:ext cx="28300" cy="8925"/>
            </a:xfrm>
            <a:custGeom>
              <a:avLst/>
              <a:gdLst/>
              <a:ahLst/>
              <a:cxnLst/>
              <a:rect l="l" t="t" r="r" b="b"/>
              <a:pathLst>
                <a:path w="1132" h="357" extrusionOk="0">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53"/>
            <p:cNvSpPr/>
            <p:nvPr/>
          </p:nvSpPr>
          <p:spPr>
            <a:xfrm>
              <a:off x="7196175" y="2279800"/>
              <a:ext cx="13750" cy="14550"/>
            </a:xfrm>
            <a:custGeom>
              <a:avLst/>
              <a:gdLst/>
              <a:ahLst/>
              <a:cxnLst/>
              <a:rect l="l" t="t" r="r" b="b"/>
              <a:pathLst>
                <a:path w="550" h="582" extrusionOk="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09" name="Google Shape;1409;p53"/>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53"/>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3" name="Google Shape;1413;p53"/>
          <p:cNvGrpSpPr/>
          <p:nvPr/>
        </p:nvGrpSpPr>
        <p:grpSpPr>
          <a:xfrm rot="3366779" flipH="1">
            <a:off x="7651099" y="40051"/>
            <a:ext cx="1782424" cy="1363331"/>
            <a:chOff x="2939750" y="4553425"/>
            <a:chExt cx="759150" cy="580675"/>
          </a:xfrm>
        </p:grpSpPr>
        <p:sp>
          <p:nvSpPr>
            <p:cNvPr id="1414" name="Google Shape;1414;p53"/>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53"/>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53"/>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53"/>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8" name="Google Shape;1418;p53"/>
          <p:cNvGrpSpPr/>
          <p:nvPr/>
        </p:nvGrpSpPr>
        <p:grpSpPr>
          <a:xfrm rot="4216966">
            <a:off x="-1650132" y="3732785"/>
            <a:ext cx="2732656" cy="1843211"/>
            <a:chOff x="965100" y="1428788"/>
            <a:chExt cx="1354200" cy="913425"/>
          </a:xfrm>
        </p:grpSpPr>
        <p:sp>
          <p:nvSpPr>
            <p:cNvPr id="1419" name="Google Shape;1419;p5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5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5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5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5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0" name="Google Shape;1430;p53"/>
          <p:cNvGrpSpPr/>
          <p:nvPr/>
        </p:nvGrpSpPr>
        <p:grpSpPr>
          <a:xfrm flipH="1">
            <a:off x="8604541" y="4831249"/>
            <a:ext cx="270464" cy="117823"/>
            <a:chOff x="2903262" y="4795769"/>
            <a:chExt cx="373776" cy="162828"/>
          </a:xfrm>
        </p:grpSpPr>
        <p:sp>
          <p:nvSpPr>
            <p:cNvPr id="1431" name="Google Shape;1431;p53"/>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53"/>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53"/>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Graphic 4">
            <a:extLst>
              <a:ext uri="{FF2B5EF4-FFF2-40B4-BE49-F238E27FC236}">
                <a16:creationId xmlns:a16="http://schemas.microsoft.com/office/drawing/2014/main" id="{31B594F6-3C2C-5BA7-26A8-B854FD0BE6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37402" y="1524784"/>
            <a:ext cx="5444742" cy="3549166"/>
          </a:xfrm>
          <a:prstGeom prst="rect">
            <a:avLst/>
          </a:prstGeom>
        </p:spPr>
      </p:pic>
      <p:pic>
        <p:nvPicPr>
          <p:cNvPr id="11" name="Picture 10">
            <a:extLst>
              <a:ext uri="{FF2B5EF4-FFF2-40B4-BE49-F238E27FC236}">
                <a16:creationId xmlns:a16="http://schemas.microsoft.com/office/drawing/2014/main" id="{6234ABB7-00EB-143A-73A8-3F984108F1A3}"/>
              </a:ext>
            </a:extLst>
          </p:cNvPr>
          <p:cNvPicPr>
            <a:picLocks noChangeAspect="1"/>
          </p:cNvPicPr>
          <p:nvPr/>
        </p:nvPicPr>
        <p:blipFill>
          <a:blip r:embed="rId5"/>
          <a:stretch>
            <a:fillRect/>
          </a:stretch>
        </p:blipFill>
        <p:spPr>
          <a:xfrm>
            <a:off x="721214" y="198502"/>
            <a:ext cx="7456054" cy="1383912"/>
          </a:xfrm>
          <a:prstGeom prst="rect">
            <a:avLst/>
          </a:prstGeom>
        </p:spPr>
      </p:pic>
    </p:spTree>
    <p:extLst>
      <p:ext uri="{BB962C8B-B14F-4D97-AF65-F5344CB8AC3E}">
        <p14:creationId xmlns:p14="http://schemas.microsoft.com/office/powerpoint/2010/main" val="2537562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152400" y="-89471"/>
            <a:ext cx="8991846" cy="858671"/>
          </a:xfrm>
          <a:prstGeom prst="rect">
            <a:avLst/>
          </a:prstGeom>
        </p:spPr>
        <p:txBody>
          <a:bodyPr spcFirstLastPara="1" wrap="square" lIns="91425" tIns="91425" rIns="91425" bIns="91425" anchor="ctr" anchorCtr="0">
            <a:noAutofit/>
          </a:bodyPr>
          <a:lstStyle/>
          <a:p>
            <a:pPr lvl="0" algn="ctr"/>
            <a:br>
              <a:rPr lang="vi-VN" dirty="0">
                <a:latin typeface="Cambria" panose="02040503050406030204" pitchFamily="18" charset="0"/>
                <a:ea typeface="Assistant"/>
                <a:cs typeface="Assistant"/>
                <a:sym typeface="Assistant"/>
              </a:rPr>
            </a:br>
            <a:r>
              <a:rPr lang="vi-VN" sz="3600" dirty="0">
                <a:latin typeface="Cambria" panose="02040503050406030204" pitchFamily="18" charset="0"/>
                <a:ea typeface="Assistant"/>
                <a:cs typeface="Assistant"/>
                <a:sym typeface="Assistant"/>
              </a:rPr>
              <a:t>Một số cuộc đấu tranh tiêu biểu trong thời kì Bắc thuộc</a:t>
            </a:r>
            <a:endParaRPr dirty="0">
              <a:latin typeface="SVN-Androgyne" panose="02040603050506020204" pitchFamily="18" charset="0"/>
            </a:endParaRPr>
          </a:p>
        </p:txBody>
      </p:sp>
      <p:pic>
        <p:nvPicPr>
          <p:cNvPr id="1026" name="Picture 2" descr="Tranh minh họa khởi nghĩa Hai Bà Trưng">
            <a:extLst>
              <a:ext uri="{FF2B5EF4-FFF2-40B4-BE49-F238E27FC236}">
                <a16:creationId xmlns:a16="http://schemas.microsoft.com/office/drawing/2014/main" id="{C8AC2886-B02C-5351-05AB-4E649D667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59" y="1281904"/>
            <a:ext cx="4158908" cy="2770234"/>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8D23A44-E3E7-9424-B65B-94AF0A44A9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222"/>
          <a:stretch/>
        </p:blipFill>
        <p:spPr bwMode="auto">
          <a:xfrm>
            <a:off x="4761965" y="1246231"/>
            <a:ext cx="4229881" cy="291683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圆角矩形 17">
            <a:extLst>
              <a:ext uri="{FF2B5EF4-FFF2-40B4-BE49-F238E27FC236}">
                <a16:creationId xmlns:a16="http://schemas.microsoft.com/office/drawing/2014/main" id="{A18633E2-49E9-EDF4-30A0-73F98A47E2A9}"/>
              </a:ext>
            </a:extLst>
          </p:cNvPr>
          <p:cNvSpPr/>
          <p:nvPr/>
        </p:nvSpPr>
        <p:spPr>
          <a:xfrm>
            <a:off x="94403" y="4097698"/>
            <a:ext cx="4609811" cy="90610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4" name="Title 3">
            <a:extLst>
              <a:ext uri="{FF2B5EF4-FFF2-40B4-BE49-F238E27FC236}">
                <a16:creationId xmlns:a16="http://schemas.microsoft.com/office/drawing/2014/main" id="{A9E73828-B928-CA6A-8E9E-B1EB1828181A}"/>
              </a:ext>
            </a:extLst>
          </p:cNvPr>
          <p:cNvSpPr>
            <a:spLocks noGrp="1"/>
          </p:cNvSpPr>
          <p:nvPr>
            <p:ph type="title"/>
          </p:nvPr>
        </p:nvSpPr>
        <p:spPr/>
        <p:txBody>
          <a:bodyPr/>
          <a:lstStyle/>
          <a:p>
            <a:endParaRPr lang="en-SG"/>
          </a:p>
        </p:txBody>
      </p:sp>
      <p:sp>
        <p:nvSpPr>
          <p:cNvPr id="5" name="Google Shape;1439;p54"/>
          <p:cNvSpPr txBox="1">
            <a:spLocks/>
          </p:cNvSpPr>
          <p:nvPr/>
        </p:nvSpPr>
        <p:spPr>
          <a:xfrm>
            <a:off x="5237" y="4314188"/>
            <a:ext cx="4718227" cy="4779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000" dirty="0">
                <a:latin typeface="Cambria" panose="02040503050406030204" pitchFamily="18" charset="0"/>
                <a:ea typeface="Assistant"/>
                <a:cs typeface="Assistant"/>
                <a:sym typeface="Assistant"/>
              </a:rPr>
              <a:t>Khởi nghĩa Hai Bà Trưng</a:t>
            </a:r>
            <a:br>
              <a:rPr lang="vi-VN" sz="3000" dirty="0">
                <a:latin typeface="Cambria" panose="02040503050406030204" pitchFamily="18" charset="0"/>
                <a:ea typeface="Assistant"/>
                <a:cs typeface="Assistant"/>
                <a:sym typeface="Assistant"/>
              </a:rPr>
            </a:br>
            <a:r>
              <a:rPr lang="vi-VN" sz="3200" dirty="0">
                <a:latin typeface="Cambria" panose="02040503050406030204" pitchFamily="18" charset="0"/>
                <a:ea typeface="Cambria" panose="02040503050406030204" pitchFamily="18" charset="0"/>
              </a:rPr>
              <a:t>(40 – 43)</a:t>
            </a:r>
            <a:endParaRPr lang="vi-VN" sz="3000" dirty="0">
              <a:solidFill>
                <a:schemeClr val="dk2"/>
              </a:solidFill>
              <a:latin typeface="Cambria" panose="02040503050406030204" pitchFamily="18" charset="0"/>
            </a:endParaRPr>
          </a:p>
        </p:txBody>
      </p:sp>
      <p:sp>
        <p:nvSpPr>
          <p:cNvPr id="6" name="圆角矩形 17">
            <a:extLst>
              <a:ext uri="{FF2B5EF4-FFF2-40B4-BE49-F238E27FC236}">
                <a16:creationId xmlns:a16="http://schemas.microsoft.com/office/drawing/2014/main" id="{F31743FA-CE74-4F7D-149C-BE97211C1863}"/>
              </a:ext>
            </a:extLst>
          </p:cNvPr>
          <p:cNvSpPr/>
          <p:nvPr/>
        </p:nvSpPr>
        <p:spPr>
          <a:xfrm>
            <a:off x="4888161" y="4235998"/>
            <a:ext cx="3951285" cy="90610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8" name="Title 7">
            <a:extLst>
              <a:ext uri="{FF2B5EF4-FFF2-40B4-BE49-F238E27FC236}">
                <a16:creationId xmlns:a16="http://schemas.microsoft.com/office/drawing/2014/main" id="{EEC16AC2-BBC3-6F72-F5FD-0EF338409797}"/>
              </a:ext>
            </a:extLst>
          </p:cNvPr>
          <p:cNvSpPr>
            <a:spLocks noGrp="1"/>
          </p:cNvSpPr>
          <p:nvPr>
            <p:ph type="title" idx="4"/>
          </p:nvPr>
        </p:nvSpPr>
        <p:spPr/>
        <p:txBody>
          <a:bodyPr/>
          <a:lstStyle/>
          <a:p>
            <a:endParaRPr lang="en-SG"/>
          </a:p>
        </p:txBody>
      </p:sp>
      <p:sp>
        <p:nvSpPr>
          <p:cNvPr id="9" name="Google Shape;1442;p54"/>
          <p:cNvSpPr txBox="1">
            <a:spLocks/>
          </p:cNvSpPr>
          <p:nvPr/>
        </p:nvSpPr>
        <p:spPr>
          <a:xfrm>
            <a:off x="4931053" y="4374300"/>
            <a:ext cx="3848880" cy="6294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3000" dirty="0">
                <a:latin typeface="Cambria" panose="02040503050406030204" pitchFamily="18" charset="0"/>
                <a:ea typeface="Assistant"/>
                <a:cs typeface="Assistant"/>
                <a:sym typeface="Assistant"/>
              </a:rPr>
              <a:t>Khởi nghĩa Bà Triệu</a:t>
            </a:r>
            <a:br>
              <a:rPr lang="vi-VN" sz="3000" dirty="0">
                <a:latin typeface="Cambria" panose="02040503050406030204" pitchFamily="18" charset="0"/>
                <a:ea typeface="Assistant"/>
                <a:cs typeface="Assistant"/>
                <a:sym typeface="Assistant"/>
              </a:rPr>
            </a:br>
            <a:r>
              <a:rPr lang="vi-VN" sz="3200" dirty="0">
                <a:latin typeface="Cambria" panose="02040503050406030204" pitchFamily="18" charset="0"/>
                <a:ea typeface="Cambria" panose="02040503050406030204" pitchFamily="18" charset="0"/>
              </a:rPr>
              <a:t>(248)</a:t>
            </a:r>
            <a:endParaRPr lang="vi-VN" sz="3000" dirty="0">
              <a:solidFill>
                <a:schemeClr val="dk2"/>
              </a:solidFill>
              <a:latin typeface="Cambria" panose="02040503050406030204" pitchFamily="18" charset="0"/>
            </a:endParaRPr>
          </a:p>
        </p:txBody>
      </p:sp>
    </p:spTree>
    <p:extLst>
      <p:ext uri="{BB962C8B-B14F-4D97-AF65-F5344CB8AC3E}">
        <p14:creationId xmlns:p14="http://schemas.microsoft.com/office/powerpoint/2010/main" val="424358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709343" y="305477"/>
            <a:ext cx="8063817" cy="10436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Assistant"/>
                <a:cs typeface="Assistant"/>
                <a:sym typeface="Assistant"/>
              </a:rPr>
              <a:t> Kể tên một số cuộc đấu tranh</a:t>
            </a:r>
            <a:br>
              <a:rPr lang="vi-VN" dirty="0">
                <a:latin typeface="Cambria" panose="02040503050406030204" pitchFamily="18" charset="0"/>
                <a:ea typeface="Assistant"/>
                <a:cs typeface="Assistant"/>
                <a:sym typeface="Assistant"/>
              </a:rPr>
            </a:br>
            <a:r>
              <a:rPr lang="vi-VN" dirty="0">
                <a:latin typeface="Cambria" panose="02040503050406030204" pitchFamily="18" charset="0"/>
                <a:ea typeface="Assistant"/>
                <a:cs typeface="Assistant"/>
                <a:sym typeface="Assistant"/>
              </a:rPr>
              <a:t> tiêu biểu trong thời kì Bắc thuộc</a:t>
            </a:r>
            <a:br>
              <a:rPr lang="vi-VN" dirty="0">
                <a:latin typeface="Cambria" panose="02040503050406030204" pitchFamily="18" charset="0"/>
                <a:ea typeface="Assistant"/>
                <a:cs typeface="Assistant"/>
                <a:sym typeface="Assistant"/>
              </a:rPr>
            </a:br>
            <a:endParaRPr dirty="0">
              <a:latin typeface="SVN-Androgyne" panose="02040603050506020204" pitchFamily="18" charset="0"/>
            </a:endParaRPr>
          </a:p>
        </p:txBody>
      </p:sp>
      <p:sp>
        <p:nvSpPr>
          <p:cNvPr id="4" name="圆角矩形 17">
            <a:extLst>
              <a:ext uri="{FF2B5EF4-FFF2-40B4-BE49-F238E27FC236}">
                <a16:creationId xmlns:a16="http://schemas.microsoft.com/office/drawing/2014/main" id="{9E65FC01-0BAC-942B-3A47-79B7B5848471}"/>
              </a:ext>
            </a:extLst>
          </p:cNvPr>
          <p:cNvSpPr/>
          <p:nvPr/>
        </p:nvSpPr>
        <p:spPr>
          <a:xfrm>
            <a:off x="137873" y="1404934"/>
            <a:ext cx="4211700" cy="85744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2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5" name="Google Shape;1439;p54">
            <a:extLst>
              <a:ext uri="{FF2B5EF4-FFF2-40B4-BE49-F238E27FC236}">
                <a16:creationId xmlns:a16="http://schemas.microsoft.com/office/drawing/2014/main" id="{00942D00-71C5-4BDE-0659-FBEBA9F42760}"/>
              </a:ext>
            </a:extLst>
          </p:cNvPr>
          <p:cNvSpPr txBox="1">
            <a:spLocks/>
          </p:cNvSpPr>
          <p:nvPr/>
        </p:nvSpPr>
        <p:spPr>
          <a:xfrm>
            <a:off x="-89092" y="1572768"/>
            <a:ext cx="4718227" cy="4779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2600" dirty="0">
                <a:latin typeface="Cambria" panose="02040503050406030204" pitchFamily="18" charset="0"/>
                <a:ea typeface="Assistant"/>
                <a:cs typeface="Assistant"/>
                <a:sym typeface="Assistant"/>
              </a:rPr>
              <a:t>Khởi nghĩa Lý Bí – Triệu Quang Phục (</a:t>
            </a:r>
            <a:r>
              <a:rPr lang="vi-VN" sz="2600" dirty="0">
                <a:latin typeface="Cambria" panose="02040503050406030204" pitchFamily="18" charset="0"/>
                <a:ea typeface="Cambria" panose="02040503050406030204" pitchFamily="18" charset="0"/>
              </a:rPr>
              <a:t>542 – 602)</a:t>
            </a:r>
            <a:endParaRPr lang="vi-VN" sz="2600" dirty="0">
              <a:solidFill>
                <a:schemeClr val="dk2"/>
              </a:solidFill>
              <a:latin typeface="Cambria" panose="02040503050406030204" pitchFamily="18" charset="0"/>
            </a:endParaRPr>
          </a:p>
        </p:txBody>
      </p:sp>
      <p:sp>
        <p:nvSpPr>
          <p:cNvPr id="6" name="圆角矩形 17">
            <a:extLst>
              <a:ext uri="{FF2B5EF4-FFF2-40B4-BE49-F238E27FC236}">
                <a16:creationId xmlns:a16="http://schemas.microsoft.com/office/drawing/2014/main" id="{604253B8-E017-66B2-484D-82373EFD50D4}"/>
              </a:ext>
            </a:extLst>
          </p:cNvPr>
          <p:cNvSpPr/>
          <p:nvPr/>
        </p:nvSpPr>
        <p:spPr>
          <a:xfrm>
            <a:off x="233041" y="2825237"/>
            <a:ext cx="4133509" cy="77667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2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7" name="Google Shape;1439;p54">
            <a:extLst>
              <a:ext uri="{FF2B5EF4-FFF2-40B4-BE49-F238E27FC236}">
                <a16:creationId xmlns:a16="http://schemas.microsoft.com/office/drawing/2014/main" id="{744A9342-7C2A-D460-B33D-980DCB5C3FCD}"/>
              </a:ext>
            </a:extLst>
          </p:cNvPr>
          <p:cNvSpPr txBox="1">
            <a:spLocks/>
          </p:cNvSpPr>
          <p:nvPr/>
        </p:nvSpPr>
        <p:spPr>
          <a:xfrm>
            <a:off x="-236651" y="2912301"/>
            <a:ext cx="5145149" cy="53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2600" dirty="0">
                <a:latin typeface="Cambria" panose="02040503050406030204" pitchFamily="18" charset="0"/>
                <a:ea typeface="Assistant"/>
                <a:cs typeface="Assistant"/>
                <a:sym typeface="Assistant"/>
              </a:rPr>
              <a:t>Khởi nghĩa Mai Thúc Loan </a:t>
            </a:r>
          </a:p>
          <a:p>
            <a:pPr algn="ctr"/>
            <a:r>
              <a:rPr lang="vi-VN" sz="2600" dirty="0">
                <a:latin typeface="Cambria" panose="02040503050406030204" pitchFamily="18" charset="0"/>
                <a:ea typeface="Assistant"/>
                <a:cs typeface="Assistant"/>
                <a:sym typeface="Assistant"/>
              </a:rPr>
              <a:t>(</a:t>
            </a:r>
            <a:r>
              <a:rPr lang="vi-VN" sz="2600" dirty="0">
                <a:latin typeface="Cambria" panose="02040503050406030204" pitchFamily="18" charset="0"/>
                <a:ea typeface="Cambria" panose="02040503050406030204" pitchFamily="18" charset="0"/>
              </a:rPr>
              <a:t>712 – 722)</a:t>
            </a:r>
            <a:endParaRPr lang="vi-VN" sz="2600" dirty="0">
              <a:solidFill>
                <a:schemeClr val="dk2"/>
              </a:solidFill>
              <a:latin typeface="Cambria" panose="02040503050406030204" pitchFamily="18" charset="0"/>
            </a:endParaRPr>
          </a:p>
        </p:txBody>
      </p:sp>
      <p:sp>
        <p:nvSpPr>
          <p:cNvPr id="8" name="圆角矩形 17">
            <a:extLst>
              <a:ext uri="{FF2B5EF4-FFF2-40B4-BE49-F238E27FC236}">
                <a16:creationId xmlns:a16="http://schemas.microsoft.com/office/drawing/2014/main" id="{325A62E0-27C5-BD03-1003-EF82EBCD335B}"/>
              </a:ext>
            </a:extLst>
          </p:cNvPr>
          <p:cNvSpPr/>
          <p:nvPr/>
        </p:nvSpPr>
        <p:spPr>
          <a:xfrm>
            <a:off x="4969360" y="1377024"/>
            <a:ext cx="3748647" cy="857445"/>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2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9" name="Google Shape;1439;p54">
            <a:extLst>
              <a:ext uri="{FF2B5EF4-FFF2-40B4-BE49-F238E27FC236}">
                <a16:creationId xmlns:a16="http://schemas.microsoft.com/office/drawing/2014/main" id="{63CFF182-C9C7-26F1-4861-89ED0E51F4E5}"/>
              </a:ext>
            </a:extLst>
          </p:cNvPr>
          <p:cNvSpPr txBox="1">
            <a:spLocks/>
          </p:cNvSpPr>
          <p:nvPr/>
        </p:nvSpPr>
        <p:spPr>
          <a:xfrm>
            <a:off x="4513619" y="1627102"/>
            <a:ext cx="4718227" cy="4779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2600" dirty="0">
                <a:latin typeface="Cambria" panose="02040503050406030204" pitchFamily="18" charset="0"/>
                <a:ea typeface="Assistant"/>
                <a:cs typeface="Assistant"/>
                <a:sym typeface="Assistant"/>
              </a:rPr>
              <a:t>Khởi nghĩa Phùng Hưng</a:t>
            </a:r>
          </a:p>
          <a:p>
            <a:pPr algn="ctr"/>
            <a:r>
              <a:rPr lang="vi-VN" sz="2600" dirty="0">
                <a:latin typeface="Cambria" panose="02040503050406030204" pitchFamily="18" charset="0"/>
                <a:ea typeface="Assistant"/>
                <a:cs typeface="Assistant"/>
                <a:sym typeface="Assistant"/>
              </a:rPr>
              <a:t> (</a:t>
            </a:r>
            <a:r>
              <a:rPr lang="vi-VN" sz="2600" dirty="0">
                <a:latin typeface="Cambria" panose="02040503050406030204" pitchFamily="18" charset="0"/>
                <a:ea typeface="Cambria" panose="02040503050406030204" pitchFamily="18" charset="0"/>
              </a:rPr>
              <a:t>766 – 779)</a:t>
            </a:r>
            <a:endParaRPr lang="vi-VN" sz="2600" dirty="0">
              <a:solidFill>
                <a:schemeClr val="dk2"/>
              </a:solidFill>
              <a:latin typeface="Cambria" panose="02040503050406030204" pitchFamily="18" charset="0"/>
            </a:endParaRPr>
          </a:p>
        </p:txBody>
      </p:sp>
      <p:sp>
        <p:nvSpPr>
          <p:cNvPr id="10" name="圆角矩形 17">
            <a:extLst>
              <a:ext uri="{FF2B5EF4-FFF2-40B4-BE49-F238E27FC236}">
                <a16:creationId xmlns:a16="http://schemas.microsoft.com/office/drawing/2014/main" id="{B4FBFD3B-D101-6F59-F483-EA70E9928880}"/>
              </a:ext>
            </a:extLst>
          </p:cNvPr>
          <p:cNvSpPr/>
          <p:nvPr/>
        </p:nvSpPr>
        <p:spPr>
          <a:xfrm>
            <a:off x="4819567" y="2764941"/>
            <a:ext cx="4106333" cy="90610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1" name="Google Shape;1439;p54">
            <a:extLst>
              <a:ext uri="{FF2B5EF4-FFF2-40B4-BE49-F238E27FC236}">
                <a16:creationId xmlns:a16="http://schemas.microsoft.com/office/drawing/2014/main" id="{B96D681A-5FFA-F4F6-CE9D-8E74676ABBB2}"/>
              </a:ext>
            </a:extLst>
          </p:cNvPr>
          <p:cNvSpPr txBox="1">
            <a:spLocks/>
          </p:cNvSpPr>
          <p:nvPr/>
        </p:nvSpPr>
        <p:spPr>
          <a:xfrm>
            <a:off x="4571999" y="2974577"/>
            <a:ext cx="4718227" cy="4779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2600" dirty="0">
                <a:latin typeface="Cambria" panose="02040503050406030204" pitchFamily="18" charset="0"/>
                <a:ea typeface="Assistant"/>
                <a:cs typeface="Assistant"/>
                <a:sym typeface="Assistant"/>
              </a:rPr>
              <a:t>Khởi nghĩa Khúc Thừa Dụ (905</a:t>
            </a:r>
            <a:r>
              <a:rPr lang="vi-VN" sz="2600" dirty="0">
                <a:latin typeface="Cambria" panose="02040503050406030204" pitchFamily="18" charset="0"/>
                <a:ea typeface="Cambria" panose="02040503050406030204" pitchFamily="18" charset="0"/>
              </a:rPr>
              <a:t>)</a:t>
            </a:r>
            <a:endParaRPr lang="vi-VN" sz="2600" dirty="0">
              <a:solidFill>
                <a:schemeClr val="dk2"/>
              </a:solidFill>
              <a:latin typeface="Cambria" panose="02040503050406030204" pitchFamily="18" charset="0"/>
            </a:endParaRPr>
          </a:p>
        </p:txBody>
      </p:sp>
      <p:sp>
        <p:nvSpPr>
          <p:cNvPr id="12" name="圆角矩形 17">
            <a:extLst>
              <a:ext uri="{FF2B5EF4-FFF2-40B4-BE49-F238E27FC236}">
                <a16:creationId xmlns:a16="http://schemas.microsoft.com/office/drawing/2014/main" id="{ED2C4405-7CC2-AB9C-16EF-4244AB5AB6CE}"/>
              </a:ext>
            </a:extLst>
          </p:cNvPr>
          <p:cNvSpPr/>
          <p:nvPr/>
        </p:nvSpPr>
        <p:spPr>
          <a:xfrm>
            <a:off x="2300315" y="3973897"/>
            <a:ext cx="4543369" cy="6788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26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3" name="Google Shape;1439;p54">
            <a:extLst>
              <a:ext uri="{FF2B5EF4-FFF2-40B4-BE49-F238E27FC236}">
                <a16:creationId xmlns:a16="http://schemas.microsoft.com/office/drawing/2014/main" id="{B9024E5D-80CD-AB0A-CAA5-FCD6801F84AF}"/>
              </a:ext>
            </a:extLst>
          </p:cNvPr>
          <p:cNvSpPr txBox="1">
            <a:spLocks/>
          </p:cNvSpPr>
          <p:nvPr/>
        </p:nvSpPr>
        <p:spPr>
          <a:xfrm>
            <a:off x="2233873" y="4058524"/>
            <a:ext cx="4718227" cy="4779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ajdhani"/>
              <a:buNone/>
              <a:defRPr sz="3500" b="1" i="0" u="none" strike="noStrike" cap="none">
                <a:solidFill>
                  <a:schemeClr val="accent2"/>
                </a:solidFill>
                <a:latin typeface="Rajdhani"/>
                <a:ea typeface="Rajdhani"/>
                <a:cs typeface="Rajdhani"/>
                <a:sym typeface="Rajdhani"/>
              </a:defRPr>
            </a:lvl1pPr>
            <a:lvl2pPr marR="0" lvl="1"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2pPr>
            <a:lvl3pPr marR="0" lvl="2"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3pPr>
            <a:lvl4pPr marR="0" lvl="3"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4pPr>
            <a:lvl5pPr marR="0" lvl="4"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5pPr>
            <a:lvl6pPr marR="0" lvl="5"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6pPr>
            <a:lvl7pPr marR="0" lvl="6"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7pPr>
            <a:lvl8pPr marR="0" lvl="7"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8pPr>
            <a:lvl9pPr marR="0" lvl="8" algn="ctr" rtl="0">
              <a:lnSpc>
                <a:spcPct val="100000"/>
              </a:lnSpc>
              <a:spcBef>
                <a:spcPts val="0"/>
              </a:spcBef>
              <a:spcAft>
                <a:spcPts val="0"/>
              </a:spcAft>
              <a:buClr>
                <a:schemeClr val="dk1"/>
              </a:buClr>
              <a:buSzPts val="3000"/>
              <a:buFont typeface="Rajdhani"/>
              <a:buNone/>
              <a:defRPr sz="3000" b="1" i="0" u="none" strike="noStrike" cap="none">
                <a:solidFill>
                  <a:schemeClr val="dk1"/>
                </a:solidFill>
                <a:latin typeface="Rajdhani"/>
                <a:ea typeface="Rajdhani"/>
                <a:cs typeface="Rajdhani"/>
                <a:sym typeface="Rajdhani"/>
              </a:defRPr>
            </a:lvl9pPr>
          </a:lstStyle>
          <a:p>
            <a:pPr algn="ctr"/>
            <a:r>
              <a:rPr lang="vi-VN" sz="2600" dirty="0">
                <a:latin typeface="Cambria" panose="02040503050406030204" pitchFamily="18" charset="0"/>
                <a:ea typeface="Assistant"/>
                <a:cs typeface="Assistant"/>
                <a:sym typeface="Assistant"/>
              </a:rPr>
              <a:t>Chiến thắng Bạch Đằng (938</a:t>
            </a:r>
            <a:r>
              <a:rPr lang="vi-VN" sz="2600" dirty="0">
                <a:latin typeface="Cambria" panose="02040503050406030204" pitchFamily="18" charset="0"/>
                <a:ea typeface="Cambria" panose="02040503050406030204" pitchFamily="18" charset="0"/>
              </a:rPr>
              <a:t>)</a:t>
            </a:r>
            <a:endParaRPr lang="vi-VN" sz="2600" dirty="0">
              <a:solidFill>
                <a:schemeClr val="dk2"/>
              </a:solidFill>
              <a:latin typeface="Cambria" panose="02040503050406030204" pitchFamily="18" charset="0"/>
            </a:endParaRPr>
          </a:p>
        </p:txBody>
      </p:sp>
    </p:spTree>
    <p:extLst>
      <p:ext uri="{BB962C8B-B14F-4D97-AF65-F5344CB8AC3E}">
        <p14:creationId xmlns:p14="http://schemas.microsoft.com/office/powerpoint/2010/main" val="793714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hiến thắng Bạch Đằng do Ngô Quyền lãnh đạo ( năm 938 )">
            <a:hlinkClick r:id="" action="ppaction://media"/>
            <a:extLst>
              <a:ext uri="{FF2B5EF4-FFF2-40B4-BE49-F238E27FC236}">
                <a16:creationId xmlns:a16="http://schemas.microsoft.com/office/drawing/2014/main" id="{B64AD602-1A78-236D-DE52-CA6850DA78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9651" y="207929"/>
            <a:ext cx="8404697" cy="4727642"/>
          </a:xfrm>
          <a:prstGeom prst="rect">
            <a:avLst/>
          </a:prstGeom>
        </p:spPr>
      </p:pic>
    </p:spTree>
    <p:extLst>
      <p:ext uri="{BB962C8B-B14F-4D97-AF65-F5344CB8AC3E}">
        <p14:creationId xmlns:p14="http://schemas.microsoft.com/office/powerpoint/2010/main" val="409525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36310" y="280747"/>
            <a:ext cx="8176796" cy="730875"/>
          </a:xfrm>
          <a:prstGeom prst="rect">
            <a:avLst/>
          </a:prstGeom>
        </p:spPr>
        <p:txBody>
          <a:bodyPr spcFirstLastPara="1" wrap="square" lIns="91425" tIns="91425" rIns="91425" bIns="91425" anchor="ctr" anchorCtr="0">
            <a:noAutofit/>
          </a:bodyPr>
          <a:lstStyle/>
          <a:p>
            <a:pPr algn="ctr"/>
            <a:r>
              <a:rPr lang="vi-VN" sz="3000" dirty="0">
                <a:latin typeface="Cambria" panose="02040503050406030204" pitchFamily="18" charset="0"/>
                <a:ea typeface="Assistant"/>
                <a:cs typeface="Assistant"/>
                <a:sym typeface="Assistant"/>
              </a:rPr>
              <a:t>b)Cho biết việc nhân dân ta liên tục đứng lên đấu tranh giành độc lập thể hiện điều gì?</a:t>
            </a:r>
            <a:endParaRPr sz="3000" dirty="0">
              <a:latin typeface="SVN-Androgyne" panose="02040603050506020204" pitchFamily="18" charset="0"/>
            </a:endParaRPr>
          </a:p>
        </p:txBody>
      </p:sp>
      <p:grpSp>
        <p:nvGrpSpPr>
          <p:cNvPr id="1451" name="Google Shape;1451;p54"/>
          <p:cNvGrpSpPr/>
          <p:nvPr/>
        </p:nvGrpSpPr>
        <p:grpSpPr>
          <a:xfrm rot="316251">
            <a:off x="8084766" y="21138"/>
            <a:ext cx="1018489" cy="1254594"/>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54"/>
          <p:cNvGrpSpPr/>
          <p:nvPr/>
        </p:nvGrpSpPr>
        <p:grpSpPr>
          <a:xfrm rot="206440">
            <a:off x="7510292" y="1383721"/>
            <a:ext cx="215096" cy="26493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592972" y="2604739"/>
            <a:ext cx="7975362" cy="70852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200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871419" y="1503287"/>
            <a:ext cx="7991092" cy="133477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vi-VN" sz="200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807287" y="1522059"/>
            <a:ext cx="8110715" cy="2445810"/>
            <a:chOff x="624658" y="-321189"/>
            <a:chExt cx="7991092" cy="1505763"/>
          </a:xfrm>
        </p:grpSpPr>
        <p:sp>
          <p:nvSpPr>
            <p:cNvPr id="8" name="圆角矩形 17">
              <a:extLst>
                <a:ext uri="{FF2B5EF4-FFF2-40B4-BE49-F238E27FC236}">
                  <a16:creationId xmlns:a16="http://schemas.microsoft.com/office/drawing/2014/main" id="{EB7F13D9-4098-6D60-A50C-C715BA537045}"/>
                </a:ext>
              </a:extLst>
            </p:cNvPr>
            <p:cNvSpPr/>
            <p:nvPr/>
          </p:nvSpPr>
          <p:spPr>
            <a:xfrm>
              <a:off x="624659" y="-321189"/>
              <a:ext cx="7991091" cy="1316859"/>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45659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000" dirty="0">
                  <a:latin typeface="Cambria" panose="02040503050406030204" pitchFamily="18" charset="0"/>
                  <a:ea typeface="Assistant"/>
                  <a:cs typeface="Assistant"/>
                  <a:sym typeface="Assistant"/>
                </a:rPr>
                <a:t>+ Thể hiện lòng yêu nước nồng nàn.</a:t>
              </a:r>
            </a:p>
            <a:p>
              <a:pPr algn="just"/>
              <a:r>
                <a:rPr lang="vi-VN" sz="3000" dirty="0">
                  <a:latin typeface="Cambria" panose="02040503050406030204" pitchFamily="18" charset="0"/>
                  <a:ea typeface="Assistant"/>
                  <a:cs typeface="Assistant"/>
                  <a:sym typeface="Assistant"/>
                </a:rPr>
                <a:t>+ Tinh thần bất khuất, lòng dũng cảm, kiên cường chiến đấu với kẻ thù xâm lược của nhân dân ta.</a:t>
              </a:r>
            </a:p>
            <a:p>
              <a:pPr algn="just"/>
              <a:endParaRPr lang="vi-VN" sz="2600" dirty="0">
                <a:latin typeface="Cambria" panose="02040503050406030204" pitchFamily="18" charset="0"/>
                <a:ea typeface="Assistant"/>
                <a:cs typeface="Assistant"/>
                <a:sym typeface="Assistant"/>
              </a:endParaRPr>
            </a:p>
          </p:txBody>
        </p:sp>
      </p:grpSp>
      <p:pic>
        <p:nvPicPr>
          <p:cNvPr id="2" name="Graphic 1">
            <a:extLst>
              <a:ext uri="{FF2B5EF4-FFF2-40B4-BE49-F238E27FC236}">
                <a16:creationId xmlns:a16="http://schemas.microsoft.com/office/drawing/2014/main" id="{8F0F2B72-61B4-13D1-5F16-A09B47CCB72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71706"/>
          <a:stretch/>
        </p:blipFill>
        <p:spPr>
          <a:xfrm flipH="1">
            <a:off x="7160795" y="3099409"/>
            <a:ext cx="1889152" cy="2092843"/>
          </a:xfrm>
          <a:prstGeom prst="rect">
            <a:avLst/>
          </a:prstGeom>
        </p:spPr>
      </p:pic>
    </p:spTree>
    <p:extLst>
      <p:ext uri="{BB962C8B-B14F-4D97-AF65-F5344CB8AC3E}">
        <p14:creationId xmlns:p14="http://schemas.microsoft.com/office/powerpoint/2010/main" val="124791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20F43C4-9F9B-991B-79F4-F927B087BA47}"/>
              </a:ext>
            </a:extLst>
          </p:cNvPr>
          <p:cNvPicPr>
            <a:picLocks noChangeAspect="1"/>
          </p:cNvPicPr>
          <p:nvPr/>
        </p:nvPicPr>
        <p:blipFill>
          <a:blip r:embed="rId2"/>
          <a:stretch>
            <a:fillRect/>
          </a:stretch>
        </p:blipFill>
        <p:spPr>
          <a:xfrm>
            <a:off x="850023" y="298318"/>
            <a:ext cx="8510754" cy="3048264"/>
          </a:xfrm>
          <a:prstGeom prst="rect">
            <a:avLst/>
          </a:prstGeom>
        </p:spPr>
      </p:pic>
      <p:pic>
        <p:nvPicPr>
          <p:cNvPr id="17" name="Picture 2">
            <a:extLst>
              <a:ext uri="{FF2B5EF4-FFF2-40B4-BE49-F238E27FC236}">
                <a16:creationId xmlns:a16="http://schemas.microsoft.com/office/drawing/2014/main" id="{8975CEF4-FFCC-0663-9F43-DF5E73BAE8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419101" y="2571750"/>
            <a:ext cx="4595329" cy="2698236"/>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6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5774E70B-2975-0EB4-10A3-0B0C9D9B4C88}"/>
              </a:ext>
            </a:extLst>
          </p:cNvPr>
          <p:cNvSpPr/>
          <p:nvPr/>
        </p:nvSpPr>
        <p:spPr>
          <a:xfrm>
            <a:off x="1077774" y="304953"/>
            <a:ext cx="5675653" cy="151671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70DC8825-B696-1DA5-3B2C-F1A402A8DB22}"/>
              </a:ext>
            </a:extLst>
          </p:cNvPr>
          <p:cNvSpPr txBox="1"/>
          <p:nvPr/>
        </p:nvSpPr>
        <p:spPr>
          <a:xfrm>
            <a:off x="1077774" y="377277"/>
            <a:ext cx="5675653"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Em hãy kể tên một số anh hùng tiêu biểu trong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cuộc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đấu</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tranh</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chống</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Bắc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thuộc</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của</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nhân</a:t>
            </a:r>
            <a:r>
              <a:rPr lang="en-SG" sz="2800" b="1" dirty="0">
                <a:solidFill>
                  <a:srgbClr val="002060"/>
                </a:solidFill>
                <a:latin typeface="Cambria" panose="02040503050406030204" pitchFamily="18" charset="0"/>
                <a:ea typeface="Cambria" panose="02040503050406030204" pitchFamily="18" charset="0"/>
              </a:rPr>
              <a:t> </a:t>
            </a:r>
            <a:r>
              <a:rPr lang="en-SG" sz="2800" b="1" dirty="0" err="1">
                <a:solidFill>
                  <a:srgbClr val="002060"/>
                </a:solidFill>
                <a:latin typeface="Cambria" panose="02040503050406030204" pitchFamily="18" charset="0"/>
                <a:ea typeface="Cambria" panose="02040503050406030204" pitchFamily="18" charset="0"/>
              </a:rPr>
              <a:t>dân</a:t>
            </a:r>
            <a:r>
              <a:rPr lang="en-SG"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ta.</a:t>
            </a:r>
            <a:endParaRPr lang="en-SG" sz="2800" b="1" dirty="0">
              <a:solidFill>
                <a:srgbClr val="002060"/>
              </a:solidFill>
              <a:latin typeface="Cambria" panose="02040503050406030204" pitchFamily="18" charset="0"/>
              <a:ea typeface="Cambria" panose="02040503050406030204" pitchFamily="18" charset="0"/>
            </a:endParaRPr>
          </a:p>
        </p:txBody>
      </p:sp>
      <p:sp>
        <p:nvSpPr>
          <p:cNvPr id="18" name="圆角矩形 17">
            <a:extLst>
              <a:ext uri="{FF2B5EF4-FFF2-40B4-BE49-F238E27FC236}">
                <a16:creationId xmlns:a16="http://schemas.microsoft.com/office/drawing/2014/main" id="{A2FFBDDB-BF25-5D9F-9A74-018328B7D36B}"/>
              </a:ext>
            </a:extLst>
          </p:cNvPr>
          <p:cNvSpPr/>
          <p:nvPr/>
        </p:nvSpPr>
        <p:spPr>
          <a:xfrm>
            <a:off x="2345511" y="213113"/>
            <a:ext cx="6471753" cy="309831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DB76709D-8D8B-EF9D-526D-F2A52836C5B9}"/>
              </a:ext>
            </a:extLst>
          </p:cNvPr>
          <p:cNvSpPr txBox="1"/>
          <p:nvPr/>
        </p:nvSpPr>
        <p:spPr>
          <a:xfrm>
            <a:off x="2532139" y="427462"/>
            <a:ext cx="6098496" cy="2554545"/>
          </a:xfrm>
          <a:prstGeom prst="rect">
            <a:avLst/>
          </a:prstGeom>
          <a:noFill/>
        </p:spPr>
        <p:txBody>
          <a:bodyPr wrap="square">
            <a:spAutoFit/>
          </a:bodyPr>
          <a:lstStyle/>
          <a:p>
            <a:pPr algn="just"/>
            <a:r>
              <a:rPr lang="en-SG" sz="3200" dirty="0">
                <a:latin typeface="Cambria" panose="02040503050406030204" pitchFamily="18" charset="0"/>
                <a:ea typeface="Cambria" panose="02040503050406030204" pitchFamily="18" charset="0"/>
              </a:rPr>
              <a:t>Trong </a:t>
            </a:r>
            <a:r>
              <a:rPr lang="en-SG" sz="3200" dirty="0" err="1">
                <a:latin typeface="Cambria" panose="02040503050406030204" pitchFamily="18" charset="0"/>
                <a:ea typeface="Cambria" panose="02040503050406030204" pitchFamily="18" charset="0"/>
              </a:rPr>
              <a:t>cuộc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đấu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tranh</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chống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Bắc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thuộc</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của</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nhân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dân</a:t>
            </a:r>
            <a:r>
              <a:rPr lang="en-SG" sz="3200" dirty="0">
                <a:latin typeface="Cambria" panose="02040503050406030204" pitchFamily="18" charset="0"/>
                <a:ea typeface="Cambria" panose="02040503050406030204" pitchFamily="18" charset="0"/>
              </a:rPr>
              <a:t> ta </a:t>
            </a:r>
            <a:r>
              <a:rPr lang="en-SG" sz="3200" dirty="0" err="1">
                <a:latin typeface="Cambria" panose="02040503050406030204" pitchFamily="18" charset="0"/>
                <a:ea typeface="Cambria" panose="02040503050406030204" pitchFamily="18" charset="0"/>
              </a:rPr>
              <a:t>xuất</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hiện</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nhiều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tấm</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gương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anh</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dũng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tiêu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biểu</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như</a:t>
            </a:r>
            <a:r>
              <a:rPr lang="en-SG" sz="3200" dirty="0">
                <a:latin typeface="Cambria" panose="02040503050406030204" pitchFamily="18" charset="0"/>
                <a:ea typeface="Cambria" panose="02040503050406030204" pitchFamily="18" charset="0"/>
              </a:rPr>
              <a:t>: Hai </a:t>
            </a:r>
            <a:r>
              <a:rPr lang="en-SG" sz="3200" dirty="0" err="1">
                <a:latin typeface="Cambria" panose="02040503050406030204" pitchFamily="18" charset="0"/>
                <a:ea typeface="Cambria" panose="02040503050406030204" pitchFamily="18" charset="0"/>
              </a:rPr>
              <a:t>Bà</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Trưng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Bà</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Triệu</a:t>
            </a:r>
            <a:r>
              <a:rPr lang="en-SG" sz="3200" dirty="0">
                <a:latin typeface="Cambria" panose="02040503050406030204" pitchFamily="18" charset="0"/>
                <a:ea typeface="Cambria" panose="02040503050406030204" pitchFamily="18" charset="0"/>
              </a:rPr>
              <a:t>, Lý </a:t>
            </a:r>
            <a:r>
              <a:rPr lang="en-SG" sz="3200" dirty="0" err="1">
                <a:latin typeface="Cambria" panose="02040503050406030204" pitchFamily="18" charset="0"/>
                <a:ea typeface="Cambria" panose="02040503050406030204" pitchFamily="18" charset="0"/>
              </a:rPr>
              <a:t>Bí</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Phùng</a:t>
            </a:r>
            <a:r>
              <a:rPr lang="en-SG" sz="3200" dirty="0">
                <a:latin typeface="Cambria" panose="02040503050406030204" pitchFamily="18" charset="0"/>
                <a:ea typeface="Cambria" panose="02040503050406030204" pitchFamily="18" charset="0"/>
              </a:rPr>
              <a:t> </a:t>
            </a:r>
            <a:r>
              <a:rPr lang="en-SG" sz="3200" dirty="0" err="1">
                <a:latin typeface="Cambria" panose="02040503050406030204" pitchFamily="18" charset="0"/>
                <a:ea typeface="Cambria" panose="02040503050406030204" pitchFamily="18" charset="0"/>
              </a:rPr>
              <a:t>Hưng</a:t>
            </a:r>
            <a:r>
              <a:rPr lang="en-SG" sz="3200" dirty="0">
                <a:latin typeface="Cambria" panose="02040503050406030204" pitchFamily="18" charset="0"/>
                <a:ea typeface="Cambria" panose="02040503050406030204" pitchFamily="18" charset="0"/>
              </a:rPr>
              <a:t>, Ngô </a:t>
            </a:r>
            <a:r>
              <a:rPr lang="en-SG" sz="3200" dirty="0" err="1">
                <a:latin typeface="Cambria" panose="02040503050406030204" pitchFamily="18" charset="0"/>
                <a:ea typeface="Cambria" panose="02040503050406030204" pitchFamily="18" charset="0"/>
              </a:rPr>
              <a:t>Quyền</a:t>
            </a:r>
            <a:r>
              <a:rPr lang="en-SG" sz="3200" dirty="0">
                <a:latin typeface="Cambria" panose="02040503050406030204" pitchFamily="18" charset="0"/>
                <a:ea typeface="Cambria" panose="02040503050406030204" pitchFamily="18" charset="0"/>
              </a:rPr>
              <a:t>,...</a:t>
            </a:r>
          </a:p>
        </p:txBody>
      </p:sp>
      <p:pic>
        <p:nvPicPr>
          <p:cNvPr id="20" name="图片 24">
            <a:extLst>
              <a:ext uri="{FF2B5EF4-FFF2-40B4-BE49-F238E27FC236}">
                <a16:creationId xmlns:a16="http://schemas.microsoft.com/office/drawing/2014/main" id="{CC68B6C4-1031-B389-E1B8-3376AF93C5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571"/>
          <a:stretch/>
        </p:blipFill>
        <p:spPr>
          <a:xfrm>
            <a:off x="0" y="2664887"/>
            <a:ext cx="3683000" cy="2704396"/>
          </a:xfrm>
          <a:prstGeom prst="rect">
            <a:avLst/>
          </a:prstGeom>
        </p:spPr>
      </p:pic>
    </p:spTree>
    <p:extLst>
      <p:ext uri="{BB962C8B-B14F-4D97-AF65-F5344CB8AC3E}">
        <p14:creationId xmlns:p14="http://schemas.microsoft.com/office/powerpoint/2010/main" val="282898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17"/>
                                        </p:tgtEl>
                                        <p:attrNameLst>
                                          <p:attrName>ppt_w</p:attrName>
                                        </p:attrNameLst>
                                      </p:cBhvr>
                                      <p:tavLst>
                                        <p:tav tm="0">
                                          <p:val>
                                            <p:strVal val="ppt_w"/>
                                          </p:val>
                                        </p:tav>
                                        <p:tav tm="100000">
                                          <p:val>
                                            <p:fltVal val="0"/>
                                          </p:val>
                                        </p:tav>
                                      </p:tavLst>
                                    </p:anim>
                                    <p:anim calcmode="lin" valueType="num">
                                      <p:cBhvr>
                                        <p:cTn id="19" dur="500"/>
                                        <p:tgtEl>
                                          <p:spTgt spid="17"/>
                                        </p:tgtEl>
                                        <p:attrNameLst>
                                          <p:attrName>ppt_h</p:attrName>
                                        </p:attrNameLst>
                                      </p:cBhvr>
                                      <p:tavLst>
                                        <p:tav tm="0">
                                          <p:val>
                                            <p:strVal val="ppt_h"/>
                                          </p:val>
                                        </p:tav>
                                        <p:tav tm="100000">
                                          <p:val>
                                            <p:fltVal val="0"/>
                                          </p:val>
                                        </p:tav>
                                      </p:tavLst>
                                    </p:anim>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6"/>
                                        </p:tgtEl>
                                        <p:attrNameLst>
                                          <p:attrName>ppt_w</p:attrName>
                                        </p:attrNameLst>
                                      </p:cBhvr>
                                      <p:tavLst>
                                        <p:tav tm="0">
                                          <p:val>
                                            <p:strVal val="ppt_w"/>
                                          </p:val>
                                        </p:tav>
                                        <p:tav tm="100000">
                                          <p:val>
                                            <p:fltVal val="0"/>
                                          </p:val>
                                        </p:tav>
                                      </p:tavLst>
                                    </p:anim>
                                    <p:anim calcmode="lin" valueType="num">
                                      <p:cBhvr>
                                        <p:cTn id="24" dur="500"/>
                                        <p:tgtEl>
                                          <p:spTgt spid="16"/>
                                        </p:tgtEl>
                                        <p:attrNameLst>
                                          <p:attrName>ppt_h</p:attrName>
                                        </p:attrNameLst>
                                      </p:cBhvr>
                                      <p:tavLst>
                                        <p:tav tm="0">
                                          <p:val>
                                            <p:strVal val="ppt_h"/>
                                          </p:val>
                                        </p:tav>
                                        <p:tav tm="100000">
                                          <p:val>
                                            <p:fltVal val="0"/>
                                          </p:val>
                                        </p:tav>
                                      </p:tavLst>
                                    </p:anim>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p:bldP spid="16" grpId="1"/>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52206" y="1334417"/>
            <a:ext cx="6487196" cy="3809082"/>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B4400A-CA12-35D4-A54A-A37C49A93A40}"/>
              </a:ext>
            </a:extLst>
          </p:cNvPr>
          <p:cNvPicPr>
            <a:picLocks noChangeAspect="1"/>
          </p:cNvPicPr>
          <p:nvPr/>
        </p:nvPicPr>
        <p:blipFill>
          <a:blip r:embed="rId5"/>
          <a:stretch>
            <a:fillRect/>
          </a:stretch>
        </p:blipFill>
        <p:spPr>
          <a:xfrm>
            <a:off x="2315751" y="1744667"/>
            <a:ext cx="6638478" cy="1640543"/>
          </a:xfrm>
          <a:prstGeom prst="rect">
            <a:avLst/>
          </a:prstGeom>
        </p:spPr>
      </p:pic>
    </p:spTree>
    <p:extLst>
      <p:ext uri="{BB962C8B-B14F-4D97-AF65-F5344CB8AC3E}">
        <p14:creationId xmlns:p14="http://schemas.microsoft.com/office/powerpoint/2010/main" val="328016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C2A5811-BCF9-11F1-B333-A80F9658BB67}"/>
              </a:ext>
            </a:extLst>
          </p:cNvPr>
          <p:cNvGrpSpPr/>
          <p:nvPr/>
        </p:nvGrpSpPr>
        <p:grpSpPr>
          <a:xfrm>
            <a:off x="55326" y="490584"/>
            <a:ext cx="3477400" cy="3505682"/>
            <a:chOff x="736179" y="-391894"/>
            <a:chExt cx="8414505" cy="1514582"/>
          </a:xfrm>
        </p:grpSpPr>
        <p:sp>
          <p:nvSpPr>
            <p:cNvPr id="18" name="圆角矩形 17">
              <a:extLst>
                <a:ext uri="{FF2B5EF4-FFF2-40B4-BE49-F238E27FC236}">
                  <a16:creationId xmlns:a16="http://schemas.microsoft.com/office/drawing/2014/main" id="{DD70A95C-4543-D428-DED0-5EC690DBF644}"/>
                </a:ext>
              </a:extLst>
            </p:cNvPr>
            <p:cNvSpPr/>
            <p:nvPr/>
          </p:nvSpPr>
          <p:spPr>
            <a:xfrm>
              <a:off x="736179" y="-391894"/>
              <a:ext cx="8414505" cy="1514582"/>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Google Shape;1412;p53">
              <a:extLst>
                <a:ext uri="{FF2B5EF4-FFF2-40B4-BE49-F238E27FC236}">
                  <a16:creationId xmlns:a16="http://schemas.microsoft.com/office/drawing/2014/main" id="{CF8CA259-23C9-82F2-6C11-273CF9B48084}"/>
                </a:ext>
              </a:extLst>
            </p:cNvPr>
            <p:cNvSpPr txBox="1">
              <a:spLocks/>
            </p:cNvSpPr>
            <p:nvPr/>
          </p:nvSpPr>
          <p:spPr>
            <a:xfrm>
              <a:off x="947293" y="-364459"/>
              <a:ext cx="8027885" cy="95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SG" sz="2600" b="1" dirty="0" err="1">
                  <a:solidFill>
                    <a:srgbClr val="002060"/>
                  </a:solidFill>
                  <a:latin typeface="Cambria" panose="02040503050406030204" pitchFamily="18" charset="0"/>
                  <a:ea typeface="Cambria" panose="02040503050406030204" pitchFamily="18" charset="0"/>
                </a:rPr>
                <a:t>Đọc</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thông</a:t>
              </a:r>
              <a:r>
                <a:rPr lang="en-SG" sz="2600" b="1" dirty="0">
                  <a:solidFill>
                    <a:srgbClr val="002060"/>
                  </a:solidFill>
                  <a:latin typeface="Cambria" panose="02040503050406030204" pitchFamily="18" charset="0"/>
                  <a:ea typeface="Cambria" panose="02040503050406030204" pitchFamily="18" charset="0"/>
                </a:rPr>
                <a:t> tin </a:t>
              </a:r>
              <a:r>
                <a:rPr lang="en-SG" sz="2600" b="1" dirty="0" err="1">
                  <a:solidFill>
                    <a:srgbClr val="002060"/>
                  </a:solidFill>
                  <a:latin typeface="Cambria" panose="02040503050406030204" pitchFamily="18" charset="0"/>
                  <a:ea typeface="Cambria" panose="02040503050406030204" pitchFamily="18" charset="0"/>
                </a:rPr>
                <a:t>và</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quan</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sát</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các</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hình</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từ</a:t>
              </a:r>
              <a:r>
                <a:rPr lang="en-SG" sz="2600" b="1" dirty="0">
                  <a:solidFill>
                    <a:srgbClr val="002060"/>
                  </a:solidFill>
                  <a:latin typeface="Cambria" panose="02040503050406030204" pitchFamily="18" charset="0"/>
                  <a:ea typeface="Cambria" panose="02040503050406030204" pitchFamily="18" charset="0"/>
                </a:rPr>
                <a:t> 1 </a:t>
              </a:r>
              <a:r>
                <a:rPr lang="en-SG" sz="2600" b="1" dirty="0" err="1">
                  <a:solidFill>
                    <a:srgbClr val="002060"/>
                  </a:solidFill>
                  <a:latin typeface="Cambria" panose="02040503050406030204" pitchFamily="18" charset="0"/>
                  <a:ea typeface="Cambria" panose="02040503050406030204" pitchFamily="18" charset="0"/>
                </a:rPr>
                <a:t>đến</a:t>
              </a:r>
              <a:r>
                <a:rPr lang="en-SG" sz="2600" b="1" dirty="0">
                  <a:solidFill>
                    <a:srgbClr val="002060"/>
                  </a:solidFill>
                  <a:latin typeface="Cambria" panose="02040503050406030204" pitchFamily="18" charset="0"/>
                  <a:ea typeface="Cambria" panose="02040503050406030204" pitchFamily="18" charset="0"/>
                </a:rPr>
                <a:t> 3, </a:t>
              </a:r>
              <a:r>
                <a:rPr lang="en-SG" sz="2600" b="1" dirty="0" err="1">
                  <a:solidFill>
                    <a:srgbClr val="002060"/>
                  </a:solidFill>
                  <a:latin typeface="Cambria" panose="02040503050406030204" pitchFamily="18" charset="0"/>
                  <a:ea typeface="Cambria" panose="02040503050406030204" pitchFamily="18" charset="0"/>
                </a:rPr>
                <a:t>em</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hãy</a:t>
              </a:r>
              <a:r>
                <a:rPr lang="vi-VN" sz="2600" b="1" dirty="0">
                  <a:solidFill>
                    <a:srgbClr val="002060"/>
                  </a:solidFill>
                  <a:latin typeface="Cambria" panose="02040503050406030204" pitchFamily="18" charset="0"/>
                  <a:ea typeface="Cambria" panose="02040503050406030204" pitchFamily="18" charset="0"/>
                </a:rPr>
                <a:t> k</a:t>
              </a:r>
              <a:r>
                <a:rPr lang="en-SG" sz="2600" b="1" dirty="0">
                  <a:solidFill>
                    <a:srgbClr val="002060"/>
                  </a:solidFill>
                  <a:latin typeface="Cambria" panose="02040503050406030204" pitchFamily="18" charset="0"/>
                  <a:ea typeface="Cambria" panose="02040503050406030204" pitchFamily="18" charset="0"/>
                </a:rPr>
                <a:t>ể </a:t>
              </a:r>
              <a:r>
                <a:rPr lang="en-SG" sz="2600" b="1" dirty="0" err="1">
                  <a:solidFill>
                    <a:srgbClr val="002060"/>
                  </a:solidFill>
                  <a:latin typeface="Cambria" panose="02040503050406030204" pitchFamily="18" charset="0"/>
                  <a:ea typeface="Cambria" panose="02040503050406030204" pitchFamily="18" charset="0"/>
                </a:rPr>
                <a:t>câu</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chuyện</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về</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một</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nhân</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vật</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lịch</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sử</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tiêu</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biểu</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trong</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cuộc</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đấu</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tranh</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chống</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Bắc</a:t>
              </a:r>
              <a:r>
                <a:rPr lang="en-SG" sz="2600" b="1" dirty="0">
                  <a:solidFill>
                    <a:srgbClr val="002060"/>
                  </a:solidFill>
                  <a:latin typeface="Cambria" panose="02040503050406030204" pitchFamily="18" charset="0"/>
                  <a:ea typeface="Cambria" panose="02040503050406030204" pitchFamily="18" charset="0"/>
                </a:rPr>
                <a:t> </a:t>
              </a:r>
              <a:r>
                <a:rPr lang="en-SG" sz="2600" b="1" dirty="0" err="1">
                  <a:solidFill>
                    <a:srgbClr val="002060"/>
                  </a:solidFill>
                  <a:latin typeface="Cambria" panose="02040503050406030204" pitchFamily="18" charset="0"/>
                  <a:ea typeface="Cambria" panose="02040503050406030204" pitchFamily="18" charset="0"/>
                </a:rPr>
                <a:t>thuộc</a:t>
              </a:r>
              <a:r>
                <a:rPr lang="en-SG" sz="2600" b="1" dirty="0">
                  <a:solidFill>
                    <a:srgbClr val="002060"/>
                  </a:solidFill>
                  <a:latin typeface="Cambria" panose="02040503050406030204" pitchFamily="18" charset="0"/>
                  <a:ea typeface="Cambria" panose="02040503050406030204" pitchFamily="18" charset="0"/>
                </a:rPr>
                <a:t>.</a:t>
              </a:r>
              <a:endParaRPr lang="vi-VN" sz="2600" b="1" dirty="0">
                <a:solidFill>
                  <a:srgbClr val="002060"/>
                </a:solidFill>
                <a:latin typeface="Cambria" panose="02040503050406030204" pitchFamily="18" charset="0"/>
                <a:ea typeface="Cambria" panose="02040503050406030204" pitchFamily="18" charset="0"/>
              </a:endParaRPr>
            </a:p>
          </p:txBody>
        </p:sp>
      </p:grpSp>
      <p:pic>
        <p:nvPicPr>
          <p:cNvPr id="24" name="Picture 23" descr="A screenshot of a computer&#10;&#10;Description automatically generated">
            <a:extLst>
              <a:ext uri="{FF2B5EF4-FFF2-40B4-BE49-F238E27FC236}">
                <a16:creationId xmlns:a16="http://schemas.microsoft.com/office/drawing/2014/main" id="{A439C4E2-5C3D-42D4-0F3A-6997E20732DA}"/>
              </a:ext>
            </a:extLst>
          </p:cNvPr>
          <p:cNvPicPr>
            <a:picLocks noChangeAspect="1"/>
          </p:cNvPicPr>
          <p:nvPr/>
        </p:nvPicPr>
        <p:blipFill>
          <a:blip r:embed="rId2"/>
          <a:stretch>
            <a:fillRect/>
          </a:stretch>
        </p:blipFill>
        <p:spPr>
          <a:xfrm>
            <a:off x="3532725" y="0"/>
            <a:ext cx="5555950" cy="5143500"/>
          </a:xfrm>
          <a:prstGeom prst="rect">
            <a:avLst/>
          </a:prstGeom>
        </p:spPr>
      </p:pic>
    </p:spTree>
    <p:extLst>
      <p:ext uri="{BB962C8B-B14F-4D97-AF65-F5344CB8AC3E}">
        <p14:creationId xmlns:p14="http://schemas.microsoft.com/office/powerpoint/2010/main" val="484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C2A5811-BCF9-11F1-B333-A80F9658BB67}"/>
              </a:ext>
            </a:extLst>
          </p:cNvPr>
          <p:cNvGrpSpPr/>
          <p:nvPr/>
        </p:nvGrpSpPr>
        <p:grpSpPr>
          <a:xfrm>
            <a:off x="1028638" y="409671"/>
            <a:ext cx="6023742" cy="2216633"/>
            <a:chOff x="736179" y="-419327"/>
            <a:chExt cx="14576065" cy="957666"/>
          </a:xfrm>
        </p:grpSpPr>
        <p:sp>
          <p:nvSpPr>
            <p:cNvPr id="18" name="圆角矩形 17">
              <a:extLst>
                <a:ext uri="{FF2B5EF4-FFF2-40B4-BE49-F238E27FC236}">
                  <a16:creationId xmlns:a16="http://schemas.microsoft.com/office/drawing/2014/main" id="{DD70A95C-4543-D428-DED0-5EC690DBF644}"/>
                </a:ext>
              </a:extLst>
            </p:cNvPr>
            <p:cNvSpPr/>
            <p:nvPr/>
          </p:nvSpPr>
          <p:spPr>
            <a:xfrm>
              <a:off x="736179" y="-391894"/>
              <a:ext cx="14576065" cy="45013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
                  <a:srgbClr val="000000"/>
                </a:buClr>
                <a:buSzTx/>
                <a:buFont typeface="Arial"/>
                <a:buNone/>
                <a:tabLst/>
                <a:defRPr/>
              </a:pPr>
              <a:endParaRPr kumimoji="0" lang="vi-VN" sz="4500" b="1"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9" name="Google Shape;1412;p53">
              <a:extLst>
                <a:ext uri="{FF2B5EF4-FFF2-40B4-BE49-F238E27FC236}">
                  <a16:creationId xmlns:a16="http://schemas.microsoft.com/office/drawing/2014/main" id="{CF8CA259-23C9-82F2-6C11-273CF9B48084}"/>
                </a:ext>
              </a:extLst>
            </p:cNvPr>
            <p:cNvSpPr txBox="1">
              <a:spLocks/>
            </p:cNvSpPr>
            <p:nvPr/>
          </p:nvSpPr>
          <p:spPr>
            <a:xfrm>
              <a:off x="926806" y="-419327"/>
              <a:ext cx="14385436" cy="95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Chia sẻ điều em biết được qua câu chuyện đó.</a:t>
              </a:r>
            </a:p>
          </p:txBody>
        </p:sp>
      </p:grpSp>
      <p:pic>
        <p:nvPicPr>
          <p:cNvPr id="2" name="图片 24">
            <a:extLst>
              <a:ext uri="{FF2B5EF4-FFF2-40B4-BE49-F238E27FC236}">
                <a16:creationId xmlns:a16="http://schemas.microsoft.com/office/drawing/2014/main" id="{F9D0663C-3FC1-2626-83B5-4C9BB77866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571"/>
          <a:stretch/>
        </p:blipFill>
        <p:spPr>
          <a:xfrm>
            <a:off x="87537" y="2029433"/>
            <a:ext cx="3683000" cy="2704396"/>
          </a:xfrm>
          <a:prstGeom prst="rect">
            <a:avLst/>
          </a:prstGeom>
        </p:spPr>
      </p:pic>
      <p:sp>
        <p:nvSpPr>
          <p:cNvPr id="3" name="Google Shape;1412;p53">
            <a:extLst>
              <a:ext uri="{FF2B5EF4-FFF2-40B4-BE49-F238E27FC236}">
                <a16:creationId xmlns:a16="http://schemas.microsoft.com/office/drawing/2014/main" id="{02E84F7E-0183-9355-59C2-5D48662FA27A}"/>
              </a:ext>
            </a:extLst>
          </p:cNvPr>
          <p:cNvSpPr txBox="1">
            <a:spLocks/>
          </p:cNvSpPr>
          <p:nvPr/>
        </p:nvSpPr>
        <p:spPr>
          <a:xfrm>
            <a:off x="3199038" y="1775179"/>
            <a:ext cx="5944962" cy="221663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Hai Bà Trưng thật hùng dũng cưỡi voi  xông trận và khí thế tiến công của nghĩa quân ta cho thấy tinh thần yêu nước, quyết tâm chống giặc của ta rất mạnh mẽ.  </a:t>
            </a:r>
          </a:p>
        </p:txBody>
      </p:sp>
    </p:spTree>
    <p:extLst>
      <p:ext uri="{BB962C8B-B14F-4D97-AF65-F5344CB8AC3E}">
        <p14:creationId xmlns:p14="http://schemas.microsoft.com/office/powerpoint/2010/main" val="26435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608773" y="1107953"/>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42E3C3-1E25-9087-1B35-6FFE3536615D}"/>
              </a:ext>
            </a:extLst>
          </p:cNvPr>
          <p:cNvSpPr txBox="1"/>
          <p:nvPr/>
        </p:nvSpPr>
        <p:spPr>
          <a:xfrm>
            <a:off x="3910919" y="308258"/>
            <a:ext cx="4795296" cy="4401205"/>
          </a:xfrm>
          <a:prstGeom prst="rect">
            <a:avLst/>
          </a:prstGeom>
          <a:noFill/>
        </p:spPr>
        <p:txBody>
          <a:bodyPr wrap="square" rtlCol="0">
            <a:spAutoFit/>
          </a:bodyPr>
          <a:lstStyle/>
          <a:p>
            <a:r>
              <a:rPr lang="vi-VN" sz="14000" dirty="0">
                <a:ln w="50800">
                  <a:solidFill>
                    <a:schemeClr val="tx2"/>
                  </a:solidFill>
                </a:ln>
                <a:solidFill>
                  <a:srgbClr val="B65440"/>
                </a:solidFill>
                <a:latin typeface="SVN-Androgyne" panose="02040603050506020204" pitchFamily="18" charset="0"/>
              </a:rPr>
              <a:t>Vận dụng</a:t>
            </a:r>
            <a:endParaRPr lang="en-SG" sz="14000" dirty="0">
              <a:ln w="50800">
                <a:solidFill>
                  <a:schemeClr val="tx2"/>
                </a:solidFill>
              </a:ln>
              <a:solidFill>
                <a:srgbClr val="B65440"/>
              </a:solidFill>
              <a:latin typeface="SVN-Androgyne" panose="02040603050506020204" pitchFamily="18" charset="0"/>
            </a:endParaRPr>
          </a:p>
        </p:txBody>
      </p:sp>
    </p:spTree>
    <p:extLst>
      <p:ext uri="{BB962C8B-B14F-4D97-AF65-F5344CB8AC3E}">
        <p14:creationId xmlns:p14="http://schemas.microsoft.com/office/powerpoint/2010/main" val="359477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C89"/>
        </a:solidFill>
        <a:effectLst/>
      </p:bgPr>
    </p:bg>
    <p:spTree>
      <p:nvGrpSpPr>
        <p:cNvPr id="1" name=""/>
        <p:cNvGrpSpPr/>
        <p:nvPr/>
      </p:nvGrpSpPr>
      <p:grpSpPr>
        <a:xfrm>
          <a:off x="0" y="0"/>
          <a:ext cx="0" cy="0"/>
          <a:chOff x="0" y="0"/>
          <a:chExt cx="0" cy="0"/>
        </a:xfrm>
      </p:grpSpPr>
      <p:sp>
        <p:nvSpPr>
          <p:cNvPr id="2" name="Freeform 2"/>
          <p:cNvSpPr/>
          <p:nvPr/>
        </p:nvSpPr>
        <p:spPr>
          <a:xfrm>
            <a:off x="-246714" y="14096"/>
            <a:ext cx="9637427" cy="5894561"/>
          </a:xfrm>
          <a:custGeom>
            <a:avLst/>
            <a:gdLst/>
            <a:ahLst/>
            <a:cxnLst/>
            <a:rect l="l" t="t" r="r" b="b"/>
            <a:pathLst>
              <a:path w="19274853" h="11789122">
                <a:moveTo>
                  <a:pt x="0" y="0"/>
                </a:moveTo>
                <a:lnTo>
                  <a:pt x="19274854" y="0"/>
                </a:lnTo>
                <a:lnTo>
                  <a:pt x="19274854" y="11789122"/>
                </a:lnTo>
                <a:lnTo>
                  <a:pt x="0" y="11789122"/>
                </a:lnTo>
                <a:lnTo>
                  <a:pt x="0" y="0"/>
                </a:lnTo>
                <a:close/>
              </a:path>
            </a:pathLst>
          </a:custGeom>
          <a:blipFill>
            <a:blip r:embed="rId2">
              <a:alphaModFix amt="7999"/>
              <a:extLst>
                <a:ext uri="{96DAC541-7B7A-43D3-8B79-37D633B846F1}">
                  <asvg:svgBlip xmlns:asvg="http://schemas.microsoft.com/office/drawing/2016/SVG/main" r:embed="rId3"/>
                </a:ext>
              </a:extLst>
            </a:blip>
            <a:stretch>
              <a:fillRect l="-12657" t="-50982" r="-11420" b="-51882"/>
            </a:stretch>
          </a:blipFill>
        </p:spPr>
        <p:txBody>
          <a:bodyPr/>
          <a:lstStyle/>
          <a:p>
            <a:pPr defTabSz="457200">
              <a:buClrTx/>
            </a:pPr>
            <a:endParaRPr lang="en-SG" sz="900" kern="1200">
              <a:solidFill>
                <a:prstClr val="black"/>
              </a:solidFill>
              <a:latin typeface="Calibri"/>
              <a:ea typeface="+mn-ea"/>
              <a:cs typeface="+mn-cs"/>
            </a:endParaRPr>
          </a:p>
        </p:txBody>
      </p:sp>
      <p:sp>
        <p:nvSpPr>
          <p:cNvPr id="11" name="Freeform 11"/>
          <p:cNvSpPr/>
          <p:nvPr/>
        </p:nvSpPr>
        <p:spPr>
          <a:xfrm flipH="1">
            <a:off x="768944" y="2961376"/>
            <a:ext cx="2170331" cy="1069381"/>
          </a:xfrm>
          <a:custGeom>
            <a:avLst/>
            <a:gdLst/>
            <a:ahLst/>
            <a:cxnLst/>
            <a:rect l="l" t="t" r="r" b="b"/>
            <a:pathLst>
              <a:path w="4340661" h="2138762">
                <a:moveTo>
                  <a:pt x="4340661" y="0"/>
                </a:moveTo>
                <a:lnTo>
                  <a:pt x="0" y="0"/>
                </a:lnTo>
                <a:lnTo>
                  <a:pt x="0" y="2138762"/>
                </a:lnTo>
                <a:lnTo>
                  <a:pt x="4340661" y="2138762"/>
                </a:lnTo>
                <a:lnTo>
                  <a:pt x="434066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2" name="Freeform 12"/>
          <p:cNvSpPr/>
          <p:nvPr/>
        </p:nvSpPr>
        <p:spPr>
          <a:xfrm>
            <a:off x="5595960" y="632334"/>
            <a:ext cx="377084" cy="400379"/>
          </a:xfrm>
          <a:custGeom>
            <a:avLst/>
            <a:gdLst/>
            <a:ahLst/>
            <a:cxnLst/>
            <a:rect l="l" t="t" r="r" b="b"/>
            <a:pathLst>
              <a:path w="754167" h="800757">
                <a:moveTo>
                  <a:pt x="0" y="0"/>
                </a:moveTo>
                <a:lnTo>
                  <a:pt x="754167" y="0"/>
                </a:lnTo>
                <a:lnTo>
                  <a:pt x="754167" y="800757"/>
                </a:lnTo>
                <a:lnTo>
                  <a:pt x="0" y="800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3" name="Freeform 13"/>
          <p:cNvSpPr/>
          <p:nvPr/>
        </p:nvSpPr>
        <p:spPr>
          <a:xfrm>
            <a:off x="633829" y="2912129"/>
            <a:ext cx="377084" cy="400379"/>
          </a:xfrm>
          <a:custGeom>
            <a:avLst/>
            <a:gdLst/>
            <a:ahLst/>
            <a:cxnLst/>
            <a:rect l="l" t="t" r="r" b="b"/>
            <a:pathLst>
              <a:path w="754167" h="800757">
                <a:moveTo>
                  <a:pt x="0" y="0"/>
                </a:moveTo>
                <a:lnTo>
                  <a:pt x="754168" y="0"/>
                </a:lnTo>
                <a:lnTo>
                  <a:pt x="754168" y="800757"/>
                </a:lnTo>
                <a:lnTo>
                  <a:pt x="0" y="800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4" name="Freeform 14"/>
          <p:cNvSpPr/>
          <p:nvPr/>
        </p:nvSpPr>
        <p:spPr>
          <a:xfrm>
            <a:off x="7928040" y="2313414"/>
            <a:ext cx="272329" cy="289152"/>
          </a:xfrm>
          <a:custGeom>
            <a:avLst/>
            <a:gdLst/>
            <a:ahLst/>
            <a:cxnLst/>
            <a:rect l="l" t="t" r="r" b="b"/>
            <a:pathLst>
              <a:path w="544657" h="578304">
                <a:moveTo>
                  <a:pt x="0" y="0"/>
                </a:moveTo>
                <a:lnTo>
                  <a:pt x="544657" y="0"/>
                </a:lnTo>
                <a:lnTo>
                  <a:pt x="544657" y="578304"/>
                </a:lnTo>
                <a:lnTo>
                  <a:pt x="0" y="578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5" name="Freeform 15"/>
          <p:cNvSpPr/>
          <p:nvPr/>
        </p:nvSpPr>
        <p:spPr>
          <a:xfrm>
            <a:off x="2168469" y="4722377"/>
            <a:ext cx="1215048" cy="534621"/>
          </a:xfrm>
          <a:custGeom>
            <a:avLst/>
            <a:gdLst/>
            <a:ahLst/>
            <a:cxnLst/>
            <a:rect l="l" t="t" r="r" b="b"/>
            <a:pathLst>
              <a:path w="2430096" h="1069242">
                <a:moveTo>
                  <a:pt x="0" y="0"/>
                </a:moveTo>
                <a:lnTo>
                  <a:pt x="2430095" y="0"/>
                </a:lnTo>
                <a:lnTo>
                  <a:pt x="2430095" y="1069242"/>
                </a:lnTo>
                <a:lnTo>
                  <a:pt x="0" y="1069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6" name="Freeform 16"/>
          <p:cNvSpPr/>
          <p:nvPr/>
        </p:nvSpPr>
        <p:spPr>
          <a:xfrm>
            <a:off x="7328482" y="627808"/>
            <a:ext cx="1048340" cy="674750"/>
          </a:xfrm>
          <a:custGeom>
            <a:avLst/>
            <a:gdLst/>
            <a:ahLst/>
            <a:cxnLst/>
            <a:rect l="l" t="t" r="r" b="b"/>
            <a:pathLst>
              <a:path w="2096680" h="1349499">
                <a:moveTo>
                  <a:pt x="0" y="0"/>
                </a:moveTo>
                <a:lnTo>
                  <a:pt x="2096680" y="0"/>
                </a:lnTo>
                <a:lnTo>
                  <a:pt x="2096680" y="1349499"/>
                </a:lnTo>
                <a:lnTo>
                  <a:pt x="0" y="13494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7" name="Freeform 17"/>
          <p:cNvSpPr/>
          <p:nvPr/>
        </p:nvSpPr>
        <p:spPr>
          <a:xfrm>
            <a:off x="1585264" y="4417060"/>
            <a:ext cx="255235" cy="271002"/>
          </a:xfrm>
          <a:custGeom>
            <a:avLst/>
            <a:gdLst/>
            <a:ahLst/>
            <a:cxnLst/>
            <a:rect l="l" t="t" r="r" b="b"/>
            <a:pathLst>
              <a:path w="510469" h="542004">
                <a:moveTo>
                  <a:pt x="0" y="0"/>
                </a:moveTo>
                <a:lnTo>
                  <a:pt x="510469" y="0"/>
                </a:lnTo>
                <a:lnTo>
                  <a:pt x="510469" y="542004"/>
                </a:lnTo>
                <a:lnTo>
                  <a:pt x="0" y="5420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8" name="Freeform 18"/>
          <p:cNvSpPr/>
          <p:nvPr/>
        </p:nvSpPr>
        <p:spPr>
          <a:xfrm>
            <a:off x="6058648" y="965183"/>
            <a:ext cx="1447058" cy="1751131"/>
          </a:xfrm>
          <a:custGeom>
            <a:avLst/>
            <a:gdLst/>
            <a:ahLst/>
            <a:cxnLst/>
            <a:rect l="l" t="t" r="r" b="b"/>
            <a:pathLst>
              <a:path w="2894116" h="3502261">
                <a:moveTo>
                  <a:pt x="0" y="0"/>
                </a:moveTo>
                <a:lnTo>
                  <a:pt x="2894116" y="0"/>
                </a:lnTo>
                <a:lnTo>
                  <a:pt x="2894116" y="3502261"/>
                </a:lnTo>
                <a:lnTo>
                  <a:pt x="0" y="3502261"/>
                </a:lnTo>
                <a:lnTo>
                  <a:pt x="0" y="0"/>
                </a:lnTo>
                <a:close/>
              </a:path>
            </a:pathLst>
          </a:custGeom>
          <a:blipFill>
            <a:blip r:embed="rId12"/>
            <a:stretch>
              <a:fillRect/>
            </a:stretch>
          </a:blipFill>
        </p:spPr>
        <p:txBody>
          <a:bodyPr/>
          <a:lstStyle/>
          <a:p>
            <a:pPr defTabSz="457200">
              <a:buClrTx/>
            </a:pPr>
            <a:endParaRPr lang="en-SG" sz="900" kern="1200">
              <a:solidFill>
                <a:prstClr val="black"/>
              </a:solidFill>
              <a:latin typeface="Calibri"/>
              <a:ea typeface="+mn-ea"/>
              <a:cs typeface="+mn-cs"/>
            </a:endParaRPr>
          </a:p>
        </p:txBody>
      </p:sp>
      <p:grpSp>
        <p:nvGrpSpPr>
          <p:cNvPr id="23" name="Group 22">
            <a:extLst>
              <a:ext uri="{FF2B5EF4-FFF2-40B4-BE49-F238E27FC236}">
                <a16:creationId xmlns:a16="http://schemas.microsoft.com/office/drawing/2014/main" id="{8B8ACB60-E050-E843-9778-1AFC3EF35EEC}"/>
              </a:ext>
            </a:extLst>
          </p:cNvPr>
          <p:cNvGrpSpPr/>
          <p:nvPr/>
        </p:nvGrpSpPr>
        <p:grpSpPr>
          <a:xfrm>
            <a:off x="3126797" y="2912129"/>
            <a:ext cx="5030180" cy="1195048"/>
            <a:chOff x="6253594" y="5824257"/>
            <a:chExt cx="10060360" cy="2390095"/>
          </a:xfrm>
        </p:grpSpPr>
        <p:grpSp>
          <p:nvGrpSpPr>
            <p:cNvPr id="7" name="Group 7"/>
            <p:cNvGrpSpPr/>
            <p:nvPr/>
          </p:nvGrpSpPr>
          <p:grpSpPr>
            <a:xfrm>
              <a:off x="6253594" y="5824257"/>
              <a:ext cx="10060360" cy="2390095"/>
              <a:chOff x="0" y="0"/>
              <a:chExt cx="2474483" cy="587877"/>
            </a:xfrm>
          </p:grpSpPr>
          <p:sp>
            <p:nvSpPr>
              <p:cNvPr id="8" name="Freeform 8"/>
              <p:cNvSpPr/>
              <p:nvPr/>
            </p:nvSpPr>
            <p:spPr>
              <a:xfrm>
                <a:off x="48260" y="48260"/>
                <a:ext cx="2426223" cy="539617"/>
              </a:xfrm>
              <a:custGeom>
                <a:avLst/>
                <a:gdLst/>
                <a:ahLst/>
                <a:cxnLst/>
                <a:rect l="l" t="t" r="r" b="b"/>
                <a:pathLst>
                  <a:path w="2426223" h="539617">
                    <a:moveTo>
                      <a:pt x="0" y="0"/>
                    </a:moveTo>
                    <a:lnTo>
                      <a:pt x="2426223" y="0"/>
                    </a:lnTo>
                    <a:lnTo>
                      <a:pt x="2426223" y="539617"/>
                    </a:lnTo>
                    <a:lnTo>
                      <a:pt x="0" y="53961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9" name="Freeform 9"/>
              <p:cNvSpPr/>
              <p:nvPr/>
            </p:nvSpPr>
            <p:spPr>
              <a:xfrm>
                <a:off x="6350" y="6350"/>
                <a:ext cx="2426223" cy="539617"/>
              </a:xfrm>
              <a:custGeom>
                <a:avLst/>
                <a:gdLst/>
                <a:ahLst/>
                <a:cxnLst/>
                <a:rect l="l" t="t" r="r" b="b"/>
                <a:pathLst>
                  <a:path w="2426223" h="539617">
                    <a:moveTo>
                      <a:pt x="0" y="0"/>
                    </a:moveTo>
                    <a:lnTo>
                      <a:pt x="2426223" y="0"/>
                    </a:lnTo>
                    <a:lnTo>
                      <a:pt x="2426223" y="539617"/>
                    </a:lnTo>
                    <a:lnTo>
                      <a:pt x="0" y="539617"/>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10" name="Freeform 10"/>
              <p:cNvSpPr/>
              <p:nvPr/>
            </p:nvSpPr>
            <p:spPr>
              <a:xfrm>
                <a:off x="0" y="0"/>
                <a:ext cx="2438923" cy="552317"/>
              </a:xfrm>
              <a:custGeom>
                <a:avLst/>
                <a:gdLst/>
                <a:ahLst/>
                <a:cxnLst/>
                <a:rect l="l" t="t" r="r" b="b"/>
                <a:pathLst>
                  <a:path w="2438923" h="552317">
                    <a:moveTo>
                      <a:pt x="2438923" y="552317"/>
                    </a:moveTo>
                    <a:lnTo>
                      <a:pt x="0" y="552317"/>
                    </a:lnTo>
                    <a:lnTo>
                      <a:pt x="0" y="0"/>
                    </a:lnTo>
                    <a:lnTo>
                      <a:pt x="2438923" y="0"/>
                    </a:lnTo>
                    <a:lnTo>
                      <a:pt x="2438923" y="552317"/>
                    </a:lnTo>
                    <a:close/>
                    <a:moveTo>
                      <a:pt x="12700" y="539617"/>
                    </a:moveTo>
                    <a:lnTo>
                      <a:pt x="2426223" y="539617"/>
                    </a:lnTo>
                    <a:lnTo>
                      <a:pt x="2426223" y="12700"/>
                    </a:lnTo>
                    <a:lnTo>
                      <a:pt x="12700" y="12700"/>
                    </a:lnTo>
                    <a:lnTo>
                      <a:pt x="12700" y="53961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sp>
          <p:nvSpPr>
            <p:cNvPr id="20" name="TextBox 20"/>
            <p:cNvSpPr txBox="1"/>
            <p:nvPr/>
          </p:nvSpPr>
          <p:spPr>
            <a:xfrm>
              <a:off x="6527762" y="5977721"/>
              <a:ext cx="9328318" cy="1949251"/>
            </a:xfrm>
            <a:prstGeom prst="rect">
              <a:avLst/>
            </a:prstGeom>
          </p:spPr>
          <p:txBody>
            <a:bodyPr lIns="0" tIns="0" rIns="0" bIns="0" rtlCol="0" anchor="t">
              <a:spAutoFit/>
            </a:bodyPr>
            <a:lstStyle/>
            <a:p>
              <a:pPr algn="ctr" defTabSz="457200">
                <a:lnSpc>
                  <a:spcPts val="7629"/>
                </a:lnSpc>
                <a:buClrTx/>
              </a:pPr>
              <a:r>
                <a:rPr lang="en-US" sz="6357" kern="1200" spc="-229" dirty="0">
                  <a:solidFill>
                    <a:srgbClr val="FFFAF2"/>
                  </a:solidFill>
                  <a:latin typeface="Arimo"/>
                  <a:ea typeface="+mn-ea"/>
                  <a:cs typeface="+mn-cs"/>
                </a:rPr>
                <a:t>AI ĐÚNG</a:t>
              </a:r>
            </a:p>
          </p:txBody>
        </p:sp>
      </p:grpSp>
      <p:sp>
        <p:nvSpPr>
          <p:cNvPr id="21" name="TextBox 21"/>
          <p:cNvSpPr txBox="1"/>
          <p:nvPr/>
        </p:nvSpPr>
        <p:spPr>
          <a:xfrm>
            <a:off x="3912193" y="4316165"/>
            <a:ext cx="4702418" cy="371897"/>
          </a:xfrm>
          <a:prstGeom prst="rect">
            <a:avLst/>
          </a:prstGeom>
        </p:spPr>
        <p:txBody>
          <a:bodyPr wrap="square" lIns="0" tIns="0" rIns="0" bIns="0" rtlCol="0" anchor="t">
            <a:spAutoFit/>
          </a:bodyPr>
          <a:lstStyle/>
          <a:p>
            <a:pPr algn="r" defTabSz="457200">
              <a:lnSpc>
                <a:spcPts val="2870"/>
              </a:lnSpc>
              <a:buClrTx/>
            </a:pPr>
            <a:r>
              <a:rPr lang="en-US" sz="3000" kern="1200" dirty="0" err="1">
                <a:solidFill>
                  <a:srgbClr val="121212"/>
                </a:solidFill>
                <a:latin typeface="Montserrat Bold"/>
                <a:ea typeface="+mn-ea"/>
                <a:cs typeface="+mn-cs"/>
              </a:rPr>
              <a:t>Hãy</a:t>
            </a:r>
            <a:r>
              <a:rPr lang="en-US" sz="3000" kern="1200" dirty="0">
                <a:solidFill>
                  <a:srgbClr val="121212"/>
                </a:solidFill>
                <a:latin typeface="Montserrat Bold"/>
                <a:ea typeface="+mn-ea"/>
                <a:cs typeface="+mn-cs"/>
              </a:rPr>
              <a:t> </a:t>
            </a:r>
            <a:r>
              <a:rPr lang="en-US" sz="3000" kern="1200" dirty="0" err="1">
                <a:solidFill>
                  <a:srgbClr val="121212"/>
                </a:solidFill>
                <a:latin typeface="Montserrat Bold"/>
                <a:ea typeface="+mn-ea"/>
                <a:cs typeface="+mn-cs"/>
              </a:rPr>
              <a:t>chọn</a:t>
            </a:r>
            <a:r>
              <a:rPr lang="en-US" sz="3000" kern="1200" dirty="0">
                <a:solidFill>
                  <a:srgbClr val="121212"/>
                </a:solidFill>
                <a:latin typeface="Montserrat Bold"/>
                <a:ea typeface="+mn-ea"/>
                <a:cs typeface="+mn-cs"/>
              </a:rPr>
              <a:t> </a:t>
            </a:r>
            <a:r>
              <a:rPr lang="en-US" sz="3000" kern="1200" dirty="0" err="1">
                <a:solidFill>
                  <a:srgbClr val="121212"/>
                </a:solidFill>
                <a:latin typeface="Montserrat Bold"/>
                <a:ea typeface="+mn-ea"/>
                <a:cs typeface="+mn-cs"/>
              </a:rPr>
              <a:t>đáp</a:t>
            </a:r>
            <a:r>
              <a:rPr lang="en-US" sz="3000" kern="1200" dirty="0">
                <a:solidFill>
                  <a:srgbClr val="121212"/>
                </a:solidFill>
                <a:latin typeface="Montserrat Bold"/>
                <a:ea typeface="+mn-ea"/>
                <a:cs typeface="+mn-cs"/>
              </a:rPr>
              <a:t> </a:t>
            </a:r>
            <a:r>
              <a:rPr lang="en-US" sz="3000" kern="1200" dirty="0" err="1">
                <a:solidFill>
                  <a:srgbClr val="121212"/>
                </a:solidFill>
                <a:latin typeface="Montserrat Bold"/>
                <a:ea typeface="+mn-ea"/>
                <a:cs typeface="+mn-cs"/>
              </a:rPr>
              <a:t>án</a:t>
            </a:r>
            <a:r>
              <a:rPr lang="en-US" sz="3000" kern="1200" dirty="0">
                <a:solidFill>
                  <a:srgbClr val="121212"/>
                </a:solidFill>
                <a:latin typeface="Montserrat Bold"/>
                <a:ea typeface="+mn-ea"/>
                <a:cs typeface="+mn-cs"/>
              </a:rPr>
              <a:t> </a:t>
            </a:r>
            <a:r>
              <a:rPr lang="en-US" sz="3000" kern="1200" dirty="0" err="1">
                <a:solidFill>
                  <a:srgbClr val="121212"/>
                </a:solidFill>
                <a:latin typeface="Montserrat Bold"/>
                <a:ea typeface="+mn-ea"/>
                <a:cs typeface="+mn-cs"/>
              </a:rPr>
              <a:t>đúng</a:t>
            </a:r>
            <a:r>
              <a:rPr lang="en-US" sz="3000" kern="1200" dirty="0">
                <a:solidFill>
                  <a:srgbClr val="121212"/>
                </a:solidFill>
                <a:latin typeface="Montserrat Bold"/>
                <a:ea typeface="+mn-ea"/>
                <a:cs typeface="+mn-cs"/>
              </a:rPr>
              <a:t> !!!</a:t>
            </a:r>
          </a:p>
        </p:txBody>
      </p:sp>
      <p:grpSp>
        <p:nvGrpSpPr>
          <p:cNvPr id="19" name="Group 18">
            <a:extLst>
              <a:ext uri="{FF2B5EF4-FFF2-40B4-BE49-F238E27FC236}">
                <a16:creationId xmlns:a16="http://schemas.microsoft.com/office/drawing/2014/main" id="{1C846D54-7DB6-2647-835A-7D110AD1F05D}"/>
              </a:ext>
            </a:extLst>
          </p:cNvPr>
          <p:cNvGrpSpPr/>
          <p:nvPr/>
        </p:nvGrpSpPr>
        <p:grpSpPr>
          <a:xfrm>
            <a:off x="1010913" y="1302558"/>
            <a:ext cx="4850686" cy="1413756"/>
            <a:chOff x="2021825" y="2605115"/>
            <a:chExt cx="9701371" cy="2827511"/>
          </a:xfrm>
        </p:grpSpPr>
        <p:grpSp>
          <p:nvGrpSpPr>
            <p:cNvPr id="3" name="Group 3"/>
            <p:cNvGrpSpPr/>
            <p:nvPr/>
          </p:nvGrpSpPr>
          <p:grpSpPr>
            <a:xfrm>
              <a:off x="2021825" y="2605115"/>
              <a:ext cx="9701371" cy="2827511"/>
              <a:chOff x="0" y="0"/>
              <a:chExt cx="2386185" cy="695465"/>
            </a:xfrm>
            <a:solidFill>
              <a:srgbClr val="97C1FB"/>
            </a:solidFill>
          </p:grpSpPr>
          <p:sp>
            <p:nvSpPr>
              <p:cNvPr id="4" name="Freeform 4"/>
              <p:cNvSpPr/>
              <p:nvPr/>
            </p:nvSpPr>
            <p:spPr>
              <a:xfrm>
                <a:off x="48260" y="48260"/>
                <a:ext cx="2337925" cy="647205"/>
              </a:xfrm>
              <a:custGeom>
                <a:avLst/>
                <a:gdLst/>
                <a:ahLst/>
                <a:cxnLst/>
                <a:rect l="l" t="t" r="r" b="b"/>
                <a:pathLst>
                  <a:path w="2337925" h="647205">
                    <a:moveTo>
                      <a:pt x="0" y="0"/>
                    </a:moveTo>
                    <a:lnTo>
                      <a:pt x="2337925" y="0"/>
                    </a:lnTo>
                    <a:lnTo>
                      <a:pt x="2337925" y="647205"/>
                    </a:lnTo>
                    <a:lnTo>
                      <a:pt x="0" y="647205"/>
                    </a:lnTo>
                    <a:close/>
                  </a:path>
                </a:pathLst>
              </a:custGeom>
              <a:solidFill>
                <a:schemeClr val="tx1"/>
              </a:solidFill>
            </p:spPr>
            <p:txBody>
              <a:bodyPr/>
              <a:lstStyle/>
              <a:p>
                <a:pPr defTabSz="457200">
                  <a:buClrTx/>
                </a:pPr>
                <a:endParaRPr lang="en-SG" sz="900" kern="1200">
                  <a:solidFill>
                    <a:prstClr val="black"/>
                  </a:solidFill>
                  <a:latin typeface="Calibri"/>
                  <a:ea typeface="+mn-ea"/>
                  <a:cs typeface="+mn-cs"/>
                </a:endParaRPr>
              </a:p>
            </p:txBody>
          </p:sp>
          <p:sp>
            <p:nvSpPr>
              <p:cNvPr id="5" name="Freeform 5"/>
              <p:cNvSpPr/>
              <p:nvPr/>
            </p:nvSpPr>
            <p:spPr>
              <a:xfrm>
                <a:off x="6350" y="6350"/>
                <a:ext cx="2337925" cy="647205"/>
              </a:xfrm>
              <a:custGeom>
                <a:avLst/>
                <a:gdLst/>
                <a:ahLst/>
                <a:cxnLst/>
                <a:rect l="l" t="t" r="r" b="b"/>
                <a:pathLst>
                  <a:path w="2337925" h="647205">
                    <a:moveTo>
                      <a:pt x="0" y="0"/>
                    </a:moveTo>
                    <a:lnTo>
                      <a:pt x="2337925" y="0"/>
                    </a:lnTo>
                    <a:lnTo>
                      <a:pt x="2337925" y="647205"/>
                    </a:lnTo>
                    <a:lnTo>
                      <a:pt x="0" y="647205"/>
                    </a:lnTo>
                    <a:close/>
                  </a:path>
                </a:pathLst>
              </a:custGeom>
              <a:grpFill/>
            </p:spPr>
            <p:txBody>
              <a:bodyPr/>
              <a:lstStyle/>
              <a:p>
                <a:pPr defTabSz="457200">
                  <a:buClrTx/>
                </a:pPr>
                <a:endParaRPr lang="en-SG" sz="900" kern="1200">
                  <a:solidFill>
                    <a:prstClr val="black"/>
                  </a:solidFill>
                  <a:latin typeface="Calibri"/>
                  <a:ea typeface="+mn-ea"/>
                  <a:cs typeface="+mn-cs"/>
                </a:endParaRPr>
              </a:p>
            </p:txBody>
          </p:sp>
          <p:sp>
            <p:nvSpPr>
              <p:cNvPr id="6" name="Freeform 6"/>
              <p:cNvSpPr/>
              <p:nvPr/>
            </p:nvSpPr>
            <p:spPr>
              <a:xfrm>
                <a:off x="0" y="0"/>
                <a:ext cx="2350625" cy="659905"/>
              </a:xfrm>
              <a:custGeom>
                <a:avLst/>
                <a:gdLst/>
                <a:ahLst/>
                <a:cxnLst/>
                <a:rect l="l" t="t" r="r" b="b"/>
                <a:pathLst>
                  <a:path w="2350625" h="659905">
                    <a:moveTo>
                      <a:pt x="2350625" y="659905"/>
                    </a:moveTo>
                    <a:lnTo>
                      <a:pt x="0" y="659905"/>
                    </a:lnTo>
                    <a:lnTo>
                      <a:pt x="0" y="0"/>
                    </a:lnTo>
                    <a:lnTo>
                      <a:pt x="2350625" y="0"/>
                    </a:lnTo>
                    <a:lnTo>
                      <a:pt x="2350625" y="659905"/>
                    </a:lnTo>
                    <a:close/>
                    <a:moveTo>
                      <a:pt x="12700" y="647205"/>
                    </a:moveTo>
                    <a:lnTo>
                      <a:pt x="2337925" y="647205"/>
                    </a:lnTo>
                    <a:lnTo>
                      <a:pt x="2337925" y="12700"/>
                    </a:lnTo>
                    <a:lnTo>
                      <a:pt x="12700" y="12700"/>
                    </a:lnTo>
                    <a:lnTo>
                      <a:pt x="12700" y="647205"/>
                    </a:lnTo>
                    <a:close/>
                  </a:path>
                </a:pathLst>
              </a:custGeom>
              <a:solidFill>
                <a:schemeClr val="tx1"/>
              </a:solidFill>
            </p:spPr>
            <p:txBody>
              <a:bodyPr/>
              <a:lstStyle/>
              <a:p>
                <a:pPr defTabSz="457200">
                  <a:buClrTx/>
                </a:pPr>
                <a:endParaRPr lang="en-SG" sz="900" kern="1200">
                  <a:solidFill>
                    <a:prstClr val="black"/>
                  </a:solidFill>
                  <a:latin typeface="Calibri"/>
                  <a:ea typeface="+mn-ea"/>
                  <a:cs typeface="+mn-cs"/>
                </a:endParaRPr>
              </a:p>
            </p:txBody>
          </p:sp>
        </p:grpSp>
        <p:sp>
          <p:nvSpPr>
            <p:cNvPr id="22" name="TextBox 20">
              <a:extLst>
                <a:ext uri="{FF2B5EF4-FFF2-40B4-BE49-F238E27FC236}">
                  <a16:creationId xmlns:a16="http://schemas.microsoft.com/office/drawing/2014/main" id="{F47FAB8C-5DDF-7F42-B832-4200623E5E83}"/>
                </a:ext>
              </a:extLst>
            </p:cNvPr>
            <p:cNvSpPr txBox="1"/>
            <p:nvPr/>
          </p:nvSpPr>
          <p:spPr>
            <a:xfrm>
              <a:off x="2102875" y="3025209"/>
              <a:ext cx="9328317" cy="1949251"/>
            </a:xfrm>
            <a:prstGeom prst="rect">
              <a:avLst/>
            </a:prstGeom>
          </p:spPr>
          <p:txBody>
            <a:bodyPr lIns="0" tIns="0" rIns="0" bIns="0" rtlCol="0" anchor="t">
              <a:spAutoFit/>
            </a:bodyPr>
            <a:lstStyle/>
            <a:p>
              <a:pPr algn="ctr" defTabSz="457200">
                <a:lnSpc>
                  <a:spcPts val="7629"/>
                </a:lnSpc>
                <a:buClrTx/>
              </a:pPr>
              <a:r>
                <a:rPr lang="en-US" sz="6357" kern="1200" spc="-229" dirty="0">
                  <a:solidFill>
                    <a:prstClr val="black"/>
                  </a:solidFill>
                  <a:latin typeface="Arimo"/>
                  <a:ea typeface="+mn-ea"/>
                  <a:cs typeface="+mn-cs"/>
                </a:rPr>
                <a:t>AI NHANH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6" name="Group 6"/>
          <p:cNvGrpSpPr/>
          <p:nvPr/>
        </p:nvGrpSpPr>
        <p:grpSpPr>
          <a:xfrm>
            <a:off x="0" y="10176"/>
            <a:ext cx="9356601" cy="1535668"/>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sp>
        <p:nvSpPr>
          <p:cNvPr id="9" name="TextBox 9"/>
          <p:cNvSpPr txBox="1"/>
          <p:nvPr/>
        </p:nvSpPr>
        <p:spPr>
          <a:xfrm>
            <a:off x="113147" y="250409"/>
            <a:ext cx="5195359" cy="705321"/>
          </a:xfrm>
          <a:prstGeom prst="rect">
            <a:avLst/>
          </a:prstGeom>
        </p:spPr>
        <p:txBody>
          <a:bodyPr lIns="0" tIns="0" rIns="0" bIns="0" rtlCol="0" anchor="t">
            <a:spAutoFit/>
          </a:bodyPr>
          <a:lstStyle/>
          <a:p>
            <a:pPr defTabSz="457200">
              <a:lnSpc>
                <a:spcPts val="5519"/>
              </a:lnSpc>
              <a:buClrTx/>
            </a:pPr>
            <a:r>
              <a:rPr lang="en-US" sz="5017" b="1" u="sng" kern="1200" dirty="0" err="1">
                <a:solidFill>
                  <a:schemeClr val="bg1"/>
                </a:solidFill>
                <a:latin typeface="Cambria" panose="02040503050406030204" pitchFamily="18" charset="0"/>
                <a:ea typeface="Cambria" panose="02040503050406030204" pitchFamily="18" charset="0"/>
                <a:cs typeface="+mn-cs"/>
              </a:rPr>
              <a:t>Câu</a:t>
            </a:r>
            <a:r>
              <a:rPr lang="en-US" sz="5017" b="1" u="sng" kern="1200" dirty="0">
                <a:solidFill>
                  <a:schemeClr val="bg1"/>
                </a:solidFill>
                <a:latin typeface="Cambria" panose="02040503050406030204" pitchFamily="18" charset="0"/>
                <a:ea typeface="Cambria" panose="02040503050406030204" pitchFamily="18" charset="0"/>
                <a:cs typeface="+mn-cs"/>
              </a:rPr>
              <a:t> 1</a:t>
            </a:r>
            <a:r>
              <a:rPr lang="en-US" sz="5017" b="1" kern="1200" dirty="0">
                <a:solidFill>
                  <a:schemeClr val="bg1"/>
                </a:solidFill>
                <a:latin typeface="Cambria" panose="02040503050406030204" pitchFamily="18" charset="0"/>
                <a:ea typeface="Cambria" panose="02040503050406030204" pitchFamily="18" charset="0"/>
                <a:cs typeface="+mn-cs"/>
              </a:rPr>
              <a:t>:</a:t>
            </a:r>
          </a:p>
        </p:txBody>
      </p:sp>
      <p:sp>
        <p:nvSpPr>
          <p:cNvPr id="3" name="Freeform 3"/>
          <p:cNvSpPr/>
          <p:nvPr/>
        </p:nvSpPr>
        <p:spPr>
          <a:xfrm>
            <a:off x="569789" y="2544759"/>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 name="Freeform 4"/>
          <p:cNvSpPr/>
          <p:nvPr/>
        </p:nvSpPr>
        <p:spPr>
          <a:xfrm>
            <a:off x="565979" y="2506834"/>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defTabSz="457200">
              <a:buClrTx/>
            </a:pPr>
            <a:endParaRPr lang="en-SG" sz="900" kern="1200">
              <a:solidFill>
                <a:prstClr val="black"/>
              </a:solidFill>
              <a:latin typeface="Calibri"/>
              <a:ea typeface="+mn-ea"/>
              <a:cs typeface="+mn-cs"/>
            </a:endParaRPr>
          </a:p>
        </p:txBody>
      </p:sp>
      <p:sp>
        <p:nvSpPr>
          <p:cNvPr id="5" name="Freeform 5"/>
          <p:cNvSpPr/>
          <p:nvPr/>
        </p:nvSpPr>
        <p:spPr>
          <a:xfrm>
            <a:off x="514350" y="2489320"/>
            <a:ext cx="2392705"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1" name="TextBox 11"/>
          <p:cNvSpPr txBox="1"/>
          <p:nvPr/>
        </p:nvSpPr>
        <p:spPr>
          <a:xfrm>
            <a:off x="715896" y="2945937"/>
            <a:ext cx="2030463" cy="713722"/>
          </a:xfrm>
          <a:prstGeom prst="rect">
            <a:avLst/>
          </a:prstGeom>
        </p:spPr>
        <p:txBody>
          <a:bodyPr lIns="0" tIns="0" rIns="0" bIns="0" rtlCol="0" anchor="t">
            <a:spAutoFit/>
          </a:bodyPr>
          <a:lstStyle/>
          <a:p>
            <a:pPr algn="ctr" defTabSz="457200">
              <a:lnSpc>
                <a:spcPts val="6090"/>
              </a:lnSpc>
              <a:buClrTx/>
            </a:pPr>
            <a:r>
              <a:rPr lang="vi-VN" sz="4350" kern="1200" dirty="0">
                <a:solidFill>
                  <a:srgbClr val="121212"/>
                </a:solidFill>
                <a:latin typeface="Cloud Soft Bold"/>
                <a:ea typeface="+mn-ea"/>
                <a:cs typeface="+mn-cs"/>
              </a:rPr>
              <a:t>40</a:t>
            </a:r>
            <a:endParaRPr lang="en-US" sz="4350" kern="1200" dirty="0">
              <a:solidFill>
                <a:srgbClr val="121212"/>
              </a:solidFill>
              <a:latin typeface="Cloud Soft Bold"/>
              <a:ea typeface="+mn-ea"/>
              <a:cs typeface="+mn-cs"/>
            </a:endParaRPr>
          </a:p>
        </p:txBody>
      </p:sp>
      <p:sp>
        <p:nvSpPr>
          <p:cNvPr id="13" name="Freeform 13"/>
          <p:cNvSpPr/>
          <p:nvPr/>
        </p:nvSpPr>
        <p:spPr>
          <a:xfrm>
            <a:off x="3410662" y="2544759"/>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4" name="Freeform 14"/>
          <p:cNvSpPr/>
          <p:nvPr/>
        </p:nvSpPr>
        <p:spPr>
          <a:xfrm>
            <a:off x="3362518" y="2496614"/>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97C1FA"/>
          </a:solidFill>
        </p:spPr>
        <p:txBody>
          <a:bodyPr/>
          <a:lstStyle/>
          <a:p>
            <a:pPr defTabSz="457200">
              <a:buClrTx/>
            </a:pPr>
            <a:endParaRPr lang="en-SG" sz="900" kern="1200">
              <a:solidFill>
                <a:prstClr val="black"/>
              </a:solidFill>
              <a:latin typeface="Calibri"/>
              <a:ea typeface="+mn-ea"/>
              <a:cs typeface="+mn-cs"/>
            </a:endParaRPr>
          </a:p>
        </p:txBody>
      </p:sp>
      <p:sp>
        <p:nvSpPr>
          <p:cNvPr id="15" name="Freeform 15"/>
          <p:cNvSpPr/>
          <p:nvPr/>
        </p:nvSpPr>
        <p:spPr>
          <a:xfrm>
            <a:off x="3355223" y="2489320"/>
            <a:ext cx="2392705"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6" name="TextBox 16"/>
          <p:cNvSpPr txBox="1"/>
          <p:nvPr/>
        </p:nvSpPr>
        <p:spPr>
          <a:xfrm>
            <a:off x="3556769" y="2958954"/>
            <a:ext cx="2030463" cy="701218"/>
          </a:xfrm>
          <a:prstGeom prst="rect">
            <a:avLst/>
          </a:prstGeom>
        </p:spPr>
        <p:txBody>
          <a:bodyPr lIns="0" tIns="0" rIns="0" bIns="0" rtlCol="0" anchor="t">
            <a:spAutoFit/>
          </a:bodyPr>
          <a:lstStyle/>
          <a:p>
            <a:pPr algn="ctr" defTabSz="457200">
              <a:lnSpc>
                <a:spcPts val="5950"/>
              </a:lnSpc>
              <a:buClrTx/>
            </a:pPr>
            <a:r>
              <a:rPr lang="vi-VN" sz="4250" kern="1200" dirty="0">
                <a:solidFill>
                  <a:srgbClr val="121212"/>
                </a:solidFill>
                <a:latin typeface="Cloud Soft Bold"/>
                <a:ea typeface="+mn-ea"/>
                <a:cs typeface="+mn-cs"/>
              </a:rPr>
              <a:t>938</a:t>
            </a:r>
            <a:endParaRPr lang="en-US" sz="4250" kern="1200" dirty="0">
              <a:solidFill>
                <a:srgbClr val="121212"/>
              </a:solidFill>
              <a:latin typeface="Cloud Soft Bold"/>
              <a:ea typeface="+mn-ea"/>
              <a:cs typeface="+mn-cs"/>
            </a:endParaRPr>
          </a:p>
        </p:txBody>
      </p:sp>
      <p:sp>
        <p:nvSpPr>
          <p:cNvPr id="18" name="Freeform 18"/>
          <p:cNvSpPr/>
          <p:nvPr/>
        </p:nvSpPr>
        <p:spPr>
          <a:xfrm>
            <a:off x="6251535" y="2544759"/>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9" name="Freeform 19"/>
          <p:cNvSpPr/>
          <p:nvPr/>
        </p:nvSpPr>
        <p:spPr>
          <a:xfrm>
            <a:off x="6203391" y="2496614"/>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FFC6DA"/>
          </a:solidFill>
        </p:spPr>
        <p:txBody>
          <a:bodyPr/>
          <a:lstStyle/>
          <a:p>
            <a:pPr defTabSz="457200">
              <a:buClrTx/>
            </a:pPr>
            <a:endParaRPr lang="en-SG" sz="900" kern="1200">
              <a:solidFill>
                <a:prstClr val="black"/>
              </a:solidFill>
              <a:latin typeface="Calibri"/>
              <a:ea typeface="+mn-ea"/>
              <a:cs typeface="+mn-cs"/>
            </a:endParaRPr>
          </a:p>
        </p:txBody>
      </p:sp>
      <p:sp>
        <p:nvSpPr>
          <p:cNvPr id="20" name="Freeform 20"/>
          <p:cNvSpPr/>
          <p:nvPr/>
        </p:nvSpPr>
        <p:spPr>
          <a:xfrm>
            <a:off x="6196096" y="2489320"/>
            <a:ext cx="2392705"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21" name="TextBox 21"/>
          <p:cNvSpPr txBox="1"/>
          <p:nvPr/>
        </p:nvSpPr>
        <p:spPr>
          <a:xfrm>
            <a:off x="6397642" y="2958954"/>
            <a:ext cx="2030463" cy="701218"/>
          </a:xfrm>
          <a:prstGeom prst="rect">
            <a:avLst/>
          </a:prstGeom>
        </p:spPr>
        <p:txBody>
          <a:bodyPr lIns="0" tIns="0" rIns="0" bIns="0" rtlCol="0" anchor="t">
            <a:spAutoFit/>
          </a:bodyPr>
          <a:lstStyle/>
          <a:p>
            <a:pPr algn="ctr" defTabSz="457200">
              <a:lnSpc>
                <a:spcPts val="5950"/>
              </a:lnSpc>
              <a:buClrTx/>
            </a:pPr>
            <a:r>
              <a:rPr lang="vi-VN" sz="4250" kern="1200" dirty="0">
                <a:solidFill>
                  <a:srgbClr val="121212"/>
                </a:solidFill>
                <a:latin typeface="Cloud Soft Bold"/>
                <a:ea typeface="+mn-ea"/>
                <a:cs typeface="+mn-cs"/>
              </a:rPr>
              <a:t>248</a:t>
            </a:r>
            <a:endParaRPr lang="en-US" sz="4250" kern="1200" dirty="0">
              <a:solidFill>
                <a:srgbClr val="121212"/>
              </a:solidFill>
              <a:latin typeface="Cloud Soft Bold"/>
              <a:ea typeface="+mn-ea"/>
              <a:cs typeface="+mn-cs"/>
            </a:endParaRPr>
          </a:p>
        </p:txBody>
      </p:sp>
      <p:sp>
        <p:nvSpPr>
          <p:cNvPr id="22" name="Freeform 22"/>
          <p:cNvSpPr/>
          <p:nvPr/>
        </p:nvSpPr>
        <p:spPr>
          <a:xfrm rot="203393">
            <a:off x="7881613" y="542488"/>
            <a:ext cx="2043778" cy="1007025"/>
          </a:xfrm>
          <a:custGeom>
            <a:avLst/>
            <a:gdLst/>
            <a:ahLst/>
            <a:cxnLst/>
            <a:rect l="l" t="t" r="r" b="b"/>
            <a:pathLst>
              <a:path w="4087556" h="2014050">
                <a:moveTo>
                  <a:pt x="0" y="0"/>
                </a:moveTo>
                <a:lnTo>
                  <a:pt x="4087556" y="0"/>
                </a:lnTo>
                <a:lnTo>
                  <a:pt x="4087556" y="2014051"/>
                </a:lnTo>
                <a:lnTo>
                  <a:pt x="0" y="2014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3" name="Freeform 23"/>
          <p:cNvSpPr/>
          <p:nvPr/>
        </p:nvSpPr>
        <p:spPr>
          <a:xfrm>
            <a:off x="8155122" y="407832"/>
            <a:ext cx="685250" cy="229248"/>
          </a:xfrm>
          <a:custGeom>
            <a:avLst/>
            <a:gdLst/>
            <a:ahLst/>
            <a:cxnLst/>
            <a:rect l="l" t="t" r="r" b="b"/>
            <a:pathLst>
              <a:path w="1370500" h="458495">
                <a:moveTo>
                  <a:pt x="0" y="0"/>
                </a:moveTo>
                <a:lnTo>
                  <a:pt x="1370500" y="0"/>
                </a:lnTo>
                <a:lnTo>
                  <a:pt x="1370500" y="458495"/>
                </a:lnTo>
                <a:lnTo>
                  <a:pt x="0" y="4584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5" name="Freeform 25"/>
          <p:cNvSpPr/>
          <p:nvPr/>
        </p:nvSpPr>
        <p:spPr>
          <a:xfrm rot="-975842">
            <a:off x="6582934" y="383536"/>
            <a:ext cx="202221" cy="187882"/>
          </a:xfrm>
          <a:custGeom>
            <a:avLst/>
            <a:gdLst/>
            <a:ahLst/>
            <a:cxnLst/>
            <a:rect l="l" t="t" r="r" b="b"/>
            <a:pathLst>
              <a:path w="404442" h="375763">
                <a:moveTo>
                  <a:pt x="0" y="0"/>
                </a:moveTo>
                <a:lnTo>
                  <a:pt x="404442" y="0"/>
                </a:lnTo>
                <a:lnTo>
                  <a:pt x="404442" y="375763"/>
                </a:lnTo>
                <a:lnTo>
                  <a:pt x="0" y="3757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7" name="Freeform 27"/>
          <p:cNvSpPr/>
          <p:nvPr/>
        </p:nvSpPr>
        <p:spPr>
          <a:xfrm>
            <a:off x="1543284" y="1821205"/>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28" name="Freeform 28"/>
          <p:cNvSpPr/>
          <p:nvPr/>
        </p:nvSpPr>
        <p:spPr>
          <a:xfrm>
            <a:off x="1521589" y="1799510"/>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29" name="Freeform 29"/>
          <p:cNvSpPr/>
          <p:nvPr/>
        </p:nvSpPr>
        <p:spPr>
          <a:xfrm>
            <a:off x="1518302" y="1796223"/>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1" name="TextBox 11">
            <a:extLst>
              <a:ext uri="{FF2B5EF4-FFF2-40B4-BE49-F238E27FC236}">
                <a16:creationId xmlns:a16="http://schemas.microsoft.com/office/drawing/2014/main" id="{859B0FED-4D1E-4047-A1CF-A447DC831C91}"/>
              </a:ext>
            </a:extLst>
          </p:cNvPr>
          <p:cNvSpPr txBox="1"/>
          <p:nvPr/>
        </p:nvSpPr>
        <p:spPr>
          <a:xfrm>
            <a:off x="706692" y="155809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A</a:t>
            </a:r>
          </a:p>
        </p:txBody>
      </p:sp>
      <p:sp>
        <p:nvSpPr>
          <p:cNvPr id="32" name="Freeform 32"/>
          <p:cNvSpPr/>
          <p:nvPr/>
        </p:nvSpPr>
        <p:spPr>
          <a:xfrm>
            <a:off x="4384157" y="1821205"/>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3" name="Freeform 33"/>
          <p:cNvSpPr/>
          <p:nvPr/>
        </p:nvSpPr>
        <p:spPr>
          <a:xfrm>
            <a:off x="4362462" y="1799510"/>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34" name="Freeform 34"/>
          <p:cNvSpPr/>
          <p:nvPr/>
        </p:nvSpPr>
        <p:spPr>
          <a:xfrm>
            <a:off x="4359175" y="1796223"/>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2" name="TextBox 11">
            <a:extLst>
              <a:ext uri="{FF2B5EF4-FFF2-40B4-BE49-F238E27FC236}">
                <a16:creationId xmlns:a16="http://schemas.microsoft.com/office/drawing/2014/main" id="{6D32C50F-F05E-9749-9C65-3326142192F2}"/>
              </a:ext>
            </a:extLst>
          </p:cNvPr>
          <p:cNvSpPr txBox="1"/>
          <p:nvPr/>
        </p:nvSpPr>
        <p:spPr>
          <a:xfrm>
            <a:off x="3547565" y="155796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B</a:t>
            </a:r>
          </a:p>
        </p:txBody>
      </p:sp>
      <p:sp>
        <p:nvSpPr>
          <p:cNvPr id="37" name="Freeform 37"/>
          <p:cNvSpPr/>
          <p:nvPr/>
        </p:nvSpPr>
        <p:spPr>
          <a:xfrm>
            <a:off x="7224394" y="1872403"/>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8" name="Freeform 38"/>
          <p:cNvSpPr/>
          <p:nvPr/>
        </p:nvSpPr>
        <p:spPr>
          <a:xfrm>
            <a:off x="7202700" y="1850708"/>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39" name="Freeform 39"/>
          <p:cNvSpPr/>
          <p:nvPr/>
        </p:nvSpPr>
        <p:spPr>
          <a:xfrm>
            <a:off x="7199413" y="1847421"/>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3" name="TextBox 11">
            <a:extLst>
              <a:ext uri="{FF2B5EF4-FFF2-40B4-BE49-F238E27FC236}">
                <a16:creationId xmlns:a16="http://schemas.microsoft.com/office/drawing/2014/main" id="{0C6A329C-55EC-034E-B22C-619A42900065}"/>
              </a:ext>
            </a:extLst>
          </p:cNvPr>
          <p:cNvSpPr txBox="1"/>
          <p:nvPr/>
        </p:nvSpPr>
        <p:spPr>
          <a:xfrm>
            <a:off x="6410133" y="160129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C</a:t>
            </a:r>
          </a:p>
        </p:txBody>
      </p:sp>
      <p:sp>
        <p:nvSpPr>
          <p:cNvPr id="44" name="TextBox 11">
            <a:extLst>
              <a:ext uri="{FF2B5EF4-FFF2-40B4-BE49-F238E27FC236}">
                <a16:creationId xmlns:a16="http://schemas.microsoft.com/office/drawing/2014/main" id="{109FABC9-148B-E54D-B369-32121973B437}"/>
              </a:ext>
            </a:extLst>
          </p:cNvPr>
          <p:cNvSpPr txBox="1"/>
          <p:nvPr/>
        </p:nvSpPr>
        <p:spPr>
          <a:xfrm>
            <a:off x="1387225" y="66281"/>
            <a:ext cx="7453147" cy="1509131"/>
          </a:xfrm>
          <a:prstGeom prst="rect">
            <a:avLst/>
          </a:prstGeom>
        </p:spPr>
        <p:txBody>
          <a:bodyPr wrap="square" lIns="0" tIns="0" rIns="0" bIns="0" rtlCol="0" anchor="t">
            <a:spAutoFit/>
          </a:bodyPr>
          <a:lstStyle/>
          <a:p>
            <a:pPr algn="ctr" defTabSz="457200">
              <a:lnSpc>
                <a:spcPts val="6090"/>
              </a:lnSpc>
              <a:buClrTx/>
            </a:pPr>
            <a:r>
              <a:rPr lang="vi-VN" sz="4200" b="1" kern="1200" dirty="0">
                <a:solidFill>
                  <a:prstClr val="white"/>
                </a:solidFill>
                <a:latin typeface="Cambria" panose="02040503050406030204" pitchFamily="18" charset="0"/>
                <a:ea typeface="Cambria" panose="02040503050406030204" pitchFamily="18" charset="0"/>
                <a:cs typeface="+mn-cs"/>
              </a:rPr>
              <a:t>Khởi nghĩa Hai Bà Trưng</a:t>
            </a:r>
          </a:p>
          <a:p>
            <a:pPr algn="ctr" defTabSz="457200">
              <a:lnSpc>
                <a:spcPts val="6090"/>
              </a:lnSpc>
              <a:buClrTx/>
            </a:pPr>
            <a:r>
              <a:rPr lang="vi-VN" sz="4200" b="1" kern="1200" dirty="0">
                <a:solidFill>
                  <a:prstClr val="white"/>
                </a:solidFill>
                <a:latin typeface="Cambria" panose="02040503050406030204" pitchFamily="18" charset="0"/>
                <a:ea typeface="Cambria" panose="02040503050406030204" pitchFamily="18" charset="0"/>
                <a:cs typeface="+mn-cs"/>
              </a:rPr>
              <a:t> diễn ra vào năm nào?</a:t>
            </a:r>
            <a:endParaRPr lang="en-US" sz="4200" b="1" kern="1200" dirty="0">
              <a:solidFill>
                <a:prstClr val="white"/>
              </a:solidFill>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rgbClr val="92D050"/>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1" presetClass="emph" presetSubtype="2" fill="hold" nodeType="withEffect">
                                  <p:stCondLst>
                                    <p:cond delay="0"/>
                                  </p:stCondLst>
                                  <p:childTnLst>
                                    <p:animClr clrSpc="rgb" dir="cw">
                                      <p:cBhvr>
                                        <p:cTn id="10" dur="2000" fill="hold"/>
                                        <p:tgtEl>
                                          <p:spTgt spid="4"/>
                                        </p:tgtEl>
                                        <p:attrNameLst>
                                          <p:attrName>fillcolor</p:attrName>
                                        </p:attrNameLst>
                                      </p:cBhvr>
                                      <p:to>
                                        <a:srgbClr val="92D050"/>
                                      </p:to>
                                    </p:animClr>
                                    <p:set>
                                      <p:cBhvr>
                                        <p:cTn id="11" dur="2000" fill="hold"/>
                                        <p:tgtEl>
                                          <p:spTgt spid="4"/>
                                        </p:tgtEl>
                                        <p:attrNameLst>
                                          <p:attrName>fill.type</p:attrName>
                                        </p:attrNameLst>
                                      </p:cBhvr>
                                      <p:to>
                                        <p:strVal val="solid"/>
                                      </p:to>
                                    </p:set>
                                    <p:set>
                                      <p:cBhvr>
                                        <p:cTn id="12" dur="2000" fill="hold"/>
                                        <p:tgtEl>
                                          <p:spTgt spid="4"/>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33"/>
                                        </p:tgtEl>
                                        <p:attrNameLst>
                                          <p:attrName>fillcolor</p:attrName>
                                        </p:attrNameLst>
                                      </p:cBhvr>
                                      <p:to>
                                        <a:srgbClr val="C00000"/>
                                      </p:to>
                                    </p:animClr>
                                    <p:set>
                                      <p:cBhvr>
                                        <p:cTn id="18" dur="2000" fill="hold"/>
                                        <p:tgtEl>
                                          <p:spTgt spid="33"/>
                                        </p:tgtEl>
                                        <p:attrNameLst>
                                          <p:attrName>fill.type</p:attrName>
                                        </p:attrNameLst>
                                      </p:cBhvr>
                                      <p:to>
                                        <p:strVal val="solid"/>
                                      </p:to>
                                    </p:set>
                                    <p:set>
                                      <p:cBhvr>
                                        <p:cTn id="19" dur="2000" fill="hold"/>
                                        <p:tgtEl>
                                          <p:spTgt spid="33"/>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bomb.wav"/>
                                        </p:tgtEl>
                                      </p:cMediaNode>
                                    </p:audio>
                                  </p:subTnLst>
                                </p:cTn>
                              </p:par>
                              <p:par>
                                <p:cTn id="20" presetID="1" presetClass="emph" presetSubtype="2" fill="hold" nodeType="withEffect">
                                  <p:stCondLst>
                                    <p:cond delay="0"/>
                                  </p:stCondLst>
                                  <p:childTnLst>
                                    <p:animClr clrSpc="rgb" dir="cw">
                                      <p:cBhvr>
                                        <p:cTn id="21" dur="2000" fill="hold"/>
                                        <p:tgtEl>
                                          <p:spTgt spid="14"/>
                                        </p:tgtEl>
                                        <p:attrNameLst>
                                          <p:attrName>fillcolor</p:attrName>
                                        </p:attrNameLst>
                                      </p:cBhvr>
                                      <p:to>
                                        <a:srgbClr val="C00000"/>
                                      </p:to>
                                    </p:animClr>
                                    <p:set>
                                      <p:cBhvr>
                                        <p:cTn id="22" dur="2000" fill="hold"/>
                                        <p:tgtEl>
                                          <p:spTgt spid="14"/>
                                        </p:tgtEl>
                                        <p:attrNameLst>
                                          <p:attrName>fill.type</p:attrName>
                                        </p:attrNameLst>
                                      </p:cBhvr>
                                      <p:to>
                                        <p:strVal val="solid"/>
                                      </p:to>
                                    </p:set>
                                    <p:set>
                                      <p:cBhvr>
                                        <p:cTn id="23" dur="2000" fill="hold"/>
                                        <p:tgtEl>
                                          <p:spTgt spid="14"/>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chemeClr val="accent2"/>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chemeClr val="accent2"/>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C6DA"/>
        </a:solidFill>
        <a:effectLst/>
      </p:bgPr>
    </p:bg>
    <p:spTree>
      <p:nvGrpSpPr>
        <p:cNvPr id="1" name=""/>
        <p:cNvGrpSpPr/>
        <p:nvPr/>
      </p:nvGrpSpPr>
      <p:grpSpPr>
        <a:xfrm>
          <a:off x="0" y="0"/>
          <a:ext cx="0" cy="0"/>
          <a:chOff x="0" y="0"/>
          <a:chExt cx="0" cy="0"/>
        </a:xfrm>
      </p:grpSpPr>
      <p:sp>
        <p:nvSpPr>
          <p:cNvPr id="3" name="Freeform 3"/>
          <p:cNvSpPr/>
          <p:nvPr/>
        </p:nvSpPr>
        <p:spPr>
          <a:xfrm>
            <a:off x="177061" y="2455940"/>
            <a:ext cx="2579660"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 name="Freeform 4"/>
          <p:cNvSpPr/>
          <p:nvPr/>
        </p:nvSpPr>
        <p:spPr>
          <a:xfrm>
            <a:off x="162472" y="2467054"/>
            <a:ext cx="2840872" cy="1707741"/>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algn="ctr" defTabSz="457200">
              <a:buClrTx/>
            </a:pPr>
            <a:r>
              <a:rPr lang="vi-VN" sz="3000" b="1" kern="1200" dirty="0">
                <a:solidFill>
                  <a:prstClr val="black"/>
                </a:solidFill>
                <a:latin typeface="Cambria" panose="02040503050406030204" pitchFamily="18" charset="0"/>
                <a:ea typeface="Cambria" panose="02040503050406030204" pitchFamily="18" charset="0"/>
                <a:cs typeface="+mn-cs"/>
              </a:rPr>
              <a:t>Khởi nghĩa Thúc Thừa Dụ ( 905</a:t>
            </a:r>
            <a:r>
              <a:rPr lang="vi-VN" sz="3000" kern="1200" dirty="0">
                <a:solidFill>
                  <a:prstClr val="black"/>
                </a:solidFill>
                <a:latin typeface="Cambria" panose="02040503050406030204" pitchFamily="18" charset="0"/>
                <a:ea typeface="Cambria" panose="02040503050406030204" pitchFamily="18" charset="0"/>
                <a:cs typeface="+mn-cs"/>
              </a:rPr>
              <a:t>)</a:t>
            </a:r>
            <a:endParaRPr lang="en-SG" sz="3000" kern="1200" dirty="0">
              <a:solidFill>
                <a:prstClr val="black"/>
              </a:solidFill>
              <a:latin typeface="Cambria" panose="02040503050406030204" pitchFamily="18" charset="0"/>
              <a:ea typeface="Cambria" panose="02040503050406030204" pitchFamily="18" charset="0"/>
              <a:cs typeface="+mn-cs"/>
            </a:endParaRPr>
          </a:p>
        </p:txBody>
      </p:sp>
      <p:sp>
        <p:nvSpPr>
          <p:cNvPr id="5" name="Freeform 5"/>
          <p:cNvSpPr/>
          <p:nvPr/>
        </p:nvSpPr>
        <p:spPr>
          <a:xfrm>
            <a:off x="177060" y="2448646"/>
            <a:ext cx="2826283"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nvGrpSpPr>
          <p:cNvPr id="6" name="Group 6"/>
          <p:cNvGrpSpPr/>
          <p:nvPr/>
        </p:nvGrpSpPr>
        <p:grpSpPr>
          <a:xfrm>
            <a:off x="308008" y="154966"/>
            <a:ext cx="8743843" cy="1367082"/>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sp>
        <p:nvSpPr>
          <p:cNvPr id="9" name="TextBox 9"/>
          <p:cNvSpPr txBox="1"/>
          <p:nvPr/>
        </p:nvSpPr>
        <p:spPr>
          <a:xfrm>
            <a:off x="0" y="8013"/>
            <a:ext cx="9477169" cy="1321772"/>
          </a:xfrm>
          <a:prstGeom prst="rect">
            <a:avLst/>
          </a:prstGeom>
        </p:spPr>
        <p:txBody>
          <a:bodyPr wrap="square" lIns="0" tIns="0" rIns="0" bIns="0" rtlCol="0" anchor="t">
            <a:spAutoFit/>
          </a:bodyPr>
          <a:lstStyle/>
          <a:p>
            <a:pPr algn="ctr" defTabSz="457200">
              <a:lnSpc>
                <a:spcPts val="5519"/>
              </a:lnSpc>
              <a:buClrTx/>
            </a:pPr>
            <a:r>
              <a:rPr lang="en-US" sz="2800" b="1" u="sng" kern="1200" dirty="0" err="1">
                <a:solidFill>
                  <a:schemeClr val="bg1"/>
                </a:solidFill>
                <a:latin typeface="Cambria" panose="02040503050406030204" pitchFamily="18" charset="0"/>
                <a:ea typeface="Cambria" panose="02040503050406030204" pitchFamily="18" charset="0"/>
                <a:cs typeface="+mn-cs"/>
              </a:rPr>
              <a:t>Câu</a:t>
            </a:r>
            <a:r>
              <a:rPr lang="en-US" sz="2800" b="1" u="sng" kern="1200" dirty="0">
                <a:solidFill>
                  <a:schemeClr val="bg1"/>
                </a:solidFill>
                <a:latin typeface="Cambria" panose="02040503050406030204" pitchFamily="18" charset="0"/>
                <a:ea typeface="Cambria" panose="02040503050406030204" pitchFamily="18" charset="0"/>
                <a:cs typeface="+mn-cs"/>
              </a:rPr>
              <a:t> </a:t>
            </a:r>
            <a:r>
              <a:rPr lang="vi-VN" sz="2800" b="1" u="sng" kern="1200" dirty="0">
                <a:solidFill>
                  <a:schemeClr val="bg1"/>
                </a:solidFill>
                <a:latin typeface="Cambria" panose="02040503050406030204" pitchFamily="18" charset="0"/>
                <a:ea typeface="Cambria" panose="02040503050406030204" pitchFamily="18" charset="0"/>
                <a:cs typeface="+mn-cs"/>
              </a:rPr>
              <a:t>2</a:t>
            </a:r>
            <a:r>
              <a:rPr lang="en-US" sz="2800" b="1" kern="1200" dirty="0">
                <a:solidFill>
                  <a:schemeClr val="bg1"/>
                </a:solidFill>
                <a:latin typeface="Cambria" panose="02040503050406030204" pitchFamily="18" charset="0"/>
                <a:ea typeface="Cambria" panose="02040503050406030204" pitchFamily="18" charset="0"/>
                <a:cs typeface="+mn-cs"/>
              </a:rPr>
              <a:t>:</a:t>
            </a:r>
            <a:r>
              <a:rPr lang="vi-VN" sz="2800" dirty="0">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Chiến thắng nào đã kết thúc thời kì Bắc thuộc, </a:t>
            </a:r>
          </a:p>
          <a:p>
            <a:pPr algn="ctr" defTabSz="457200">
              <a:lnSpc>
                <a:spcPts val="5519"/>
              </a:lnSpc>
              <a:buClrTx/>
            </a:pPr>
            <a:r>
              <a:rPr lang="vi-VN" sz="2800" b="1" dirty="0">
                <a:solidFill>
                  <a:schemeClr val="bg1"/>
                </a:solidFill>
                <a:latin typeface="Cambria" panose="02040503050406030204" pitchFamily="18" charset="0"/>
                <a:ea typeface="Cambria" panose="02040503050406030204" pitchFamily="18" charset="0"/>
              </a:rPr>
              <a:t>mở ra thời kì độc lập, tự chủ lâu dài của dân tộc ta?</a:t>
            </a:r>
            <a:endParaRPr lang="en-US" sz="2800" b="1" kern="1200" dirty="0">
              <a:solidFill>
                <a:schemeClr val="bg1"/>
              </a:solidFill>
              <a:latin typeface="Cambria" panose="02040503050406030204" pitchFamily="18" charset="0"/>
              <a:ea typeface="Cambria" panose="02040503050406030204" pitchFamily="18" charset="0"/>
              <a:cs typeface="+mn-cs"/>
            </a:endParaRPr>
          </a:p>
        </p:txBody>
      </p:sp>
      <p:sp>
        <p:nvSpPr>
          <p:cNvPr id="13" name="Freeform 13"/>
          <p:cNvSpPr/>
          <p:nvPr/>
        </p:nvSpPr>
        <p:spPr>
          <a:xfrm>
            <a:off x="3410662" y="2544759"/>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chemeClr val="tx1"/>
          </a:solidFill>
        </p:spPr>
        <p:txBody>
          <a:bodyPr/>
          <a:lstStyle/>
          <a:p>
            <a:pPr defTabSz="457200">
              <a:buClrTx/>
            </a:pPr>
            <a:endParaRPr lang="en-SG" sz="900" kern="1200">
              <a:solidFill>
                <a:prstClr val="black"/>
              </a:solidFill>
              <a:latin typeface="Calibri"/>
              <a:ea typeface="+mn-ea"/>
              <a:cs typeface="+mn-cs"/>
            </a:endParaRPr>
          </a:p>
        </p:txBody>
      </p:sp>
      <p:sp>
        <p:nvSpPr>
          <p:cNvPr id="14" name="Freeform 14"/>
          <p:cNvSpPr/>
          <p:nvPr/>
        </p:nvSpPr>
        <p:spPr>
          <a:xfrm>
            <a:off x="3362518" y="2496614"/>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chemeClr val="bg1"/>
          </a:solidFill>
          <a:ln w="44450">
            <a:solidFill>
              <a:schemeClr val="tx1"/>
            </a:solidFill>
          </a:ln>
        </p:spPr>
        <p:txBody>
          <a:bodyPr/>
          <a:lstStyle/>
          <a:p>
            <a:pPr defTabSz="457200">
              <a:buClrTx/>
            </a:pPr>
            <a:endParaRPr lang="en-SG" sz="900" kern="1200">
              <a:solidFill>
                <a:prstClr val="black"/>
              </a:solidFill>
              <a:latin typeface="Calibri"/>
              <a:ea typeface="+mn-ea"/>
              <a:cs typeface="+mn-cs"/>
            </a:endParaRPr>
          </a:p>
        </p:txBody>
      </p:sp>
      <p:sp>
        <p:nvSpPr>
          <p:cNvPr id="15" name="Freeform 15"/>
          <p:cNvSpPr/>
          <p:nvPr/>
        </p:nvSpPr>
        <p:spPr>
          <a:xfrm>
            <a:off x="3355223" y="2489320"/>
            <a:ext cx="2392705"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chemeClr val="bg1"/>
          </a:solidFill>
        </p:spPr>
        <p:txBody>
          <a:bodyPr/>
          <a:lstStyle/>
          <a:p>
            <a:pPr defTabSz="457200">
              <a:buClrTx/>
            </a:pPr>
            <a:endParaRPr lang="en-SG" sz="900" kern="1200">
              <a:solidFill>
                <a:prstClr val="black"/>
              </a:solidFill>
              <a:latin typeface="Calibri"/>
              <a:ea typeface="+mn-ea"/>
              <a:cs typeface="+mn-cs"/>
            </a:endParaRPr>
          </a:p>
        </p:txBody>
      </p:sp>
      <p:sp>
        <p:nvSpPr>
          <p:cNvPr id="16" name="TextBox 16"/>
          <p:cNvSpPr txBox="1"/>
          <p:nvPr/>
        </p:nvSpPr>
        <p:spPr>
          <a:xfrm>
            <a:off x="3536343" y="2558382"/>
            <a:ext cx="2030463" cy="1433982"/>
          </a:xfrm>
          <a:prstGeom prst="rect">
            <a:avLst/>
          </a:prstGeom>
        </p:spPr>
        <p:txBody>
          <a:bodyPr lIns="0" tIns="0" rIns="0" bIns="0" rtlCol="0" anchor="t">
            <a:spAutoFit/>
          </a:bodyPr>
          <a:lstStyle/>
          <a:p>
            <a:pPr algn="ctr" defTabSz="457200">
              <a:lnSpc>
                <a:spcPts val="5950"/>
              </a:lnSpc>
              <a:buClrTx/>
            </a:pPr>
            <a:r>
              <a:rPr lang="vi-VN" sz="3000" b="1" kern="1200" dirty="0">
                <a:solidFill>
                  <a:srgbClr val="121212"/>
                </a:solidFill>
                <a:latin typeface="Cambria" panose="02040503050406030204" pitchFamily="18" charset="0"/>
                <a:ea typeface="Cambria" panose="02040503050406030204" pitchFamily="18" charset="0"/>
                <a:cs typeface="+mn-cs"/>
              </a:rPr>
              <a:t>Khởi nghĩa Lí Bí</a:t>
            </a:r>
            <a:endParaRPr lang="en-US" sz="3000" b="1" kern="1200" dirty="0">
              <a:solidFill>
                <a:srgbClr val="121212"/>
              </a:solidFill>
              <a:latin typeface="Cambria" panose="02040503050406030204" pitchFamily="18" charset="0"/>
              <a:ea typeface="Cambria" panose="02040503050406030204" pitchFamily="18" charset="0"/>
              <a:cs typeface="+mn-cs"/>
            </a:endParaRPr>
          </a:p>
        </p:txBody>
      </p:sp>
      <p:sp>
        <p:nvSpPr>
          <p:cNvPr id="18" name="Freeform 18"/>
          <p:cNvSpPr/>
          <p:nvPr/>
        </p:nvSpPr>
        <p:spPr>
          <a:xfrm>
            <a:off x="6251535" y="2544759"/>
            <a:ext cx="2715404"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9" name="Freeform 19"/>
          <p:cNvSpPr/>
          <p:nvPr/>
        </p:nvSpPr>
        <p:spPr>
          <a:xfrm>
            <a:off x="6203391" y="2496614"/>
            <a:ext cx="2715404" cy="1718855"/>
          </a:xfrm>
          <a:custGeom>
            <a:avLst/>
            <a:gdLst/>
            <a:ahLst/>
            <a:cxnLst/>
            <a:rect l="l" t="t" r="r" b="b"/>
            <a:pathLst>
              <a:path w="2070169" h="1496277">
                <a:moveTo>
                  <a:pt x="0" y="0"/>
                </a:moveTo>
                <a:lnTo>
                  <a:pt x="2070169" y="0"/>
                </a:lnTo>
                <a:lnTo>
                  <a:pt x="2070169" y="1496277"/>
                </a:lnTo>
                <a:lnTo>
                  <a:pt x="0" y="1496277"/>
                </a:lnTo>
                <a:close/>
              </a:path>
            </a:pathLst>
          </a:custGeom>
          <a:solidFill>
            <a:srgbClr val="97C1FB"/>
          </a:solidFill>
        </p:spPr>
        <p:txBody>
          <a:bodyPr/>
          <a:lstStyle/>
          <a:p>
            <a:pPr defTabSz="457200">
              <a:buClrTx/>
            </a:pPr>
            <a:endParaRPr lang="en-VN" sz="900" kern="1200" dirty="0">
              <a:solidFill>
                <a:prstClr val="black"/>
              </a:solidFill>
              <a:latin typeface="Calibri"/>
              <a:ea typeface="+mn-ea"/>
              <a:cs typeface="+mn-cs"/>
            </a:endParaRPr>
          </a:p>
        </p:txBody>
      </p:sp>
      <p:sp>
        <p:nvSpPr>
          <p:cNvPr id="20" name="Freeform 20"/>
          <p:cNvSpPr/>
          <p:nvPr/>
        </p:nvSpPr>
        <p:spPr>
          <a:xfrm>
            <a:off x="6196096" y="2489320"/>
            <a:ext cx="2722699"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21" name="TextBox 21"/>
          <p:cNvSpPr txBox="1"/>
          <p:nvPr/>
        </p:nvSpPr>
        <p:spPr>
          <a:xfrm>
            <a:off x="6212874" y="2524826"/>
            <a:ext cx="2729993" cy="1428148"/>
          </a:xfrm>
          <a:prstGeom prst="rect">
            <a:avLst/>
          </a:prstGeom>
        </p:spPr>
        <p:txBody>
          <a:bodyPr wrap="square" lIns="0" tIns="0" rIns="0" bIns="0" rtlCol="0" anchor="t">
            <a:spAutoFit/>
          </a:bodyPr>
          <a:lstStyle/>
          <a:p>
            <a:pPr algn="ctr" defTabSz="457200">
              <a:lnSpc>
                <a:spcPts val="5950"/>
              </a:lnSpc>
              <a:buClrTx/>
            </a:pPr>
            <a:r>
              <a:rPr lang="vi-VN" sz="2800" b="1" kern="1200" dirty="0">
                <a:solidFill>
                  <a:srgbClr val="121212"/>
                </a:solidFill>
                <a:latin typeface="Cambria" panose="02040503050406030204" pitchFamily="18" charset="0"/>
                <a:ea typeface="Cambria" panose="02040503050406030204" pitchFamily="18" charset="0"/>
                <a:cs typeface="+mn-cs"/>
              </a:rPr>
              <a:t>Trận chiến </a:t>
            </a:r>
          </a:p>
          <a:p>
            <a:pPr algn="ctr" defTabSz="457200">
              <a:lnSpc>
                <a:spcPts val="5950"/>
              </a:lnSpc>
              <a:buClrTx/>
            </a:pPr>
            <a:r>
              <a:rPr lang="vi-VN" sz="2800" b="1" kern="1200" dirty="0">
                <a:solidFill>
                  <a:srgbClr val="121212"/>
                </a:solidFill>
                <a:latin typeface="Cambria" panose="02040503050406030204" pitchFamily="18" charset="0"/>
                <a:ea typeface="Cambria" panose="02040503050406030204" pitchFamily="18" charset="0"/>
                <a:cs typeface="+mn-cs"/>
              </a:rPr>
              <a:t>Bạch Đằng (938)</a:t>
            </a:r>
            <a:endParaRPr lang="en-US" sz="2800" b="1" kern="1200" dirty="0">
              <a:solidFill>
                <a:srgbClr val="121212"/>
              </a:solidFill>
              <a:latin typeface="Cambria" panose="02040503050406030204" pitchFamily="18" charset="0"/>
              <a:ea typeface="Cambria" panose="02040503050406030204" pitchFamily="18" charset="0"/>
              <a:cs typeface="+mn-cs"/>
            </a:endParaRPr>
          </a:p>
        </p:txBody>
      </p:sp>
      <p:sp>
        <p:nvSpPr>
          <p:cNvPr id="27" name="Freeform 27"/>
          <p:cNvSpPr/>
          <p:nvPr/>
        </p:nvSpPr>
        <p:spPr>
          <a:xfrm>
            <a:off x="1543284" y="1821205"/>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28" name="Freeform 28"/>
          <p:cNvSpPr/>
          <p:nvPr/>
        </p:nvSpPr>
        <p:spPr>
          <a:xfrm>
            <a:off x="1521589" y="1799510"/>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29" name="Freeform 29"/>
          <p:cNvSpPr/>
          <p:nvPr/>
        </p:nvSpPr>
        <p:spPr>
          <a:xfrm>
            <a:off x="1518302" y="1796223"/>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2" name="Freeform 32"/>
          <p:cNvSpPr/>
          <p:nvPr/>
        </p:nvSpPr>
        <p:spPr>
          <a:xfrm>
            <a:off x="4384157" y="1821205"/>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3" name="Freeform 33"/>
          <p:cNvSpPr/>
          <p:nvPr/>
        </p:nvSpPr>
        <p:spPr>
          <a:xfrm>
            <a:off x="4362462" y="1799510"/>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34" name="Freeform 34"/>
          <p:cNvSpPr/>
          <p:nvPr/>
        </p:nvSpPr>
        <p:spPr>
          <a:xfrm>
            <a:off x="4359175" y="1796223"/>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7" name="Freeform 37"/>
          <p:cNvSpPr/>
          <p:nvPr/>
        </p:nvSpPr>
        <p:spPr>
          <a:xfrm>
            <a:off x="7224394" y="1872403"/>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8" name="Freeform 38"/>
          <p:cNvSpPr/>
          <p:nvPr/>
        </p:nvSpPr>
        <p:spPr>
          <a:xfrm>
            <a:off x="7202700" y="1850708"/>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39" name="Freeform 39"/>
          <p:cNvSpPr/>
          <p:nvPr/>
        </p:nvSpPr>
        <p:spPr>
          <a:xfrm>
            <a:off x="7199413" y="1847421"/>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1" name="TextBox 11">
            <a:extLst>
              <a:ext uri="{FF2B5EF4-FFF2-40B4-BE49-F238E27FC236}">
                <a16:creationId xmlns:a16="http://schemas.microsoft.com/office/drawing/2014/main" id="{859B0FED-4D1E-4047-A1CF-A447DC831C91}"/>
              </a:ext>
            </a:extLst>
          </p:cNvPr>
          <p:cNvSpPr txBox="1"/>
          <p:nvPr/>
        </p:nvSpPr>
        <p:spPr>
          <a:xfrm>
            <a:off x="706692" y="155809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A</a:t>
            </a:r>
          </a:p>
        </p:txBody>
      </p:sp>
      <p:sp>
        <p:nvSpPr>
          <p:cNvPr id="42" name="TextBox 11">
            <a:extLst>
              <a:ext uri="{FF2B5EF4-FFF2-40B4-BE49-F238E27FC236}">
                <a16:creationId xmlns:a16="http://schemas.microsoft.com/office/drawing/2014/main" id="{6D32C50F-F05E-9749-9C65-3326142192F2}"/>
              </a:ext>
            </a:extLst>
          </p:cNvPr>
          <p:cNvSpPr txBox="1"/>
          <p:nvPr/>
        </p:nvSpPr>
        <p:spPr>
          <a:xfrm>
            <a:off x="3547565" y="155796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B</a:t>
            </a:r>
          </a:p>
        </p:txBody>
      </p:sp>
      <p:sp>
        <p:nvSpPr>
          <p:cNvPr id="43" name="TextBox 11">
            <a:extLst>
              <a:ext uri="{FF2B5EF4-FFF2-40B4-BE49-F238E27FC236}">
                <a16:creationId xmlns:a16="http://schemas.microsoft.com/office/drawing/2014/main" id="{0C6A329C-55EC-034E-B22C-619A42900065}"/>
              </a:ext>
            </a:extLst>
          </p:cNvPr>
          <p:cNvSpPr txBox="1"/>
          <p:nvPr/>
        </p:nvSpPr>
        <p:spPr>
          <a:xfrm>
            <a:off x="6410133" y="160129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C</a:t>
            </a:r>
          </a:p>
        </p:txBody>
      </p:sp>
    </p:spTree>
    <p:extLst>
      <p:ext uri="{BB962C8B-B14F-4D97-AF65-F5344CB8AC3E}">
        <p14:creationId xmlns:p14="http://schemas.microsoft.com/office/powerpoint/2010/main" val="3362605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1" presetClass="emph" presetSubtype="2" fill="hold" nodeType="withEffect">
                                  <p:stCondLst>
                                    <p:cond delay="0"/>
                                  </p:stCondLst>
                                  <p:childTnLst>
                                    <p:animClr clrSpc="rgb" dir="cw">
                                      <p:cBhvr>
                                        <p:cTn id="10" dur="2000" fill="hold"/>
                                        <p:tgtEl>
                                          <p:spTgt spid="19"/>
                                        </p:tgtEl>
                                        <p:attrNameLst>
                                          <p:attrName>fillcolor</p:attrName>
                                        </p:attrNameLst>
                                      </p:cBhvr>
                                      <p:to>
                                        <a:srgbClr val="92D050"/>
                                      </p:to>
                                    </p:animClr>
                                    <p:set>
                                      <p:cBhvr>
                                        <p:cTn id="11" dur="2000" fill="hold"/>
                                        <p:tgtEl>
                                          <p:spTgt spid="19"/>
                                        </p:tgtEl>
                                        <p:attrNameLst>
                                          <p:attrName>fill.type</p:attrName>
                                        </p:attrNameLst>
                                      </p:cBhvr>
                                      <p:to>
                                        <p:strVal val="solid"/>
                                      </p:to>
                                    </p:set>
                                    <p:set>
                                      <p:cBhvr>
                                        <p:cTn id="12"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4"/>
                                        </p:tgtEl>
                                        <p:attrNameLst>
                                          <p:attrName>fillcolor</p:attrName>
                                        </p:attrNameLst>
                                      </p:cBhvr>
                                      <p:to>
                                        <a:schemeClr val="accent2"/>
                                      </p:to>
                                    </p:animClr>
                                    <p:set>
                                      <p:cBhvr>
                                        <p:cTn id="18" dur="2000" fill="hold"/>
                                        <p:tgtEl>
                                          <p:spTgt spid="14"/>
                                        </p:tgtEl>
                                        <p:attrNameLst>
                                          <p:attrName>fill.type</p:attrName>
                                        </p:attrNameLst>
                                      </p:cBhvr>
                                      <p:to>
                                        <p:strVal val="solid"/>
                                      </p:to>
                                    </p:set>
                                    <p:set>
                                      <p:cBhvr>
                                        <p:cTn id="19" dur="20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33"/>
                                        </p:tgtEl>
                                        <p:attrNameLst>
                                          <p:attrName>fillcolor</p:attrName>
                                        </p:attrNameLst>
                                      </p:cBhvr>
                                      <p:to>
                                        <a:schemeClr val="accent2"/>
                                      </p:to>
                                    </p:animClr>
                                    <p:set>
                                      <p:cBhvr>
                                        <p:cTn id="22" dur="2000" fill="hold"/>
                                        <p:tgtEl>
                                          <p:spTgt spid="33"/>
                                        </p:tgtEl>
                                        <p:attrNameLst>
                                          <p:attrName>fill.type</p:attrName>
                                        </p:attrNameLst>
                                      </p:cBhvr>
                                      <p:to>
                                        <p:strVal val="solid"/>
                                      </p:to>
                                    </p:set>
                                    <p:set>
                                      <p:cBhvr>
                                        <p:cTn id="23" dur="2000" fill="hold"/>
                                        <p:tgtEl>
                                          <p:spTgt spid="3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
                                        </p:tgtEl>
                                        <p:attrNameLst>
                                          <p:attrName>fillcolor</p:attrName>
                                        </p:attrNameLst>
                                      </p:cBhvr>
                                      <p:to>
                                        <a:schemeClr val="accent2"/>
                                      </p:to>
                                    </p:animClr>
                                    <p:set>
                                      <p:cBhvr>
                                        <p:cTn id="29" dur="2000" fill="hold"/>
                                        <p:tgtEl>
                                          <p:spTgt spid="4"/>
                                        </p:tgtEl>
                                        <p:attrNameLst>
                                          <p:attrName>fill.type</p:attrName>
                                        </p:attrNameLst>
                                      </p:cBhvr>
                                      <p:to>
                                        <p:strVal val="solid"/>
                                      </p:to>
                                    </p:set>
                                    <p:set>
                                      <p:cBhvr>
                                        <p:cTn id="30" dur="2000" fill="hold"/>
                                        <p:tgtEl>
                                          <p:spTgt spid="4"/>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8"/>
                                        </p:tgtEl>
                                        <p:attrNameLst>
                                          <p:attrName>fillcolor</p:attrName>
                                        </p:attrNameLst>
                                      </p:cBhvr>
                                      <p:to>
                                        <a:schemeClr val="accent2"/>
                                      </p:to>
                                    </p:animClr>
                                    <p:set>
                                      <p:cBhvr>
                                        <p:cTn id="33" dur="2000" fill="hold"/>
                                        <p:tgtEl>
                                          <p:spTgt spid="28"/>
                                        </p:tgtEl>
                                        <p:attrNameLst>
                                          <p:attrName>fill.type</p:attrName>
                                        </p:attrNameLst>
                                      </p:cBhvr>
                                      <p:to>
                                        <p:strVal val="solid"/>
                                      </p:to>
                                    </p:set>
                                    <p:set>
                                      <p:cBhvr>
                                        <p:cTn id="34" dur="2000" fill="hold"/>
                                        <p:tgtEl>
                                          <p:spTgt spid="28"/>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7C1FB"/>
        </a:solidFill>
        <a:effectLst/>
      </p:bgPr>
    </p:bg>
    <p:spTree>
      <p:nvGrpSpPr>
        <p:cNvPr id="1" name=""/>
        <p:cNvGrpSpPr/>
        <p:nvPr/>
      </p:nvGrpSpPr>
      <p:grpSpPr>
        <a:xfrm>
          <a:off x="0" y="0"/>
          <a:ext cx="0" cy="0"/>
          <a:chOff x="0" y="0"/>
          <a:chExt cx="0" cy="0"/>
        </a:xfrm>
      </p:grpSpPr>
      <p:sp>
        <p:nvSpPr>
          <p:cNvPr id="3" name="Freeform 3"/>
          <p:cNvSpPr/>
          <p:nvPr/>
        </p:nvSpPr>
        <p:spPr>
          <a:xfrm>
            <a:off x="259670" y="2619895"/>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 name="Freeform 4"/>
          <p:cNvSpPr/>
          <p:nvPr/>
        </p:nvSpPr>
        <p:spPr>
          <a:xfrm>
            <a:off x="211526" y="2571750"/>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FFEC89"/>
          </a:solidFill>
        </p:spPr>
        <p:txBody>
          <a:bodyPr/>
          <a:lstStyle/>
          <a:p>
            <a:pPr defTabSz="457200">
              <a:buClrTx/>
            </a:pPr>
            <a:endParaRPr lang="en-SG" sz="900" kern="1200">
              <a:solidFill>
                <a:prstClr val="black"/>
              </a:solidFill>
              <a:latin typeface="Calibri"/>
              <a:ea typeface="+mn-ea"/>
              <a:cs typeface="+mn-cs"/>
            </a:endParaRPr>
          </a:p>
        </p:txBody>
      </p:sp>
      <p:sp>
        <p:nvSpPr>
          <p:cNvPr id="5" name="Freeform 5"/>
          <p:cNvSpPr/>
          <p:nvPr/>
        </p:nvSpPr>
        <p:spPr>
          <a:xfrm>
            <a:off x="204231" y="2564456"/>
            <a:ext cx="2392705"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nvGrpSpPr>
          <p:cNvPr id="6" name="Group 6"/>
          <p:cNvGrpSpPr/>
          <p:nvPr/>
        </p:nvGrpSpPr>
        <p:grpSpPr>
          <a:xfrm>
            <a:off x="-76209" y="-102305"/>
            <a:ext cx="9356601" cy="1535668"/>
            <a:chOff x="0" y="0"/>
            <a:chExt cx="121573517" cy="19953456"/>
          </a:xfrm>
        </p:grpSpPr>
        <p:sp>
          <p:nvSpPr>
            <p:cNvPr id="7" name="Freeform 7"/>
            <p:cNvSpPr/>
            <p:nvPr/>
          </p:nvSpPr>
          <p:spPr>
            <a:xfrm>
              <a:off x="72390" y="72390"/>
              <a:ext cx="121428733" cy="19808676"/>
            </a:xfrm>
            <a:custGeom>
              <a:avLst/>
              <a:gdLst/>
              <a:ahLst/>
              <a:cxnLst/>
              <a:rect l="l" t="t" r="r" b="b"/>
              <a:pathLst>
                <a:path w="121428733" h="19808676">
                  <a:moveTo>
                    <a:pt x="0" y="0"/>
                  </a:moveTo>
                  <a:lnTo>
                    <a:pt x="121428733" y="0"/>
                  </a:lnTo>
                  <a:lnTo>
                    <a:pt x="121428733" y="19808676"/>
                  </a:lnTo>
                  <a:lnTo>
                    <a:pt x="0" y="19808676"/>
                  </a:lnTo>
                  <a:lnTo>
                    <a:pt x="0" y="0"/>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8" name="Freeform 8"/>
            <p:cNvSpPr/>
            <p:nvPr/>
          </p:nvSpPr>
          <p:spPr>
            <a:xfrm>
              <a:off x="0" y="0"/>
              <a:ext cx="121573516" cy="19953456"/>
            </a:xfrm>
            <a:custGeom>
              <a:avLst/>
              <a:gdLst/>
              <a:ahLst/>
              <a:cxnLst/>
              <a:rect l="l" t="t" r="r" b="b"/>
              <a:pathLst>
                <a:path w="121573516" h="19953456">
                  <a:moveTo>
                    <a:pt x="121428743" y="19808676"/>
                  </a:moveTo>
                  <a:lnTo>
                    <a:pt x="121573516" y="19808676"/>
                  </a:lnTo>
                  <a:lnTo>
                    <a:pt x="121573516" y="19953456"/>
                  </a:lnTo>
                  <a:lnTo>
                    <a:pt x="121428743" y="19953456"/>
                  </a:lnTo>
                  <a:lnTo>
                    <a:pt x="121428743" y="19808676"/>
                  </a:lnTo>
                  <a:close/>
                  <a:moveTo>
                    <a:pt x="0" y="144780"/>
                  </a:moveTo>
                  <a:lnTo>
                    <a:pt x="144780" y="144780"/>
                  </a:lnTo>
                  <a:lnTo>
                    <a:pt x="144780" y="19808676"/>
                  </a:lnTo>
                  <a:lnTo>
                    <a:pt x="0" y="19808676"/>
                  </a:lnTo>
                  <a:lnTo>
                    <a:pt x="0" y="144780"/>
                  </a:lnTo>
                  <a:close/>
                  <a:moveTo>
                    <a:pt x="0" y="19808676"/>
                  </a:moveTo>
                  <a:lnTo>
                    <a:pt x="144780" y="19808676"/>
                  </a:lnTo>
                  <a:lnTo>
                    <a:pt x="144780" y="19953456"/>
                  </a:lnTo>
                  <a:lnTo>
                    <a:pt x="0" y="19953456"/>
                  </a:lnTo>
                  <a:lnTo>
                    <a:pt x="0" y="19808676"/>
                  </a:lnTo>
                  <a:close/>
                  <a:moveTo>
                    <a:pt x="121428743" y="144780"/>
                  </a:moveTo>
                  <a:lnTo>
                    <a:pt x="121573516" y="144780"/>
                  </a:lnTo>
                  <a:lnTo>
                    <a:pt x="121573516" y="19808676"/>
                  </a:lnTo>
                  <a:lnTo>
                    <a:pt x="121428743" y="19808676"/>
                  </a:lnTo>
                  <a:lnTo>
                    <a:pt x="121428743" y="144780"/>
                  </a:lnTo>
                  <a:close/>
                  <a:moveTo>
                    <a:pt x="144780" y="19808676"/>
                  </a:moveTo>
                  <a:lnTo>
                    <a:pt x="121428743" y="19808676"/>
                  </a:lnTo>
                  <a:lnTo>
                    <a:pt x="121428743" y="19953456"/>
                  </a:lnTo>
                  <a:lnTo>
                    <a:pt x="144780" y="19953456"/>
                  </a:lnTo>
                  <a:lnTo>
                    <a:pt x="144780" y="19808676"/>
                  </a:lnTo>
                  <a:close/>
                  <a:moveTo>
                    <a:pt x="121428743" y="0"/>
                  </a:moveTo>
                  <a:lnTo>
                    <a:pt x="121573516" y="0"/>
                  </a:lnTo>
                  <a:lnTo>
                    <a:pt x="121573516" y="144780"/>
                  </a:lnTo>
                  <a:lnTo>
                    <a:pt x="121428743" y="144780"/>
                  </a:lnTo>
                  <a:lnTo>
                    <a:pt x="121428743" y="0"/>
                  </a:lnTo>
                  <a:close/>
                  <a:moveTo>
                    <a:pt x="0" y="0"/>
                  </a:moveTo>
                  <a:lnTo>
                    <a:pt x="144780" y="0"/>
                  </a:lnTo>
                  <a:lnTo>
                    <a:pt x="144780" y="144780"/>
                  </a:lnTo>
                  <a:lnTo>
                    <a:pt x="0" y="144780"/>
                  </a:lnTo>
                  <a:lnTo>
                    <a:pt x="0" y="0"/>
                  </a:lnTo>
                  <a:close/>
                  <a:moveTo>
                    <a:pt x="144780" y="0"/>
                  </a:moveTo>
                  <a:lnTo>
                    <a:pt x="121428743" y="0"/>
                  </a:lnTo>
                  <a:lnTo>
                    <a:pt x="121428743" y="144780"/>
                  </a:lnTo>
                  <a:lnTo>
                    <a:pt x="144780" y="144780"/>
                  </a:lnTo>
                  <a:lnTo>
                    <a:pt x="144780" y="0"/>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sp>
        <p:nvSpPr>
          <p:cNvPr id="9" name="TextBox 9"/>
          <p:cNvSpPr txBox="1"/>
          <p:nvPr/>
        </p:nvSpPr>
        <p:spPr>
          <a:xfrm>
            <a:off x="139475" y="192333"/>
            <a:ext cx="5195359" cy="660245"/>
          </a:xfrm>
          <a:prstGeom prst="rect">
            <a:avLst/>
          </a:prstGeom>
        </p:spPr>
        <p:txBody>
          <a:bodyPr lIns="0" tIns="0" rIns="0" bIns="0" rtlCol="0" anchor="t">
            <a:spAutoFit/>
          </a:bodyPr>
          <a:lstStyle/>
          <a:p>
            <a:pPr defTabSz="457200">
              <a:lnSpc>
                <a:spcPts val="5519"/>
              </a:lnSpc>
              <a:buClrTx/>
            </a:pPr>
            <a:r>
              <a:rPr lang="en-US" sz="4500" b="1" u="sng" kern="1200" dirty="0" err="1">
                <a:solidFill>
                  <a:schemeClr val="bg1"/>
                </a:solidFill>
                <a:latin typeface="Cambria" panose="02040503050406030204" pitchFamily="18" charset="0"/>
                <a:ea typeface="Cambria" panose="02040503050406030204" pitchFamily="18" charset="0"/>
                <a:cs typeface="+mn-cs"/>
              </a:rPr>
              <a:t>Câu</a:t>
            </a:r>
            <a:r>
              <a:rPr lang="en-US" sz="4500" b="1" u="sng" kern="1200" dirty="0">
                <a:solidFill>
                  <a:schemeClr val="bg1"/>
                </a:solidFill>
                <a:latin typeface="Cambria" panose="02040503050406030204" pitchFamily="18" charset="0"/>
                <a:ea typeface="Cambria" panose="02040503050406030204" pitchFamily="18" charset="0"/>
                <a:cs typeface="+mn-cs"/>
              </a:rPr>
              <a:t> </a:t>
            </a:r>
            <a:r>
              <a:rPr lang="vi-VN" sz="4500" b="1" u="sng" kern="1200" dirty="0">
                <a:solidFill>
                  <a:schemeClr val="bg1"/>
                </a:solidFill>
                <a:latin typeface="Cambria" panose="02040503050406030204" pitchFamily="18" charset="0"/>
                <a:ea typeface="Cambria" panose="02040503050406030204" pitchFamily="18" charset="0"/>
                <a:cs typeface="+mn-cs"/>
              </a:rPr>
              <a:t>3</a:t>
            </a:r>
            <a:r>
              <a:rPr lang="en-US" sz="4500" b="1" kern="1200" dirty="0">
                <a:solidFill>
                  <a:schemeClr val="bg1"/>
                </a:solidFill>
                <a:latin typeface="Cambria" panose="02040503050406030204" pitchFamily="18" charset="0"/>
                <a:ea typeface="Cambria" panose="02040503050406030204" pitchFamily="18" charset="0"/>
                <a:cs typeface="+mn-cs"/>
              </a:rPr>
              <a:t>:</a:t>
            </a:r>
          </a:p>
        </p:txBody>
      </p:sp>
      <p:sp>
        <p:nvSpPr>
          <p:cNvPr id="11" name="TextBox 11"/>
          <p:cNvSpPr txBox="1"/>
          <p:nvPr/>
        </p:nvSpPr>
        <p:spPr>
          <a:xfrm>
            <a:off x="396572" y="2794618"/>
            <a:ext cx="2030463" cy="1495987"/>
          </a:xfrm>
          <a:prstGeom prst="rect">
            <a:avLst/>
          </a:prstGeom>
        </p:spPr>
        <p:txBody>
          <a:bodyPr lIns="0" tIns="0" rIns="0" bIns="0" rtlCol="0" anchor="t">
            <a:spAutoFit/>
          </a:bodyPr>
          <a:lstStyle/>
          <a:p>
            <a:pPr algn="ctr" defTabSz="457200">
              <a:lnSpc>
                <a:spcPts val="6090"/>
              </a:lnSpc>
              <a:buClrTx/>
            </a:pPr>
            <a:r>
              <a:rPr lang="vi-VN" sz="4000" b="1" kern="1200" dirty="0">
                <a:solidFill>
                  <a:srgbClr val="121212"/>
                </a:solidFill>
                <a:latin typeface="Cambria" panose="02040503050406030204" pitchFamily="18" charset="0"/>
                <a:ea typeface="Cambria" panose="02040503050406030204" pitchFamily="18" charset="0"/>
                <a:cs typeface="+mn-cs"/>
              </a:rPr>
              <a:t>Phùng Hưng</a:t>
            </a:r>
            <a:endParaRPr lang="en-US" sz="4000" b="1" kern="1200" dirty="0">
              <a:solidFill>
                <a:srgbClr val="121212"/>
              </a:solidFill>
              <a:latin typeface="Cambria" panose="02040503050406030204" pitchFamily="18" charset="0"/>
              <a:ea typeface="Cambria" panose="02040503050406030204" pitchFamily="18" charset="0"/>
              <a:cs typeface="+mn-cs"/>
            </a:endParaRPr>
          </a:p>
        </p:txBody>
      </p:sp>
      <p:sp>
        <p:nvSpPr>
          <p:cNvPr id="13" name="Freeform 13"/>
          <p:cNvSpPr/>
          <p:nvPr/>
        </p:nvSpPr>
        <p:spPr>
          <a:xfrm>
            <a:off x="3410662" y="2544759"/>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chemeClr val="tx1"/>
          </a:solidFill>
        </p:spPr>
        <p:txBody>
          <a:bodyPr/>
          <a:lstStyle/>
          <a:p>
            <a:pPr defTabSz="457200">
              <a:buClrTx/>
            </a:pPr>
            <a:endParaRPr lang="en-SG" sz="900" kern="1200">
              <a:solidFill>
                <a:prstClr val="black"/>
              </a:solidFill>
              <a:latin typeface="Calibri"/>
              <a:ea typeface="+mn-ea"/>
              <a:cs typeface="+mn-cs"/>
            </a:endParaRPr>
          </a:p>
        </p:txBody>
      </p:sp>
      <p:sp>
        <p:nvSpPr>
          <p:cNvPr id="14" name="Freeform 14"/>
          <p:cNvSpPr/>
          <p:nvPr/>
        </p:nvSpPr>
        <p:spPr>
          <a:xfrm>
            <a:off x="3362518" y="2496614"/>
            <a:ext cx="2836151" cy="1718855"/>
          </a:xfrm>
          <a:custGeom>
            <a:avLst/>
            <a:gdLst/>
            <a:ahLst/>
            <a:cxnLst/>
            <a:rect l="l" t="t" r="r" b="b"/>
            <a:pathLst>
              <a:path w="2070169" h="1496277">
                <a:moveTo>
                  <a:pt x="0" y="0"/>
                </a:moveTo>
                <a:lnTo>
                  <a:pt x="2070169" y="0"/>
                </a:lnTo>
                <a:lnTo>
                  <a:pt x="2070169" y="1496277"/>
                </a:lnTo>
                <a:lnTo>
                  <a:pt x="0" y="1496277"/>
                </a:lnTo>
                <a:close/>
              </a:path>
            </a:pathLst>
          </a:custGeom>
          <a:solidFill>
            <a:schemeClr val="bg1"/>
          </a:solidFill>
          <a:ln w="44450">
            <a:solidFill>
              <a:schemeClr val="tx1"/>
            </a:solidFill>
          </a:ln>
        </p:spPr>
        <p:txBody>
          <a:bodyPr/>
          <a:lstStyle/>
          <a:p>
            <a:pPr defTabSz="457200">
              <a:buClrTx/>
            </a:pPr>
            <a:endParaRPr lang="en-SG" sz="900" kern="1200">
              <a:solidFill>
                <a:prstClr val="black"/>
              </a:solidFill>
              <a:latin typeface="Calibri"/>
              <a:ea typeface="+mn-ea"/>
              <a:cs typeface="+mn-cs"/>
            </a:endParaRPr>
          </a:p>
        </p:txBody>
      </p:sp>
      <p:sp>
        <p:nvSpPr>
          <p:cNvPr id="15" name="Freeform 15"/>
          <p:cNvSpPr/>
          <p:nvPr/>
        </p:nvSpPr>
        <p:spPr>
          <a:xfrm>
            <a:off x="3355223" y="2489320"/>
            <a:ext cx="2836151"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chemeClr val="bg1"/>
          </a:solidFill>
        </p:spPr>
        <p:txBody>
          <a:bodyPr/>
          <a:lstStyle/>
          <a:p>
            <a:pPr defTabSz="457200">
              <a:buClrTx/>
            </a:pPr>
            <a:endParaRPr lang="en-SG" sz="900" kern="1200">
              <a:solidFill>
                <a:prstClr val="black"/>
              </a:solidFill>
              <a:latin typeface="Calibri"/>
              <a:ea typeface="+mn-ea"/>
              <a:cs typeface="+mn-cs"/>
            </a:endParaRPr>
          </a:p>
        </p:txBody>
      </p:sp>
      <p:sp>
        <p:nvSpPr>
          <p:cNvPr id="16" name="TextBox 16"/>
          <p:cNvSpPr txBox="1"/>
          <p:nvPr/>
        </p:nvSpPr>
        <p:spPr>
          <a:xfrm>
            <a:off x="3342909" y="2937696"/>
            <a:ext cx="2892365" cy="670440"/>
          </a:xfrm>
          <a:prstGeom prst="rect">
            <a:avLst/>
          </a:prstGeom>
        </p:spPr>
        <p:txBody>
          <a:bodyPr wrap="square" lIns="0" tIns="0" rIns="0" bIns="0" rtlCol="0" anchor="t">
            <a:spAutoFit/>
          </a:bodyPr>
          <a:lstStyle/>
          <a:p>
            <a:pPr algn="ctr" defTabSz="457200">
              <a:lnSpc>
                <a:spcPts val="5950"/>
              </a:lnSpc>
              <a:buClrTx/>
            </a:pPr>
            <a:r>
              <a:rPr lang="vi-VN" sz="3200" b="1" kern="1200" dirty="0">
                <a:solidFill>
                  <a:srgbClr val="121212"/>
                </a:solidFill>
                <a:latin typeface="Cambria" panose="02040503050406030204" pitchFamily="18" charset="0"/>
                <a:ea typeface="Cambria" panose="02040503050406030204" pitchFamily="18" charset="0"/>
                <a:cs typeface="+mn-cs"/>
              </a:rPr>
              <a:t>Mai Thúc Loan</a:t>
            </a:r>
            <a:endParaRPr lang="en-US" sz="3200" b="1" kern="1200" dirty="0">
              <a:solidFill>
                <a:srgbClr val="121212"/>
              </a:solidFill>
              <a:latin typeface="Cambria" panose="02040503050406030204" pitchFamily="18" charset="0"/>
              <a:ea typeface="Cambria" panose="02040503050406030204" pitchFamily="18" charset="0"/>
              <a:cs typeface="+mn-cs"/>
            </a:endParaRPr>
          </a:p>
        </p:txBody>
      </p:sp>
      <p:sp>
        <p:nvSpPr>
          <p:cNvPr id="18" name="Freeform 18"/>
          <p:cNvSpPr/>
          <p:nvPr/>
        </p:nvSpPr>
        <p:spPr>
          <a:xfrm>
            <a:off x="6531219" y="2543434"/>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9" name="Freeform 19"/>
          <p:cNvSpPr/>
          <p:nvPr/>
        </p:nvSpPr>
        <p:spPr>
          <a:xfrm>
            <a:off x="6483075" y="2495289"/>
            <a:ext cx="2378115" cy="1718855"/>
          </a:xfrm>
          <a:custGeom>
            <a:avLst/>
            <a:gdLst/>
            <a:ahLst/>
            <a:cxnLst/>
            <a:rect l="l" t="t" r="r" b="b"/>
            <a:pathLst>
              <a:path w="2070169" h="1496277">
                <a:moveTo>
                  <a:pt x="0" y="0"/>
                </a:moveTo>
                <a:lnTo>
                  <a:pt x="2070169" y="0"/>
                </a:lnTo>
                <a:lnTo>
                  <a:pt x="2070169" y="1496277"/>
                </a:lnTo>
                <a:lnTo>
                  <a:pt x="0" y="1496277"/>
                </a:lnTo>
                <a:close/>
              </a:path>
            </a:pathLst>
          </a:custGeom>
          <a:solidFill>
            <a:srgbClr val="FFC6DA"/>
          </a:solidFill>
        </p:spPr>
        <p:txBody>
          <a:bodyPr/>
          <a:lstStyle/>
          <a:p>
            <a:pPr defTabSz="457200">
              <a:buClrTx/>
            </a:pPr>
            <a:endParaRPr lang="en-SG" sz="900" kern="1200">
              <a:solidFill>
                <a:prstClr val="black"/>
              </a:solidFill>
              <a:latin typeface="Calibri"/>
              <a:ea typeface="+mn-ea"/>
              <a:cs typeface="+mn-cs"/>
            </a:endParaRPr>
          </a:p>
        </p:txBody>
      </p:sp>
      <p:sp>
        <p:nvSpPr>
          <p:cNvPr id="20" name="Freeform 20"/>
          <p:cNvSpPr/>
          <p:nvPr/>
        </p:nvSpPr>
        <p:spPr>
          <a:xfrm>
            <a:off x="6475780" y="2487995"/>
            <a:ext cx="2392705" cy="1733445"/>
          </a:xfrm>
          <a:custGeom>
            <a:avLst/>
            <a:gdLst/>
            <a:ahLst/>
            <a:cxnLst/>
            <a:rect l="l" t="t" r="r" b="b"/>
            <a:pathLst>
              <a:path w="2082869" h="1508977">
                <a:moveTo>
                  <a:pt x="2082869" y="1508977"/>
                </a:moveTo>
                <a:lnTo>
                  <a:pt x="0" y="1508977"/>
                </a:lnTo>
                <a:lnTo>
                  <a:pt x="0" y="0"/>
                </a:lnTo>
                <a:lnTo>
                  <a:pt x="2082869" y="0"/>
                </a:lnTo>
                <a:lnTo>
                  <a:pt x="2082869" y="1508977"/>
                </a:lnTo>
                <a:close/>
                <a:moveTo>
                  <a:pt x="12700" y="1496277"/>
                </a:moveTo>
                <a:lnTo>
                  <a:pt x="2070169" y="1496277"/>
                </a:lnTo>
                <a:lnTo>
                  <a:pt x="2070169" y="12700"/>
                </a:lnTo>
                <a:lnTo>
                  <a:pt x="12700" y="12700"/>
                </a:lnTo>
                <a:lnTo>
                  <a:pt x="12700" y="149627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21" name="TextBox 21"/>
          <p:cNvSpPr txBox="1"/>
          <p:nvPr/>
        </p:nvSpPr>
        <p:spPr>
          <a:xfrm>
            <a:off x="6677326" y="2957629"/>
            <a:ext cx="2030463" cy="701218"/>
          </a:xfrm>
          <a:prstGeom prst="rect">
            <a:avLst/>
          </a:prstGeom>
        </p:spPr>
        <p:txBody>
          <a:bodyPr lIns="0" tIns="0" rIns="0" bIns="0" rtlCol="0" anchor="t">
            <a:spAutoFit/>
          </a:bodyPr>
          <a:lstStyle/>
          <a:p>
            <a:pPr algn="ctr" defTabSz="457200">
              <a:lnSpc>
                <a:spcPts val="5950"/>
              </a:lnSpc>
              <a:buClrTx/>
            </a:pPr>
            <a:r>
              <a:rPr lang="vi-VN" sz="4000" b="1" kern="1200" dirty="0">
                <a:solidFill>
                  <a:srgbClr val="121212"/>
                </a:solidFill>
                <a:latin typeface="Cambria" panose="02040503050406030204" pitchFamily="18" charset="0"/>
                <a:ea typeface="Cambria" panose="02040503050406030204" pitchFamily="18" charset="0"/>
                <a:cs typeface="+mn-cs"/>
              </a:rPr>
              <a:t>Lí Bí</a:t>
            </a:r>
            <a:endParaRPr lang="en-US" sz="4000" b="1" kern="1200" dirty="0">
              <a:solidFill>
                <a:srgbClr val="121212"/>
              </a:solidFill>
              <a:latin typeface="Cambria" panose="02040503050406030204" pitchFamily="18" charset="0"/>
              <a:ea typeface="Cambria" panose="02040503050406030204" pitchFamily="18" charset="0"/>
              <a:cs typeface="+mn-cs"/>
            </a:endParaRPr>
          </a:p>
        </p:txBody>
      </p:sp>
      <p:sp>
        <p:nvSpPr>
          <p:cNvPr id="27" name="Freeform 27"/>
          <p:cNvSpPr/>
          <p:nvPr/>
        </p:nvSpPr>
        <p:spPr>
          <a:xfrm>
            <a:off x="1233165" y="1896341"/>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28" name="Freeform 28"/>
          <p:cNvSpPr/>
          <p:nvPr/>
        </p:nvSpPr>
        <p:spPr>
          <a:xfrm>
            <a:off x="1211470" y="1874646"/>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29" name="Freeform 29"/>
          <p:cNvSpPr/>
          <p:nvPr/>
        </p:nvSpPr>
        <p:spPr>
          <a:xfrm>
            <a:off x="1208183" y="1871359"/>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2" name="Freeform 32"/>
          <p:cNvSpPr/>
          <p:nvPr/>
        </p:nvSpPr>
        <p:spPr>
          <a:xfrm>
            <a:off x="4384157" y="1821205"/>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3" name="Freeform 33"/>
          <p:cNvSpPr/>
          <p:nvPr/>
        </p:nvSpPr>
        <p:spPr>
          <a:xfrm>
            <a:off x="4362462" y="1799510"/>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34" name="Freeform 34"/>
          <p:cNvSpPr/>
          <p:nvPr/>
        </p:nvSpPr>
        <p:spPr>
          <a:xfrm>
            <a:off x="4359175" y="1796223"/>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7" name="Freeform 37"/>
          <p:cNvSpPr/>
          <p:nvPr/>
        </p:nvSpPr>
        <p:spPr>
          <a:xfrm>
            <a:off x="7504078" y="1871078"/>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38" name="Freeform 38"/>
          <p:cNvSpPr/>
          <p:nvPr/>
        </p:nvSpPr>
        <p:spPr>
          <a:xfrm>
            <a:off x="7482384" y="1849383"/>
            <a:ext cx="400669" cy="410155"/>
          </a:xfrm>
          <a:custGeom>
            <a:avLst/>
            <a:gdLst/>
            <a:ahLst/>
            <a:cxnLst/>
            <a:rect l="l" t="t" r="r" b="b"/>
            <a:pathLst>
              <a:path w="774023" h="792348">
                <a:moveTo>
                  <a:pt x="0" y="0"/>
                </a:moveTo>
                <a:lnTo>
                  <a:pt x="774023" y="0"/>
                </a:lnTo>
                <a:lnTo>
                  <a:pt x="774023" y="792348"/>
                </a:lnTo>
                <a:lnTo>
                  <a:pt x="0" y="792348"/>
                </a:lnTo>
                <a:close/>
              </a:path>
            </a:pathLst>
          </a:custGeom>
          <a:solidFill>
            <a:srgbClr val="F86A9D"/>
          </a:solidFill>
        </p:spPr>
        <p:txBody>
          <a:bodyPr/>
          <a:lstStyle/>
          <a:p>
            <a:pPr defTabSz="457200">
              <a:buClrTx/>
            </a:pPr>
            <a:endParaRPr lang="en-SG" sz="900" kern="1200">
              <a:solidFill>
                <a:prstClr val="black"/>
              </a:solidFill>
              <a:latin typeface="Calibri"/>
              <a:ea typeface="+mn-ea"/>
              <a:cs typeface="+mn-cs"/>
            </a:endParaRPr>
          </a:p>
        </p:txBody>
      </p:sp>
      <p:sp>
        <p:nvSpPr>
          <p:cNvPr id="39" name="Freeform 39"/>
          <p:cNvSpPr/>
          <p:nvPr/>
        </p:nvSpPr>
        <p:spPr>
          <a:xfrm>
            <a:off x="7479097" y="1846096"/>
            <a:ext cx="407243" cy="416729"/>
          </a:xfrm>
          <a:custGeom>
            <a:avLst/>
            <a:gdLst/>
            <a:ahLst/>
            <a:cxnLst/>
            <a:rect l="l" t="t" r="r" b="b"/>
            <a:pathLst>
              <a:path w="786723" h="805048">
                <a:moveTo>
                  <a:pt x="786723" y="805048"/>
                </a:moveTo>
                <a:lnTo>
                  <a:pt x="0" y="805048"/>
                </a:lnTo>
                <a:lnTo>
                  <a:pt x="0" y="0"/>
                </a:lnTo>
                <a:lnTo>
                  <a:pt x="786723" y="0"/>
                </a:lnTo>
                <a:lnTo>
                  <a:pt x="786723" y="805048"/>
                </a:lnTo>
                <a:close/>
                <a:moveTo>
                  <a:pt x="12700" y="792348"/>
                </a:moveTo>
                <a:lnTo>
                  <a:pt x="774023" y="792348"/>
                </a:lnTo>
                <a:lnTo>
                  <a:pt x="774023" y="12700"/>
                </a:lnTo>
                <a:lnTo>
                  <a:pt x="12700" y="12700"/>
                </a:lnTo>
                <a:lnTo>
                  <a:pt x="12700" y="792348"/>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41" name="TextBox 11">
            <a:extLst>
              <a:ext uri="{FF2B5EF4-FFF2-40B4-BE49-F238E27FC236}">
                <a16:creationId xmlns:a16="http://schemas.microsoft.com/office/drawing/2014/main" id="{859B0FED-4D1E-4047-A1CF-A447DC831C91}"/>
              </a:ext>
            </a:extLst>
          </p:cNvPr>
          <p:cNvSpPr txBox="1"/>
          <p:nvPr/>
        </p:nvSpPr>
        <p:spPr>
          <a:xfrm>
            <a:off x="396573" y="1633234"/>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A</a:t>
            </a:r>
          </a:p>
        </p:txBody>
      </p:sp>
      <p:sp>
        <p:nvSpPr>
          <p:cNvPr id="42" name="TextBox 11">
            <a:extLst>
              <a:ext uri="{FF2B5EF4-FFF2-40B4-BE49-F238E27FC236}">
                <a16:creationId xmlns:a16="http://schemas.microsoft.com/office/drawing/2014/main" id="{6D32C50F-F05E-9749-9C65-3326142192F2}"/>
              </a:ext>
            </a:extLst>
          </p:cNvPr>
          <p:cNvSpPr txBox="1"/>
          <p:nvPr/>
        </p:nvSpPr>
        <p:spPr>
          <a:xfrm>
            <a:off x="3547565" y="1557968"/>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B</a:t>
            </a:r>
          </a:p>
        </p:txBody>
      </p:sp>
      <p:sp>
        <p:nvSpPr>
          <p:cNvPr id="43" name="TextBox 11">
            <a:extLst>
              <a:ext uri="{FF2B5EF4-FFF2-40B4-BE49-F238E27FC236}">
                <a16:creationId xmlns:a16="http://schemas.microsoft.com/office/drawing/2014/main" id="{0C6A329C-55EC-034E-B22C-619A42900065}"/>
              </a:ext>
            </a:extLst>
          </p:cNvPr>
          <p:cNvSpPr txBox="1"/>
          <p:nvPr/>
        </p:nvSpPr>
        <p:spPr>
          <a:xfrm>
            <a:off x="6689817" y="1599973"/>
            <a:ext cx="2030463" cy="652423"/>
          </a:xfrm>
          <a:prstGeom prst="rect">
            <a:avLst/>
          </a:prstGeom>
        </p:spPr>
        <p:txBody>
          <a:bodyPr lIns="0" tIns="0" rIns="0" bIns="0" rtlCol="0" anchor="t">
            <a:spAutoFit/>
          </a:bodyPr>
          <a:lstStyle/>
          <a:p>
            <a:pPr algn="ctr" defTabSz="457200">
              <a:lnSpc>
                <a:spcPts val="6090"/>
              </a:lnSpc>
              <a:buClrTx/>
            </a:pPr>
            <a:r>
              <a:rPr lang="en-US" sz="2250" kern="1200" dirty="0">
                <a:solidFill>
                  <a:srgbClr val="121212"/>
                </a:solidFill>
                <a:latin typeface="Cloud Soft Bold"/>
                <a:ea typeface="+mn-ea"/>
                <a:cs typeface="+mn-cs"/>
              </a:rPr>
              <a:t>C</a:t>
            </a:r>
          </a:p>
        </p:txBody>
      </p:sp>
      <p:sp>
        <p:nvSpPr>
          <p:cNvPr id="44" name="TextBox 11">
            <a:extLst>
              <a:ext uri="{FF2B5EF4-FFF2-40B4-BE49-F238E27FC236}">
                <a16:creationId xmlns:a16="http://schemas.microsoft.com/office/drawing/2014/main" id="{109FABC9-148B-E54D-B369-32121973B437}"/>
              </a:ext>
            </a:extLst>
          </p:cNvPr>
          <p:cNvSpPr txBox="1"/>
          <p:nvPr/>
        </p:nvSpPr>
        <p:spPr>
          <a:xfrm>
            <a:off x="1721923" y="-157383"/>
            <a:ext cx="7381574" cy="1509131"/>
          </a:xfrm>
          <a:prstGeom prst="rect">
            <a:avLst/>
          </a:prstGeom>
        </p:spPr>
        <p:txBody>
          <a:bodyPr wrap="square" lIns="0" tIns="0" rIns="0" bIns="0" rtlCol="0" anchor="t">
            <a:spAutoFit/>
          </a:bodyPr>
          <a:lstStyle/>
          <a:p>
            <a:pPr algn="ctr" defTabSz="457200">
              <a:lnSpc>
                <a:spcPts val="6090"/>
              </a:lnSpc>
              <a:buClrTx/>
            </a:pPr>
            <a:r>
              <a:rPr lang="vi-VN" sz="4000" b="1" kern="1200" dirty="0">
                <a:solidFill>
                  <a:prstClr val="white"/>
                </a:solidFill>
                <a:latin typeface="Cambria" panose="02040503050406030204" pitchFamily="18" charset="0"/>
                <a:ea typeface="Cambria" panose="02040503050406030204" pitchFamily="18" charset="0"/>
                <a:cs typeface="+mn-cs"/>
              </a:rPr>
              <a:t>Cuộc đấu tranh diễn ra vào</a:t>
            </a:r>
          </a:p>
          <a:p>
            <a:pPr algn="ctr" defTabSz="457200">
              <a:lnSpc>
                <a:spcPts val="6090"/>
              </a:lnSpc>
              <a:buClrTx/>
            </a:pPr>
            <a:r>
              <a:rPr lang="vi-VN" sz="4000" b="1" kern="1200" dirty="0">
                <a:solidFill>
                  <a:prstClr val="white"/>
                </a:solidFill>
                <a:latin typeface="Cambria" panose="02040503050406030204" pitchFamily="18" charset="0"/>
                <a:ea typeface="Cambria" panose="02040503050406030204" pitchFamily="18" charset="0"/>
                <a:cs typeface="+mn-cs"/>
              </a:rPr>
              <a:t> năm 712- 722 do ai lãnh đạo? </a:t>
            </a:r>
            <a:endParaRPr lang="en-US" sz="4000" b="1" kern="1200" dirty="0">
              <a:solidFill>
                <a:prstClr val="white"/>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26093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3"/>
                                        </p:tgtEl>
                                        <p:attrNameLst>
                                          <p:attrName>fillcolor</p:attrName>
                                        </p:attrNameLst>
                                      </p:cBhvr>
                                      <p:to>
                                        <a:srgbClr val="92D050"/>
                                      </p:to>
                                    </p:animClr>
                                    <p:set>
                                      <p:cBhvr>
                                        <p:cTn id="7" dur="2000" fill="hold"/>
                                        <p:tgtEl>
                                          <p:spTgt spid="33"/>
                                        </p:tgtEl>
                                        <p:attrNameLst>
                                          <p:attrName>fill.type</p:attrName>
                                        </p:attrNameLst>
                                      </p:cBhvr>
                                      <p:to>
                                        <p:strVal val="solid"/>
                                      </p:to>
                                    </p:set>
                                    <p:set>
                                      <p:cBhvr>
                                        <p:cTn id="8" dur="2000" fill="hold"/>
                                        <p:tgtEl>
                                          <p:spTgt spid="3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1" presetClass="emph" presetSubtype="2" fill="hold" nodeType="withEffect">
                                  <p:stCondLst>
                                    <p:cond delay="0"/>
                                  </p:stCondLst>
                                  <p:childTnLst>
                                    <p:animClr clrSpc="rgb" dir="cw">
                                      <p:cBhvr>
                                        <p:cTn id="10" dur="2000" fill="hold"/>
                                        <p:tgtEl>
                                          <p:spTgt spid="14"/>
                                        </p:tgtEl>
                                        <p:attrNameLst>
                                          <p:attrName>fillcolor</p:attrName>
                                        </p:attrNameLst>
                                      </p:cBhvr>
                                      <p:to>
                                        <a:srgbClr val="92D050"/>
                                      </p:to>
                                    </p:animClr>
                                    <p:set>
                                      <p:cBhvr>
                                        <p:cTn id="11" dur="2000" fill="hold"/>
                                        <p:tgtEl>
                                          <p:spTgt spid="14"/>
                                        </p:tgtEl>
                                        <p:attrNameLst>
                                          <p:attrName>fill.type</p:attrName>
                                        </p:attrNameLst>
                                      </p:cBhvr>
                                      <p:to>
                                        <p:strVal val="solid"/>
                                      </p:to>
                                    </p:set>
                                    <p:set>
                                      <p:cBhvr>
                                        <p:cTn id="12" dur="2000" fill="hold"/>
                                        <p:tgtEl>
                                          <p:spTgt spid="14"/>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13" restart="whenNotActive" fill="hold" evtFilter="cancelBubble" nodeType="interactiveSeq">
                <p:stCondLst>
                  <p:cond evt="onClick" delay="0">
                    <p:tgtEl>
                      <p:spTgt spid="28"/>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4"/>
                                        </p:tgtEl>
                                        <p:attrNameLst>
                                          <p:attrName>fillcolor</p:attrName>
                                        </p:attrNameLst>
                                      </p:cBhvr>
                                      <p:to>
                                        <a:schemeClr val="accent2"/>
                                      </p:to>
                                    </p:animClr>
                                    <p:set>
                                      <p:cBhvr>
                                        <p:cTn id="18" dur="2000" fill="hold"/>
                                        <p:tgtEl>
                                          <p:spTgt spid="4"/>
                                        </p:tgtEl>
                                        <p:attrNameLst>
                                          <p:attrName>fill.type</p:attrName>
                                        </p:attrNameLst>
                                      </p:cBhvr>
                                      <p:to>
                                        <p:strVal val="solid"/>
                                      </p:to>
                                    </p:set>
                                    <p:set>
                                      <p:cBhvr>
                                        <p:cTn id="19" dur="2000" fill="hold"/>
                                        <p:tgtEl>
                                          <p:spTgt spid="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2000" fill="hold"/>
                                        <p:tgtEl>
                                          <p:spTgt spid="28"/>
                                        </p:tgtEl>
                                        <p:attrNameLst>
                                          <p:attrName>fillcolor</p:attrName>
                                        </p:attrNameLst>
                                      </p:cBhvr>
                                      <p:to>
                                        <a:schemeClr val="accent2"/>
                                      </p:to>
                                    </p:animClr>
                                    <p:set>
                                      <p:cBhvr>
                                        <p:cTn id="22" dur="2000" fill="hold"/>
                                        <p:tgtEl>
                                          <p:spTgt spid="28"/>
                                        </p:tgtEl>
                                        <p:attrNameLst>
                                          <p:attrName>fill.type</p:attrName>
                                        </p:attrNameLst>
                                      </p:cBhvr>
                                      <p:to>
                                        <p:strVal val="solid"/>
                                      </p:to>
                                    </p:set>
                                    <p:set>
                                      <p:cBhvr>
                                        <p:cTn id="23" dur="2000" fill="hold"/>
                                        <p:tgtEl>
                                          <p:spTgt spid="2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38"/>
                                        </p:tgtEl>
                                        <p:attrNameLst>
                                          <p:attrName>fillcolor</p:attrName>
                                        </p:attrNameLst>
                                      </p:cBhvr>
                                      <p:to>
                                        <a:schemeClr val="accent2"/>
                                      </p:to>
                                    </p:animClr>
                                    <p:set>
                                      <p:cBhvr>
                                        <p:cTn id="29" dur="2000" fill="hold"/>
                                        <p:tgtEl>
                                          <p:spTgt spid="38"/>
                                        </p:tgtEl>
                                        <p:attrNameLst>
                                          <p:attrName>fill.type</p:attrName>
                                        </p:attrNameLst>
                                      </p:cBhvr>
                                      <p:to>
                                        <p:strVal val="solid"/>
                                      </p:to>
                                    </p:set>
                                    <p:set>
                                      <p:cBhvr>
                                        <p:cTn id="30" dur="2000" fill="hold"/>
                                        <p:tgtEl>
                                          <p:spTgt spid="3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par>
                                <p:cTn id="31" presetID="1" presetClass="emph" presetSubtype="2" fill="hold" nodeType="withEffect">
                                  <p:stCondLst>
                                    <p:cond delay="0"/>
                                  </p:stCondLst>
                                  <p:childTnLst>
                                    <p:animClr clrSpc="rgb" dir="cw">
                                      <p:cBhvr>
                                        <p:cTn id="32" dur="2000" fill="hold"/>
                                        <p:tgtEl>
                                          <p:spTgt spid="19"/>
                                        </p:tgtEl>
                                        <p:attrNameLst>
                                          <p:attrName>fillcolor</p:attrName>
                                        </p:attrNameLst>
                                      </p:cBhvr>
                                      <p:to>
                                        <a:schemeClr val="accent2"/>
                                      </p:to>
                                    </p:animClr>
                                    <p:set>
                                      <p:cBhvr>
                                        <p:cTn id="33" dur="2000" fill="hold"/>
                                        <p:tgtEl>
                                          <p:spTgt spid="19"/>
                                        </p:tgtEl>
                                        <p:attrNameLst>
                                          <p:attrName>fill.type</p:attrName>
                                        </p:attrNameLst>
                                      </p:cBhvr>
                                      <p:to>
                                        <p:strVal val="solid"/>
                                      </p:to>
                                    </p:set>
                                    <p:set>
                                      <p:cBhvr>
                                        <p:cTn id="34" dur="2000" fill="hold"/>
                                        <p:tgtEl>
                                          <p:spTgt spid="19"/>
                                        </p:tgtEl>
                                        <p:attrNameLst>
                                          <p:attrName>fill.on</p:attrName>
                                        </p:attrNameLst>
                                      </p:cBhvr>
                                      <p:to>
                                        <p:strVal val="true"/>
                                      </p:to>
                                    </p:set>
                                  </p:childTnLst>
                                </p:cTn>
                              </p:par>
                            </p:childTnLst>
                          </p:cTn>
                        </p:par>
                      </p:childTnLst>
                    </p:cTn>
                  </p:par>
                </p:childTnLst>
              </p:cTn>
              <p:nextCondLst>
                <p:cond evt="onClick" delay="0">
                  <p:tgtEl>
                    <p:spTgt spid="3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C89"/>
        </a:solidFill>
        <a:effectLst/>
      </p:bgPr>
    </p:bg>
    <p:spTree>
      <p:nvGrpSpPr>
        <p:cNvPr id="1" name=""/>
        <p:cNvGrpSpPr/>
        <p:nvPr/>
      </p:nvGrpSpPr>
      <p:grpSpPr>
        <a:xfrm>
          <a:off x="0" y="0"/>
          <a:ext cx="0" cy="0"/>
          <a:chOff x="0" y="0"/>
          <a:chExt cx="0" cy="0"/>
        </a:xfrm>
      </p:grpSpPr>
      <p:sp>
        <p:nvSpPr>
          <p:cNvPr id="2" name="Freeform 2"/>
          <p:cNvSpPr/>
          <p:nvPr/>
        </p:nvSpPr>
        <p:spPr>
          <a:xfrm>
            <a:off x="-466884" y="0"/>
            <a:ext cx="9637427" cy="5894561"/>
          </a:xfrm>
          <a:custGeom>
            <a:avLst/>
            <a:gdLst/>
            <a:ahLst/>
            <a:cxnLst/>
            <a:rect l="l" t="t" r="r" b="b"/>
            <a:pathLst>
              <a:path w="19274853" h="11789122">
                <a:moveTo>
                  <a:pt x="0" y="0"/>
                </a:moveTo>
                <a:lnTo>
                  <a:pt x="19274853" y="0"/>
                </a:lnTo>
                <a:lnTo>
                  <a:pt x="19274853" y="11789122"/>
                </a:lnTo>
                <a:lnTo>
                  <a:pt x="0" y="11789122"/>
                </a:lnTo>
                <a:lnTo>
                  <a:pt x="0" y="0"/>
                </a:lnTo>
                <a:close/>
              </a:path>
            </a:pathLst>
          </a:custGeom>
          <a:blipFill>
            <a:blip r:embed="rId3">
              <a:alphaModFix amt="7999"/>
              <a:extLst>
                <a:ext uri="{96DAC541-7B7A-43D3-8B79-37D633B846F1}">
                  <asvg:svgBlip xmlns:asvg="http://schemas.microsoft.com/office/drawing/2016/SVG/main" r:embed="rId4"/>
                </a:ext>
              </a:extLst>
            </a:blip>
            <a:stretch>
              <a:fillRect l="-12657" t="-50982" r="-11420" b="-51882"/>
            </a:stretch>
          </a:blipFill>
        </p:spPr>
        <p:txBody>
          <a:bodyPr/>
          <a:lstStyle/>
          <a:p>
            <a:pPr defTabSz="457200">
              <a:buClrTx/>
            </a:pPr>
            <a:endParaRPr lang="en-SG" sz="900" kern="1200">
              <a:solidFill>
                <a:prstClr val="black"/>
              </a:solidFill>
              <a:latin typeface="Calibri"/>
              <a:ea typeface="+mn-ea"/>
              <a:cs typeface="+mn-cs"/>
            </a:endParaRPr>
          </a:p>
        </p:txBody>
      </p:sp>
      <p:grpSp>
        <p:nvGrpSpPr>
          <p:cNvPr id="10" name="Group 10"/>
          <p:cNvGrpSpPr/>
          <p:nvPr/>
        </p:nvGrpSpPr>
        <p:grpSpPr>
          <a:xfrm>
            <a:off x="774151" y="1506729"/>
            <a:ext cx="7539994" cy="1875626"/>
            <a:chOff x="0" y="0"/>
            <a:chExt cx="20106649" cy="5001668"/>
          </a:xfrm>
        </p:grpSpPr>
        <p:grpSp>
          <p:nvGrpSpPr>
            <p:cNvPr id="11" name="Group 11"/>
            <p:cNvGrpSpPr/>
            <p:nvPr/>
          </p:nvGrpSpPr>
          <p:grpSpPr>
            <a:xfrm>
              <a:off x="0" y="0"/>
              <a:ext cx="20106649" cy="5001668"/>
              <a:chOff x="0" y="0"/>
              <a:chExt cx="6563626" cy="1632747"/>
            </a:xfrm>
          </p:grpSpPr>
          <p:sp>
            <p:nvSpPr>
              <p:cNvPr id="12" name="Freeform 12"/>
              <p:cNvSpPr/>
              <p:nvPr/>
            </p:nvSpPr>
            <p:spPr>
              <a:xfrm>
                <a:off x="48260" y="48260"/>
                <a:ext cx="6515366" cy="1584487"/>
              </a:xfrm>
              <a:custGeom>
                <a:avLst/>
                <a:gdLst/>
                <a:ahLst/>
                <a:cxnLst/>
                <a:rect l="l" t="t" r="r" b="b"/>
                <a:pathLst>
                  <a:path w="6515366" h="1584487">
                    <a:moveTo>
                      <a:pt x="0" y="0"/>
                    </a:moveTo>
                    <a:lnTo>
                      <a:pt x="6515366" y="0"/>
                    </a:lnTo>
                    <a:lnTo>
                      <a:pt x="6515366" y="1584487"/>
                    </a:lnTo>
                    <a:lnTo>
                      <a:pt x="0" y="158448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sp>
            <p:nvSpPr>
              <p:cNvPr id="13" name="Freeform 13"/>
              <p:cNvSpPr/>
              <p:nvPr/>
            </p:nvSpPr>
            <p:spPr>
              <a:xfrm>
                <a:off x="6350" y="6350"/>
                <a:ext cx="6515366" cy="1584487"/>
              </a:xfrm>
              <a:custGeom>
                <a:avLst/>
                <a:gdLst/>
                <a:ahLst/>
                <a:cxnLst/>
                <a:rect l="l" t="t" r="r" b="b"/>
                <a:pathLst>
                  <a:path w="6515366" h="1584487">
                    <a:moveTo>
                      <a:pt x="0" y="0"/>
                    </a:moveTo>
                    <a:lnTo>
                      <a:pt x="6515366" y="0"/>
                    </a:lnTo>
                    <a:lnTo>
                      <a:pt x="6515366" y="1584487"/>
                    </a:lnTo>
                    <a:lnTo>
                      <a:pt x="0" y="1584487"/>
                    </a:lnTo>
                    <a:close/>
                  </a:path>
                </a:pathLst>
              </a:custGeom>
              <a:solidFill>
                <a:srgbClr val="F9C6DA"/>
              </a:solidFill>
            </p:spPr>
            <p:txBody>
              <a:bodyPr/>
              <a:lstStyle/>
              <a:p>
                <a:pPr defTabSz="457200">
                  <a:buClrTx/>
                </a:pPr>
                <a:endParaRPr lang="en-SG" sz="900" kern="1200">
                  <a:solidFill>
                    <a:prstClr val="black"/>
                  </a:solidFill>
                  <a:latin typeface="Calibri"/>
                  <a:ea typeface="+mn-ea"/>
                  <a:cs typeface="+mn-cs"/>
                </a:endParaRPr>
              </a:p>
            </p:txBody>
          </p:sp>
          <p:sp>
            <p:nvSpPr>
              <p:cNvPr id="14" name="Freeform 14"/>
              <p:cNvSpPr/>
              <p:nvPr/>
            </p:nvSpPr>
            <p:spPr>
              <a:xfrm>
                <a:off x="0" y="0"/>
                <a:ext cx="6528066" cy="1597187"/>
              </a:xfrm>
              <a:custGeom>
                <a:avLst/>
                <a:gdLst/>
                <a:ahLst/>
                <a:cxnLst/>
                <a:rect l="l" t="t" r="r" b="b"/>
                <a:pathLst>
                  <a:path w="6528066" h="1597187">
                    <a:moveTo>
                      <a:pt x="6528066" y="1597187"/>
                    </a:moveTo>
                    <a:lnTo>
                      <a:pt x="0" y="1597187"/>
                    </a:lnTo>
                    <a:lnTo>
                      <a:pt x="0" y="0"/>
                    </a:lnTo>
                    <a:lnTo>
                      <a:pt x="6528066" y="0"/>
                    </a:lnTo>
                    <a:lnTo>
                      <a:pt x="6528066" y="1597187"/>
                    </a:lnTo>
                    <a:close/>
                    <a:moveTo>
                      <a:pt x="12700" y="1584487"/>
                    </a:moveTo>
                    <a:lnTo>
                      <a:pt x="6515366" y="1584487"/>
                    </a:lnTo>
                    <a:lnTo>
                      <a:pt x="6515366" y="12700"/>
                    </a:lnTo>
                    <a:lnTo>
                      <a:pt x="12700" y="12700"/>
                    </a:lnTo>
                    <a:lnTo>
                      <a:pt x="12700" y="1584487"/>
                    </a:lnTo>
                    <a:close/>
                  </a:path>
                </a:pathLst>
              </a:custGeom>
              <a:solidFill>
                <a:srgbClr val="121212"/>
              </a:solidFill>
            </p:spPr>
            <p:txBody>
              <a:bodyPr/>
              <a:lstStyle/>
              <a:p>
                <a:pPr defTabSz="457200">
                  <a:buClrTx/>
                </a:pPr>
                <a:endParaRPr lang="en-SG" sz="900" kern="1200">
                  <a:solidFill>
                    <a:prstClr val="black"/>
                  </a:solidFill>
                  <a:latin typeface="Calibri"/>
                  <a:ea typeface="+mn-ea"/>
                  <a:cs typeface="+mn-cs"/>
                </a:endParaRPr>
              </a:p>
            </p:txBody>
          </p:sp>
        </p:grpSp>
        <p:sp>
          <p:nvSpPr>
            <p:cNvPr id="15" name="TextBox 15"/>
            <p:cNvSpPr txBox="1"/>
            <p:nvPr/>
          </p:nvSpPr>
          <p:spPr>
            <a:xfrm>
              <a:off x="986605" y="1864090"/>
              <a:ext cx="18133441" cy="1919330"/>
            </a:xfrm>
            <a:prstGeom prst="rect">
              <a:avLst/>
            </a:prstGeom>
          </p:spPr>
          <p:txBody>
            <a:bodyPr lIns="0" tIns="0" rIns="0" bIns="0" rtlCol="0" anchor="t">
              <a:spAutoFit/>
            </a:bodyPr>
            <a:lstStyle/>
            <a:p>
              <a:pPr algn="ctr" defTabSz="457200">
                <a:lnSpc>
                  <a:spcPts val="5519"/>
                </a:lnSpc>
                <a:buClrTx/>
              </a:pPr>
              <a:r>
                <a:rPr lang="en-US" sz="7200" kern="1200" dirty="0" err="1">
                  <a:ln w="38100">
                    <a:solidFill>
                      <a:prstClr val="black"/>
                    </a:solidFill>
                  </a:ln>
                  <a:solidFill>
                    <a:prstClr val="white"/>
                  </a:solidFill>
                  <a:latin typeface="#9Slide07 IcielCrocante" panose="02000000000000000000" pitchFamily="2" charset="77"/>
                  <a:ea typeface="+mn-ea"/>
                  <a:cs typeface="+mn-cs"/>
                </a:rPr>
                <a:t>Chúc</a:t>
              </a:r>
              <a:r>
                <a:rPr lang="en-US" sz="7200" kern="1200" dirty="0">
                  <a:ln w="38100">
                    <a:solidFill>
                      <a:prstClr val="black"/>
                    </a:solidFill>
                  </a:ln>
                  <a:solidFill>
                    <a:prstClr val="white"/>
                  </a:solidFill>
                  <a:latin typeface="#9Slide07 IcielCrocante" panose="02000000000000000000" pitchFamily="2" charset="77"/>
                  <a:ea typeface="+mn-ea"/>
                  <a:cs typeface="+mn-cs"/>
                </a:rPr>
                <a:t> </a:t>
              </a:r>
              <a:r>
                <a:rPr lang="en-US" sz="7200" kern="1200" dirty="0" err="1">
                  <a:ln w="38100">
                    <a:solidFill>
                      <a:prstClr val="black"/>
                    </a:solidFill>
                  </a:ln>
                  <a:solidFill>
                    <a:prstClr val="white"/>
                  </a:solidFill>
                  <a:latin typeface="#9Slide07 IcielCrocante" panose="02000000000000000000" pitchFamily="2" charset="77"/>
                  <a:ea typeface="+mn-ea"/>
                  <a:cs typeface="+mn-cs"/>
                </a:rPr>
                <a:t>mừng</a:t>
              </a:r>
              <a:endParaRPr lang="en-US" sz="7200" kern="1200" dirty="0">
                <a:ln w="38100">
                  <a:solidFill>
                    <a:prstClr val="black"/>
                  </a:solidFill>
                </a:ln>
                <a:solidFill>
                  <a:prstClr val="white"/>
                </a:solidFill>
                <a:latin typeface="#9Slide07 IcielCrocante" panose="02000000000000000000" pitchFamily="2" charset="77"/>
                <a:ea typeface="+mn-ea"/>
                <a:cs typeface="+mn-cs"/>
              </a:endParaRPr>
            </a:p>
          </p:txBody>
        </p:sp>
      </p:grpSp>
      <p:sp>
        <p:nvSpPr>
          <p:cNvPr id="18" name="Freeform 18"/>
          <p:cNvSpPr/>
          <p:nvPr/>
        </p:nvSpPr>
        <p:spPr>
          <a:xfrm>
            <a:off x="1480360" y="4730752"/>
            <a:ext cx="1215048" cy="534621"/>
          </a:xfrm>
          <a:custGeom>
            <a:avLst/>
            <a:gdLst/>
            <a:ahLst/>
            <a:cxnLst/>
            <a:rect l="l" t="t" r="r" b="b"/>
            <a:pathLst>
              <a:path w="2430096" h="1069242">
                <a:moveTo>
                  <a:pt x="0" y="0"/>
                </a:moveTo>
                <a:lnTo>
                  <a:pt x="2430096" y="0"/>
                </a:lnTo>
                <a:lnTo>
                  <a:pt x="2430096" y="1069242"/>
                </a:lnTo>
                <a:lnTo>
                  <a:pt x="0" y="1069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9" name="Freeform 19"/>
          <p:cNvSpPr/>
          <p:nvPr/>
        </p:nvSpPr>
        <p:spPr>
          <a:xfrm rot="-1108897">
            <a:off x="881709" y="3660612"/>
            <a:ext cx="377084" cy="400379"/>
          </a:xfrm>
          <a:custGeom>
            <a:avLst/>
            <a:gdLst/>
            <a:ahLst/>
            <a:cxnLst/>
            <a:rect l="l" t="t" r="r" b="b"/>
            <a:pathLst>
              <a:path w="754167" h="800757">
                <a:moveTo>
                  <a:pt x="0" y="0"/>
                </a:moveTo>
                <a:lnTo>
                  <a:pt x="754167" y="0"/>
                </a:lnTo>
                <a:lnTo>
                  <a:pt x="754167" y="800757"/>
                </a:lnTo>
                <a:lnTo>
                  <a:pt x="0" y="800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0" name="Freeform 20"/>
          <p:cNvSpPr/>
          <p:nvPr/>
        </p:nvSpPr>
        <p:spPr>
          <a:xfrm rot="1187371">
            <a:off x="8528369" y="3420684"/>
            <a:ext cx="202563" cy="215077"/>
          </a:xfrm>
          <a:custGeom>
            <a:avLst/>
            <a:gdLst/>
            <a:ahLst/>
            <a:cxnLst/>
            <a:rect l="l" t="t" r="r" b="b"/>
            <a:pathLst>
              <a:path w="405126" h="430153">
                <a:moveTo>
                  <a:pt x="0" y="0"/>
                </a:moveTo>
                <a:lnTo>
                  <a:pt x="405126" y="0"/>
                </a:lnTo>
                <a:lnTo>
                  <a:pt x="405126" y="430153"/>
                </a:lnTo>
                <a:lnTo>
                  <a:pt x="0" y="430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2" name="Freeform 22"/>
          <p:cNvSpPr/>
          <p:nvPr/>
        </p:nvSpPr>
        <p:spPr>
          <a:xfrm rot="1187371">
            <a:off x="7020239" y="436645"/>
            <a:ext cx="255235" cy="271002"/>
          </a:xfrm>
          <a:custGeom>
            <a:avLst/>
            <a:gdLst/>
            <a:ahLst/>
            <a:cxnLst/>
            <a:rect l="l" t="t" r="r" b="b"/>
            <a:pathLst>
              <a:path w="510469" h="542004">
                <a:moveTo>
                  <a:pt x="0" y="0"/>
                </a:moveTo>
                <a:lnTo>
                  <a:pt x="510469" y="0"/>
                </a:lnTo>
                <a:lnTo>
                  <a:pt x="510469" y="542005"/>
                </a:lnTo>
                <a:lnTo>
                  <a:pt x="0" y="542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3" name="Freeform 23"/>
          <p:cNvSpPr/>
          <p:nvPr/>
        </p:nvSpPr>
        <p:spPr>
          <a:xfrm rot="-1147221">
            <a:off x="1601937" y="453433"/>
            <a:ext cx="255235" cy="271002"/>
          </a:xfrm>
          <a:custGeom>
            <a:avLst/>
            <a:gdLst/>
            <a:ahLst/>
            <a:cxnLst/>
            <a:rect l="l" t="t" r="r" b="b"/>
            <a:pathLst>
              <a:path w="510469" h="542004">
                <a:moveTo>
                  <a:pt x="0" y="0"/>
                </a:moveTo>
                <a:lnTo>
                  <a:pt x="510470" y="0"/>
                </a:lnTo>
                <a:lnTo>
                  <a:pt x="510470" y="542005"/>
                </a:lnTo>
                <a:lnTo>
                  <a:pt x="0" y="542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4" name="Freeform 24"/>
          <p:cNvSpPr/>
          <p:nvPr/>
        </p:nvSpPr>
        <p:spPr>
          <a:xfrm>
            <a:off x="7874070" y="1602747"/>
            <a:ext cx="1613196" cy="841795"/>
          </a:xfrm>
          <a:custGeom>
            <a:avLst/>
            <a:gdLst/>
            <a:ahLst/>
            <a:cxnLst/>
            <a:rect l="l" t="t" r="r" b="b"/>
            <a:pathLst>
              <a:path w="3226391" h="1683589">
                <a:moveTo>
                  <a:pt x="0" y="0"/>
                </a:moveTo>
                <a:lnTo>
                  <a:pt x="3226391" y="0"/>
                </a:lnTo>
                <a:lnTo>
                  <a:pt x="3226391" y="1683590"/>
                </a:lnTo>
                <a:lnTo>
                  <a:pt x="0" y="16835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a:buClrTx/>
            </a:pPr>
            <a:r>
              <a:rPr lang="en-VN" sz="900" kern="1200" dirty="0">
                <a:solidFill>
                  <a:prstClr val="black"/>
                </a:solidFill>
                <a:latin typeface="Calibri"/>
                <a:ea typeface="+mn-ea"/>
                <a:cs typeface="+mn-cs"/>
              </a:rPr>
              <a:t> </a:t>
            </a:r>
          </a:p>
        </p:txBody>
      </p:sp>
      <p:sp>
        <p:nvSpPr>
          <p:cNvPr id="25" name="Freeform 25"/>
          <p:cNvSpPr/>
          <p:nvPr/>
        </p:nvSpPr>
        <p:spPr>
          <a:xfrm rot="322681">
            <a:off x="3657872" y="425868"/>
            <a:ext cx="874490" cy="292557"/>
          </a:xfrm>
          <a:custGeom>
            <a:avLst/>
            <a:gdLst/>
            <a:ahLst/>
            <a:cxnLst/>
            <a:rect l="l" t="t" r="r" b="b"/>
            <a:pathLst>
              <a:path w="1748980" h="585113">
                <a:moveTo>
                  <a:pt x="0" y="0"/>
                </a:moveTo>
                <a:lnTo>
                  <a:pt x="1748980" y="0"/>
                </a:lnTo>
                <a:lnTo>
                  <a:pt x="1748980" y="585113"/>
                </a:lnTo>
                <a:lnTo>
                  <a:pt x="0" y="585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26" name="Freeform 26"/>
          <p:cNvSpPr/>
          <p:nvPr/>
        </p:nvSpPr>
        <p:spPr>
          <a:xfrm rot="-612318">
            <a:off x="7279804" y="4078062"/>
            <a:ext cx="840867" cy="674222"/>
          </a:xfrm>
          <a:custGeom>
            <a:avLst/>
            <a:gdLst/>
            <a:ahLst/>
            <a:cxnLst/>
            <a:rect l="l" t="t" r="r" b="b"/>
            <a:pathLst>
              <a:path w="1681733" h="1348444">
                <a:moveTo>
                  <a:pt x="0" y="0"/>
                </a:moveTo>
                <a:lnTo>
                  <a:pt x="1681732" y="0"/>
                </a:lnTo>
                <a:lnTo>
                  <a:pt x="1681732" y="1348444"/>
                </a:lnTo>
                <a:lnTo>
                  <a:pt x="0" y="13484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1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5" name="Google Shape;1595;p57"/>
          <p:cNvGrpSpPr/>
          <p:nvPr/>
        </p:nvGrpSpPr>
        <p:grpSpPr>
          <a:xfrm>
            <a:off x="7793311" y="272129"/>
            <a:ext cx="1092721" cy="835824"/>
            <a:chOff x="2939750" y="4553425"/>
            <a:chExt cx="759150" cy="580675"/>
          </a:xfrm>
        </p:grpSpPr>
        <p:sp>
          <p:nvSpPr>
            <p:cNvPr id="1596" name="Google Shape;1596;p57"/>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0" name="Google Shape;1600;p57"/>
          <p:cNvSpPr/>
          <p:nvPr/>
        </p:nvSpPr>
        <p:spPr>
          <a:xfrm>
            <a:off x="4510934" y="4041066"/>
            <a:ext cx="45216" cy="309537"/>
          </a:xfrm>
          <a:custGeom>
            <a:avLst/>
            <a:gdLst/>
            <a:ahLst/>
            <a:cxnLst/>
            <a:rect l="l" t="t" r="r" b="b"/>
            <a:pathLst>
              <a:path w="1044" h="7147" extrusionOk="0">
                <a:moveTo>
                  <a:pt x="0" y="1"/>
                </a:moveTo>
                <a:lnTo>
                  <a:pt x="20" y="1160"/>
                </a:lnTo>
                <a:lnTo>
                  <a:pt x="20" y="1584"/>
                </a:lnTo>
                <a:lnTo>
                  <a:pt x="39" y="1990"/>
                </a:lnTo>
                <a:lnTo>
                  <a:pt x="116" y="2840"/>
                </a:lnTo>
                <a:lnTo>
                  <a:pt x="290" y="4520"/>
                </a:lnTo>
                <a:lnTo>
                  <a:pt x="367" y="5196"/>
                </a:lnTo>
                <a:lnTo>
                  <a:pt x="387" y="5524"/>
                </a:lnTo>
                <a:lnTo>
                  <a:pt x="445" y="5872"/>
                </a:lnTo>
                <a:lnTo>
                  <a:pt x="503" y="6220"/>
                </a:lnTo>
                <a:lnTo>
                  <a:pt x="580" y="6548"/>
                </a:lnTo>
                <a:lnTo>
                  <a:pt x="696" y="6857"/>
                </a:lnTo>
                <a:lnTo>
                  <a:pt x="773" y="7012"/>
                </a:lnTo>
                <a:lnTo>
                  <a:pt x="850" y="7147"/>
                </a:lnTo>
                <a:lnTo>
                  <a:pt x="908" y="7108"/>
                </a:lnTo>
                <a:lnTo>
                  <a:pt x="947" y="7031"/>
                </a:lnTo>
                <a:lnTo>
                  <a:pt x="1005" y="6876"/>
                </a:lnTo>
                <a:lnTo>
                  <a:pt x="1024" y="6683"/>
                </a:lnTo>
                <a:lnTo>
                  <a:pt x="1043" y="6471"/>
                </a:lnTo>
                <a:lnTo>
                  <a:pt x="1043" y="6065"/>
                </a:lnTo>
                <a:lnTo>
                  <a:pt x="1043" y="5718"/>
                </a:lnTo>
                <a:lnTo>
                  <a:pt x="1024" y="1971"/>
                </a:lnTo>
                <a:lnTo>
                  <a:pt x="1005" y="1488"/>
                </a:lnTo>
                <a:lnTo>
                  <a:pt x="966" y="1005"/>
                </a:lnTo>
                <a:lnTo>
                  <a:pt x="850" y="59"/>
                </a:lnTo>
                <a:lnTo>
                  <a:pt x="425" y="2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raphic 3">
            <a:extLst>
              <a:ext uri="{FF2B5EF4-FFF2-40B4-BE49-F238E27FC236}">
                <a16:creationId xmlns:a16="http://schemas.microsoft.com/office/drawing/2014/main" id="{E8B847BA-6CB9-CB9C-9B40-142E75A753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458" y="2766386"/>
            <a:ext cx="3490574" cy="2275337"/>
          </a:xfrm>
          <a:prstGeom prst="rect">
            <a:avLst/>
          </a:prstGeom>
        </p:spPr>
      </p:pic>
      <p:pic>
        <p:nvPicPr>
          <p:cNvPr id="7" name="Picture 6">
            <a:extLst>
              <a:ext uri="{FF2B5EF4-FFF2-40B4-BE49-F238E27FC236}">
                <a16:creationId xmlns:a16="http://schemas.microsoft.com/office/drawing/2014/main" id="{DEDADD4C-6728-9A6B-D170-B0EC698FF418}"/>
              </a:ext>
            </a:extLst>
          </p:cNvPr>
          <p:cNvPicPr>
            <a:picLocks noChangeAspect="1"/>
          </p:cNvPicPr>
          <p:nvPr/>
        </p:nvPicPr>
        <p:blipFill>
          <a:blip r:embed="rId5"/>
          <a:srcRect l="21824" t="1" r="20932" b="-7732"/>
          <a:stretch/>
        </p:blipFill>
        <p:spPr>
          <a:xfrm>
            <a:off x="257968" y="101777"/>
            <a:ext cx="7315518" cy="33127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4" name="圆角矩形 17">
            <a:extLst>
              <a:ext uri="{FF2B5EF4-FFF2-40B4-BE49-F238E27FC236}">
                <a16:creationId xmlns:a16="http://schemas.microsoft.com/office/drawing/2014/main" id="{12777CD3-E7BB-12A0-CA87-5BB39F69F91F}"/>
              </a:ext>
            </a:extLst>
          </p:cNvPr>
          <p:cNvSpPr/>
          <p:nvPr/>
        </p:nvSpPr>
        <p:spPr>
          <a:xfrm>
            <a:off x="115724" y="952180"/>
            <a:ext cx="5675653" cy="3702210"/>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387" name="Google Shape;1387;p53"/>
          <p:cNvGrpSpPr/>
          <p:nvPr/>
        </p:nvGrpSpPr>
        <p:grpSpPr>
          <a:xfrm rot="10800000" flipH="1">
            <a:off x="2067505" y="4654390"/>
            <a:ext cx="3829050" cy="936056"/>
            <a:chOff x="238125" y="1984300"/>
            <a:chExt cx="7143750" cy="1746375"/>
          </a:xfrm>
        </p:grpSpPr>
        <p:sp>
          <p:nvSpPr>
            <p:cNvPr id="1388" name="Google Shape;1388;p53"/>
            <p:cNvSpPr/>
            <p:nvPr/>
          </p:nvSpPr>
          <p:spPr>
            <a:xfrm>
              <a:off x="238125" y="1984300"/>
              <a:ext cx="7143750" cy="1746375"/>
            </a:xfrm>
            <a:custGeom>
              <a:avLst/>
              <a:gdLst/>
              <a:ahLst/>
              <a:cxnLst/>
              <a:rect l="l" t="t" r="r" b="b"/>
              <a:pathLst>
                <a:path w="285750" h="69855" extrusionOk="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3"/>
            <p:cNvSpPr/>
            <p:nvPr/>
          </p:nvSpPr>
          <p:spPr>
            <a:xfrm>
              <a:off x="392325" y="2533300"/>
              <a:ext cx="18600" cy="14575"/>
            </a:xfrm>
            <a:custGeom>
              <a:avLst/>
              <a:gdLst/>
              <a:ahLst/>
              <a:cxnLst/>
              <a:rect l="l" t="t" r="r" b="b"/>
              <a:pathLst>
                <a:path w="744" h="583" extrusionOk="0">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3"/>
            <p:cNvSpPr/>
            <p:nvPr/>
          </p:nvSpPr>
          <p:spPr>
            <a:xfrm>
              <a:off x="905825" y="2129625"/>
              <a:ext cx="16175" cy="11325"/>
            </a:xfrm>
            <a:custGeom>
              <a:avLst/>
              <a:gdLst/>
              <a:ahLst/>
              <a:cxnLst/>
              <a:rect l="l" t="t" r="r" b="b"/>
              <a:pathLst>
                <a:path w="647" h="453" extrusionOk="0">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3"/>
            <p:cNvSpPr/>
            <p:nvPr/>
          </p:nvSpPr>
          <p:spPr>
            <a:xfrm>
              <a:off x="935700" y="2058575"/>
              <a:ext cx="16175" cy="9700"/>
            </a:xfrm>
            <a:custGeom>
              <a:avLst/>
              <a:gdLst/>
              <a:ahLst/>
              <a:cxnLst/>
              <a:rect l="l" t="t" r="r" b="b"/>
              <a:pathLst>
                <a:path w="647" h="388" extrusionOk="0">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3"/>
            <p:cNvSpPr/>
            <p:nvPr/>
          </p:nvSpPr>
          <p:spPr>
            <a:xfrm>
              <a:off x="946200" y="2107000"/>
              <a:ext cx="12125" cy="12150"/>
            </a:xfrm>
            <a:custGeom>
              <a:avLst/>
              <a:gdLst/>
              <a:ahLst/>
              <a:cxnLst/>
              <a:rect l="l" t="t" r="r" b="b"/>
              <a:pathLst>
                <a:path w="485" h="486" extrusionOk="0">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3"/>
            <p:cNvSpPr/>
            <p:nvPr/>
          </p:nvSpPr>
          <p:spPr>
            <a:xfrm>
              <a:off x="963150" y="2050500"/>
              <a:ext cx="10525" cy="15350"/>
            </a:xfrm>
            <a:custGeom>
              <a:avLst/>
              <a:gdLst/>
              <a:ahLst/>
              <a:cxnLst/>
              <a:rect l="l" t="t" r="r" b="b"/>
              <a:pathLst>
                <a:path w="421" h="614" extrusionOk="0">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3"/>
            <p:cNvSpPr/>
            <p:nvPr/>
          </p:nvSpPr>
          <p:spPr>
            <a:xfrm>
              <a:off x="970400" y="2025475"/>
              <a:ext cx="16175" cy="8100"/>
            </a:xfrm>
            <a:custGeom>
              <a:avLst/>
              <a:gdLst/>
              <a:ahLst/>
              <a:cxnLst/>
              <a:rect l="l" t="t" r="r" b="b"/>
              <a:pathLst>
                <a:path w="647" h="324" extrusionOk="0">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3"/>
            <p:cNvSpPr/>
            <p:nvPr/>
          </p:nvSpPr>
          <p:spPr>
            <a:xfrm>
              <a:off x="933275" y="2207125"/>
              <a:ext cx="7300" cy="18600"/>
            </a:xfrm>
            <a:custGeom>
              <a:avLst/>
              <a:gdLst/>
              <a:ahLst/>
              <a:cxnLst/>
              <a:rect l="l" t="t" r="r" b="b"/>
              <a:pathLst>
                <a:path w="292" h="744" extrusionOk="0">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3"/>
            <p:cNvSpPr/>
            <p:nvPr/>
          </p:nvSpPr>
          <p:spPr>
            <a:xfrm>
              <a:off x="969600" y="2090850"/>
              <a:ext cx="15375" cy="25875"/>
            </a:xfrm>
            <a:custGeom>
              <a:avLst/>
              <a:gdLst/>
              <a:ahLst/>
              <a:cxnLst/>
              <a:rect l="l" t="t" r="r" b="b"/>
              <a:pathLst>
                <a:path w="615" h="1035" extrusionOk="0">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3"/>
            <p:cNvSpPr/>
            <p:nvPr/>
          </p:nvSpPr>
          <p:spPr>
            <a:xfrm>
              <a:off x="949425" y="2212775"/>
              <a:ext cx="36350" cy="14550"/>
            </a:xfrm>
            <a:custGeom>
              <a:avLst/>
              <a:gdLst/>
              <a:ahLst/>
              <a:cxnLst/>
              <a:rect l="l" t="t" r="r" b="b"/>
              <a:pathLst>
                <a:path w="1454" h="582" extrusionOk="0">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3"/>
            <p:cNvSpPr/>
            <p:nvPr/>
          </p:nvSpPr>
          <p:spPr>
            <a:xfrm>
              <a:off x="1002700" y="2040000"/>
              <a:ext cx="37975" cy="7300"/>
            </a:xfrm>
            <a:custGeom>
              <a:avLst/>
              <a:gdLst/>
              <a:ahLst/>
              <a:cxnLst/>
              <a:rect l="l" t="t" r="r" b="b"/>
              <a:pathLst>
                <a:path w="1519" h="292" extrusionOk="0">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3"/>
            <p:cNvSpPr/>
            <p:nvPr/>
          </p:nvSpPr>
          <p:spPr>
            <a:xfrm>
              <a:off x="970400" y="2165950"/>
              <a:ext cx="14575" cy="13750"/>
            </a:xfrm>
            <a:custGeom>
              <a:avLst/>
              <a:gdLst/>
              <a:ahLst/>
              <a:cxnLst/>
              <a:rect l="l" t="t" r="r" b="b"/>
              <a:pathLst>
                <a:path w="583" h="550" extrusionOk="0">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3"/>
            <p:cNvSpPr/>
            <p:nvPr/>
          </p:nvSpPr>
          <p:spPr>
            <a:xfrm>
              <a:off x="977675" y="2142525"/>
              <a:ext cx="16975" cy="10525"/>
            </a:xfrm>
            <a:custGeom>
              <a:avLst/>
              <a:gdLst/>
              <a:ahLst/>
              <a:cxnLst/>
              <a:rect l="l" t="t" r="r" b="b"/>
              <a:pathLst>
                <a:path w="679" h="421" extrusionOk="0">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3"/>
            <p:cNvSpPr/>
            <p:nvPr/>
          </p:nvSpPr>
          <p:spPr>
            <a:xfrm>
              <a:off x="1015625" y="2072300"/>
              <a:ext cx="16975" cy="8100"/>
            </a:xfrm>
            <a:custGeom>
              <a:avLst/>
              <a:gdLst/>
              <a:ahLst/>
              <a:cxnLst/>
              <a:rect l="l" t="t" r="r" b="b"/>
              <a:pathLst>
                <a:path w="679" h="324" extrusionOk="0">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3"/>
            <p:cNvSpPr/>
            <p:nvPr/>
          </p:nvSpPr>
          <p:spPr>
            <a:xfrm>
              <a:off x="935700" y="2377475"/>
              <a:ext cx="32325" cy="24250"/>
            </a:xfrm>
            <a:custGeom>
              <a:avLst/>
              <a:gdLst/>
              <a:ahLst/>
              <a:cxnLst/>
              <a:rect l="l" t="t" r="r" b="b"/>
              <a:pathLst>
                <a:path w="1293" h="970" extrusionOk="0">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3"/>
            <p:cNvSpPr/>
            <p:nvPr/>
          </p:nvSpPr>
          <p:spPr>
            <a:xfrm>
              <a:off x="1040650" y="2035150"/>
              <a:ext cx="23450" cy="7300"/>
            </a:xfrm>
            <a:custGeom>
              <a:avLst/>
              <a:gdLst/>
              <a:ahLst/>
              <a:cxnLst/>
              <a:rect l="l" t="t" r="r" b="b"/>
              <a:pathLst>
                <a:path w="938" h="292" extrusionOk="0">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3"/>
            <p:cNvSpPr/>
            <p:nvPr/>
          </p:nvSpPr>
          <p:spPr>
            <a:xfrm>
              <a:off x="1049525" y="2076325"/>
              <a:ext cx="23450" cy="18600"/>
            </a:xfrm>
            <a:custGeom>
              <a:avLst/>
              <a:gdLst/>
              <a:ahLst/>
              <a:cxnLst/>
              <a:rect l="l" t="t" r="r" b="b"/>
              <a:pathLst>
                <a:path w="938" h="744" extrusionOk="0">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3"/>
            <p:cNvSpPr/>
            <p:nvPr/>
          </p:nvSpPr>
          <p:spPr>
            <a:xfrm>
              <a:off x="1127050" y="2037575"/>
              <a:ext cx="7275" cy="12950"/>
            </a:xfrm>
            <a:custGeom>
              <a:avLst/>
              <a:gdLst/>
              <a:ahLst/>
              <a:cxnLst/>
              <a:rect l="l" t="t" r="r" b="b"/>
              <a:pathLst>
                <a:path w="291" h="518" extrusionOk="0">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3"/>
            <p:cNvSpPr/>
            <p:nvPr/>
          </p:nvSpPr>
          <p:spPr>
            <a:xfrm>
              <a:off x="1139975" y="2025475"/>
              <a:ext cx="49275" cy="13750"/>
            </a:xfrm>
            <a:custGeom>
              <a:avLst/>
              <a:gdLst/>
              <a:ahLst/>
              <a:cxnLst/>
              <a:rect l="l" t="t" r="r" b="b"/>
              <a:pathLst>
                <a:path w="1971" h="550" extrusionOk="0">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3"/>
            <p:cNvSpPr/>
            <p:nvPr/>
          </p:nvSpPr>
          <p:spPr>
            <a:xfrm>
              <a:off x="2062800" y="2052100"/>
              <a:ext cx="28300" cy="8925"/>
            </a:xfrm>
            <a:custGeom>
              <a:avLst/>
              <a:gdLst/>
              <a:ahLst/>
              <a:cxnLst/>
              <a:rect l="l" t="t" r="r" b="b"/>
              <a:pathLst>
                <a:path w="1132" h="357" extrusionOk="0">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3"/>
            <p:cNvSpPr/>
            <p:nvPr/>
          </p:nvSpPr>
          <p:spPr>
            <a:xfrm>
              <a:off x="7196175" y="2279800"/>
              <a:ext cx="13750" cy="14550"/>
            </a:xfrm>
            <a:custGeom>
              <a:avLst/>
              <a:gdLst/>
              <a:ahLst/>
              <a:cxnLst/>
              <a:rect l="l" t="t" r="r" b="b"/>
              <a:pathLst>
                <a:path w="550" h="582" extrusionOk="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9" name="Google Shape;1409;p53"/>
          <p:cNvSpPr/>
          <p:nvPr/>
        </p:nvSpPr>
        <p:spPr>
          <a:xfrm rot="894505">
            <a:off x="-1857367" y="-179977"/>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3"/>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3"/>
          <p:cNvSpPr txBox="1">
            <a:spLocks noGrp="1"/>
          </p:cNvSpPr>
          <p:nvPr>
            <p:ph type="body" idx="1"/>
          </p:nvPr>
        </p:nvSpPr>
        <p:spPr>
          <a:xfrm>
            <a:off x="367900" y="1008865"/>
            <a:ext cx="5566192" cy="31054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400" b="1" dirty="0">
                <a:latin typeface="Cambria" panose="02040503050406030204" pitchFamily="18" charset="0"/>
                <a:ea typeface="Assistant"/>
                <a:cs typeface="Assistant"/>
                <a:sym typeface="Assistant"/>
              </a:rPr>
              <a:t>Đọc và cho biết những câu thơ dưới đây nhắc đến sự kiện lịch sử nào?</a:t>
            </a:r>
          </a:p>
          <a:p>
            <a:pPr marL="0" lvl="0" indent="0" algn="l" rtl="0">
              <a:spcBef>
                <a:spcPts val="0"/>
              </a:spcBef>
              <a:spcAft>
                <a:spcPts val="0"/>
              </a:spcAft>
              <a:buNone/>
            </a:pPr>
            <a:endParaRPr lang="vi-VN" sz="2400" b="1" dirty="0">
              <a:latin typeface="Cambria" panose="02040503050406030204" pitchFamily="18" charset="0"/>
              <a:ea typeface="Assistant"/>
              <a:cs typeface="Assistant"/>
              <a:sym typeface="Assistant"/>
            </a:endParaRPr>
          </a:p>
          <a:p>
            <a:pPr marL="0" lvl="0" indent="0" algn="ctr" rtl="0">
              <a:spcBef>
                <a:spcPts val="0"/>
              </a:spcBef>
              <a:spcAft>
                <a:spcPts val="0"/>
              </a:spcAft>
              <a:buNone/>
            </a:pPr>
            <a:r>
              <a:rPr lang="vi-VN" sz="2400" b="1" dirty="0">
                <a:latin typeface="Cambria" panose="02040503050406030204" pitchFamily="18" charset="0"/>
                <a:ea typeface="Assistant"/>
                <a:cs typeface="Assistant"/>
                <a:sym typeface="Assistant"/>
              </a:rPr>
              <a:t>“Hai Bà Trưng có đại tài,</a:t>
            </a:r>
          </a:p>
          <a:p>
            <a:pPr marL="0" lvl="0" indent="0" algn="ctr" rtl="0">
              <a:spcBef>
                <a:spcPts val="0"/>
              </a:spcBef>
              <a:spcAft>
                <a:spcPts val="0"/>
              </a:spcAft>
              <a:buNone/>
            </a:pPr>
            <a:r>
              <a:rPr lang="vi-VN" sz="2400" b="1" dirty="0">
                <a:latin typeface="Cambria" panose="02040503050406030204" pitchFamily="18" charset="0"/>
                <a:ea typeface="Assistant"/>
                <a:cs typeface="Assistant"/>
                <a:sym typeface="Assistant"/>
              </a:rPr>
              <a:t>Phất cờ khởi nghĩa giết người tà gian,</a:t>
            </a:r>
          </a:p>
          <a:p>
            <a:pPr marL="0" lvl="0" indent="0" algn="ctr" rtl="0">
              <a:spcBef>
                <a:spcPts val="0"/>
              </a:spcBef>
              <a:spcAft>
                <a:spcPts val="0"/>
              </a:spcAft>
              <a:buNone/>
            </a:pPr>
            <a:r>
              <a:rPr lang="vi-VN" sz="2400" b="1" dirty="0">
                <a:latin typeface="Cambria" panose="02040503050406030204" pitchFamily="18" charset="0"/>
                <a:ea typeface="Assistant"/>
                <a:cs typeface="Assistant"/>
                <a:sym typeface="Assistant"/>
              </a:rPr>
              <a:t>Ra tay khôi phục giang san,</a:t>
            </a:r>
          </a:p>
          <a:p>
            <a:pPr marL="0" lvl="0" indent="0" algn="ctr" rtl="0">
              <a:spcBef>
                <a:spcPts val="0"/>
              </a:spcBef>
              <a:spcAft>
                <a:spcPts val="0"/>
              </a:spcAft>
              <a:buNone/>
            </a:pPr>
            <a:r>
              <a:rPr lang="vi-VN" sz="2400" b="1" dirty="0">
                <a:latin typeface="Cambria" panose="02040503050406030204" pitchFamily="18" charset="0"/>
                <a:ea typeface="Assistant"/>
                <a:cs typeface="Assistant"/>
                <a:sym typeface="Assistant"/>
              </a:rPr>
              <a:t>Tiếng thơm dài tạc đá vàng nước ta.”</a:t>
            </a:r>
          </a:p>
          <a:p>
            <a:pPr marL="0" lvl="0" indent="0" algn="l" rtl="0">
              <a:spcBef>
                <a:spcPts val="0"/>
              </a:spcBef>
              <a:spcAft>
                <a:spcPts val="0"/>
              </a:spcAft>
              <a:buNone/>
            </a:pPr>
            <a:endParaRPr lang="vi-VN" sz="2000" dirty="0">
              <a:latin typeface="Cambria" panose="02040503050406030204" pitchFamily="18" charset="0"/>
              <a:ea typeface="Assistant"/>
              <a:cs typeface="Assistant"/>
              <a:sym typeface="Assistant"/>
            </a:endParaRPr>
          </a:p>
          <a:p>
            <a:pPr marL="0" lvl="0" indent="0" algn="l" rtl="0">
              <a:spcBef>
                <a:spcPts val="0"/>
              </a:spcBef>
              <a:spcAft>
                <a:spcPts val="0"/>
              </a:spcAft>
              <a:buNone/>
            </a:pPr>
            <a:r>
              <a:rPr lang="vi-VN" sz="2000" dirty="0">
                <a:latin typeface="Cambria" panose="02040503050406030204" pitchFamily="18" charset="0"/>
                <a:ea typeface="Assistant"/>
                <a:cs typeface="Assistant"/>
                <a:sym typeface="Assistant"/>
              </a:rPr>
              <a:t> </a:t>
            </a:r>
          </a:p>
        </p:txBody>
      </p:sp>
      <p:grpSp>
        <p:nvGrpSpPr>
          <p:cNvPr id="1413" name="Google Shape;1413;p53"/>
          <p:cNvGrpSpPr/>
          <p:nvPr/>
        </p:nvGrpSpPr>
        <p:grpSpPr>
          <a:xfrm rot="3366779" flipH="1">
            <a:off x="7651099" y="40051"/>
            <a:ext cx="1782424" cy="1363331"/>
            <a:chOff x="2939750" y="4553425"/>
            <a:chExt cx="759150" cy="580675"/>
          </a:xfrm>
        </p:grpSpPr>
        <p:sp>
          <p:nvSpPr>
            <p:cNvPr id="1414" name="Google Shape;1414;p53"/>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3"/>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3"/>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3"/>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53"/>
          <p:cNvGrpSpPr/>
          <p:nvPr/>
        </p:nvGrpSpPr>
        <p:grpSpPr>
          <a:xfrm rot="4216966">
            <a:off x="-1650132" y="3732785"/>
            <a:ext cx="2732656" cy="1843211"/>
            <a:chOff x="965100" y="1428788"/>
            <a:chExt cx="1354200" cy="913425"/>
          </a:xfrm>
        </p:grpSpPr>
        <p:sp>
          <p:nvSpPr>
            <p:cNvPr id="1419" name="Google Shape;1419;p5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53"/>
          <p:cNvGrpSpPr/>
          <p:nvPr/>
        </p:nvGrpSpPr>
        <p:grpSpPr>
          <a:xfrm flipH="1">
            <a:off x="8604541" y="4831249"/>
            <a:ext cx="270464" cy="117823"/>
            <a:chOff x="2903262" y="4795769"/>
            <a:chExt cx="373776" cy="162828"/>
          </a:xfrm>
        </p:grpSpPr>
        <p:sp>
          <p:nvSpPr>
            <p:cNvPr id="1431" name="Google Shape;1431;p53"/>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3"/>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3"/>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raphic 1">
            <a:extLst>
              <a:ext uri="{FF2B5EF4-FFF2-40B4-BE49-F238E27FC236}">
                <a16:creationId xmlns:a16="http://schemas.microsoft.com/office/drawing/2014/main" id="{2746F218-24F2-872A-A597-48364A0697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7819" y="2246363"/>
            <a:ext cx="3171404" cy="2067286"/>
          </a:xfrm>
          <a:prstGeom prst="rect">
            <a:avLst/>
          </a:prstGeom>
        </p:spPr>
      </p:pic>
      <p:pic>
        <p:nvPicPr>
          <p:cNvPr id="7" name="Picture 6">
            <a:extLst>
              <a:ext uri="{FF2B5EF4-FFF2-40B4-BE49-F238E27FC236}">
                <a16:creationId xmlns:a16="http://schemas.microsoft.com/office/drawing/2014/main" id="{626396B1-050B-497F-B1CC-FE06B9921E86}"/>
              </a:ext>
            </a:extLst>
          </p:cNvPr>
          <p:cNvPicPr>
            <a:picLocks noChangeAspect="1"/>
          </p:cNvPicPr>
          <p:nvPr/>
        </p:nvPicPr>
        <p:blipFill>
          <a:blip r:embed="rId5"/>
          <a:stretch>
            <a:fillRect/>
          </a:stretch>
        </p:blipFill>
        <p:spPr>
          <a:xfrm>
            <a:off x="1044737" y="-284864"/>
            <a:ext cx="6291298" cy="1554746"/>
          </a:xfrm>
          <a:prstGeom prst="rect">
            <a:avLst/>
          </a:prstGeom>
        </p:spPr>
      </p:pic>
      <p:sp>
        <p:nvSpPr>
          <p:cNvPr id="3" name="TextBox 2">
            <a:extLst>
              <a:ext uri="{FF2B5EF4-FFF2-40B4-BE49-F238E27FC236}">
                <a16:creationId xmlns:a16="http://schemas.microsoft.com/office/drawing/2014/main" id="{35B1120A-0D98-7A4D-1F95-A2C4EC3C368C}"/>
              </a:ext>
            </a:extLst>
          </p:cNvPr>
          <p:cNvSpPr txBox="1"/>
          <p:nvPr/>
        </p:nvSpPr>
        <p:spPr>
          <a:xfrm>
            <a:off x="1769002" y="3774865"/>
            <a:ext cx="4220157" cy="707886"/>
          </a:xfrm>
          <a:prstGeom prst="rect">
            <a:avLst/>
          </a:prstGeom>
          <a:noFill/>
        </p:spPr>
        <p:txBody>
          <a:bodyPr wrap="square" rtlCol="0">
            <a:spAutoFit/>
          </a:bodyPr>
          <a:lstStyle/>
          <a:p>
            <a:r>
              <a:rPr lang="vi-VN" sz="2000" i="1" dirty="0">
                <a:latin typeface="Cambria" panose="02040503050406030204" pitchFamily="18" charset="0"/>
                <a:ea typeface="Assistant"/>
                <a:cs typeface="Assistant"/>
                <a:sym typeface="Assistant"/>
              </a:rPr>
              <a:t>(Hồ Chí Minh, Lịch sử nước ta, NXB Chính trị quốc gia Sự thật, 2018)</a:t>
            </a:r>
            <a:endParaRPr lang="en-SG" sz="2000" i="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386"/>
        <p:cNvGrpSpPr/>
        <p:nvPr/>
      </p:nvGrpSpPr>
      <p:grpSpPr>
        <a:xfrm>
          <a:off x="0" y="0"/>
          <a:ext cx="0" cy="0"/>
          <a:chOff x="0" y="0"/>
          <a:chExt cx="0" cy="0"/>
        </a:xfrm>
      </p:grpSpPr>
      <p:sp>
        <p:nvSpPr>
          <p:cNvPr id="3" name="圆角矩形 17">
            <a:extLst>
              <a:ext uri="{FF2B5EF4-FFF2-40B4-BE49-F238E27FC236}">
                <a16:creationId xmlns:a16="http://schemas.microsoft.com/office/drawing/2014/main" id="{1C05D5A7-81DC-373F-1056-45292740B01F}"/>
              </a:ext>
            </a:extLst>
          </p:cNvPr>
          <p:cNvSpPr/>
          <p:nvPr/>
        </p:nvSpPr>
        <p:spPr>
          <a:xfrm>
            <a:off x="367900" y="1170653"/>
            <a:ext cx="8081833" cy="97225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387" name="Google Shape;1387;p53"/>
          <p:cNvGrpSpPr/>
          <p:nvPr/>
        </p:nvGrpSpPr>
        <p:grpSpPr>
          <a:xfrm rot="10800000" flipH="1">
            <a:off x="2067505" y="4654390"/>
            <a:ext cx="3829050" cy="936056"/>
            <a:chOff x="238125" y="1984300"/>
            <a:chExt cx="7143750" cy="1746375"/>
          </a:xfrm>
        </p:grpSpPr>
        <p:sp>
          <p:nvSpPr>
            <p:cNvPr id="1388" name="Google Shape;1388;p53"/>
            <p:cNvSpPr/>
            <p:nvPr/>
          </p:nvSpPr>
          <p:spPr>
            <a:xfrm>
              <a:off x="238125" y="1984300"/>
              <a:ext cx="7143750" cy="1746375"/>
            </a:xfrm>
            <a:custGeom>
              <a:avLst/>
              <a:gdLst/>
              <a:ahLst/>
              <a:cxnLst/>
              <a:rect l="l" t="t" r="r" b="b"/>
              <a:pathLst>
                <a:path w="285750" h="69855" extrusionOk="0">
                  <a:moveTo>
                    <a:pt x="191092" y="1647"/>
                  </a:moveTo>
                  <a:lnTo>
                    <a:pt x="191221" y="1712"/>
                  </a:lnTo>
                  <a:lnTo>
                    <a:pt x="191350" y="1841"/>
                  </a:lnTo>
                  <a:lnTo>
                    <a:pt x="191415" y="1970"/>
                  </a:lnTo>
                  <a:lnTo>
                    <a:pt x="191415" y="2099"/>
                  </a:lnTo>
                  <a:lnTo>
                    <a:pt x="191383" y="2228"/>
                  </a:lnTo>
                  <a:lnTo>
                    <a:pt x="191286" y="2325"/>
                  </a:lnTo>
                  <a:lnTo>
                    <a:pt x="191124" y="2390"/>
                  </a:lnTo>
                  <a:lnTo>
                    <a:pt x="191027" y="2390"/>
                  </a:lnTo>
                  <a:lnTo>
                    <a:pt x="190898" y="2293"/>
                  </a:lnTo>
                  <a:lnTo>
                    <a:pt x="190801" y="2132"/>
                  </a:lnTo>
                  <a:lnTo>
                    <a:pt x="190737" y="1970"/>
                  </a:lnTo>
                  <a:lnTo>
                    <a:pt x="190737" y="1841"/>
                  </a:lnTo>
                  <a:lnTo>
                    <a:pt x="190801" y="1744"/>
                  </a:lnTo>
                  <a:lnTo>
                    <a:pt x="190866" y="1679"/>
                  </a:lnTo>
                  <a:lnTo>
                    <a:pt x="190963" y="1647"/>
                  </a:lnTo>
                  <a:close/>
                  <a:moveTo>
                    <a:pt x="181210" y="2487"/>
                  </a:moveTo>
                  <a:lnTo>
                    <a:pt x="181403" y="2584"/>
                  </a:lnTo>
                  <a:lnTo>
                    <a:pt x="181468" y="2648"/>
                  </a:lnTo>
                  <a:lnTo>
                    <a:pt x="181500" y="2681"/>
                  </a:lnTo>
                  <a:lnTo>
                    <a:pt x="181468" y="2713"/>
                  </a:lnTo>
                  <a:lnTo>
                    <a:pt x="181371" y="2745"/>
                  </a:lnTo>
                  <a:lnTo>
                    <a:pt x="181113" y="2810"/>
                  </a:lnTo>
                  <a:lnTo>
                    <a:pt x="180984" y="2810"/>
                  </a:lnTo>
                  <a:lnTo>
                    <a:pt x="180887" y="2777"/>
                  </a:lnTo>
                  <a:lnTo>
                    <a:pt x="180822" y="2713"/>
                  </a:lnTo>
                  <a:lnTo>
                    <a:pt x="180822" y="2616"/>
                  </a:lnTo>
                  <a:lnTo>
                    <a:pt x="180887" y="2551"/>
                  </a:lnTo>
                  <a:lnTo>
                    <a:pt x="180951" y="2487"/>
                  </a:lnTo>
                  <a:close/>
                  <a:moveTo>
                    <a:pt x="40208" y="4069"/>
                  </a:moveTo>
                  <a:lnTo>
                    <a:pt x="40369" y="4134"/>
                  </a:lnTo>
                  <a:lnTo>
                    <a:pt x="40531" y="4231"/>
                  </a:lnTo>
                  <a:lnTo>
                    <a:pt x="40628" y="4295"/>
                  </a:lnTo>
                  <a:lnTo>
                    <a:pt x="40660" y="4328"/>
                  </a:lnTo>
                  <a:lnTo>
                    <a:pt x="40531" y="4328"/>
                  </a:lnTo>
                  <a:lnTo>
                    <a:pt x="40305" y="4295"/>
                  </a:lnTo>
                  <a:lnTo>
                    <a:pt x="40079" y="4198"/>
                  </a:lnTo>
                  <a:lnTo>
                    <a:pt x="39949" y="4134"/>
                  </a:lnTo>
                  <a:lnTo>
                    <a:pt x="39885" y="4102"/>
                  </a:lnTo>
                  <a:lnTo>
                    <a:pt x="39885" y="4069"/>
                  </a:lnTo>
                  <a:close/>
                  <a:moveTo>
                    <a:pt x="165902" y="3423"/>
                  </a:moveTo>
                  <a:lnTo>
                    <a:pt x="166644" y="3520"/>
                  </a:lnTo>
                  <a:lnTo>
                    <a:pt x="167290" y="3649"/>
                  </a:lnTo>
                  <a:lnTo>
                    <a:pt x="167904" y="3779"/>
                  </a:lnTo>
                  <a:lnTo>
                    <a:pt x="168485" y="3908"/>
                  </a:lnTo>
                  <a:lnTo>
                    <a:pt x="169002" y="4069"/>
                  </a:lnTo>
                  <a:lnTo>
                    <a:pt x="169260" y="4198"/>
                  </a:lnTo>
                  <a:lnTo>
                    <a:pt x="169390" y="4263"/>
                  </a:lnTo>
                  <a:lnTo>
                    <a:pt x="169422" y="4328"/>
                  </a:lnTo>
                  <a:lnTo>
                    <a:pt x="169390" y="4360"/>
                  </a:lnTo>
                  <a:lnTo>
                    <a:pt x="169293" y="4392"/>
                  </a:lnTo>
                  <a:lnTo>
                    <a:pt x="169067" y="4424"/>
                  </a:lnTo>
                  <a:lnTo>
                    <a:pt x="168744" y="4424"/>
                  </a:lnTo>
                  <a:lnTo>
                    <a:pt x="168356" y="4392"/>
                  </a:lnTo>
                  <a:lnTo>
                    <a:pt x="167872" y="4328"/>
                  </a:lnTo>
                  <a:lnTo>
                    <a:pt x="166838" y="4166"/>
                  </a:lnTo>
                  <a:lnTo>
                    <a:pt x="166063" y="4069"/>
                  </a:lnTo>
                  <a:lnTo>
                    <a:pt x="165805" y="4005"/>
                  </a:lnTo>
                  <a:lnTo>
                    <a:pt x="165643" y="3940"/>
                  </a:lnTo>
                  <a:lnTo>
                    <a:pt x="165611" y="3875"/>
                  </a:lnTo>
                  <a:lnTo>
                    <a:pt x="165579" y="3843"/>
                  </a:lnTo>
                  <a:lnTo>
                    <a:pt x="165579" y="3746"/>
                  </a:lnTo>
                  <a:lnTo>
                    <a:pt x="165579" y="3682"/>
                  </a:lnTo>
                  <a:lnTo>
                    <a:pt x="165643" y="3553"/>
                  </a:lnTo>
                  <a:lnTo>
                    <a:pt x="165708" y="3456"/>
                  </a:lnTo>
                  <a:lnTo>
                    <a:pt x="165805" y="3423"/>
                  </a:lnTo>
                  <a:close/>
                  <a:moveTo>
                    <a:pt x="239245" y="4231"/>
                  </a:moveTo>
                  <a:lnTo>
                    <a:pt x="239341" y="4263"/>
                  </a:lnTo>
                  <a:lnTo>
                    <a:pt x="239406" y="4328"/>
                  </a:lnTo>
                  <a:lnTo>
                    <a:pt x="239406" y="4392"/>
                  </a:lnTo>
                  <a:lnTo>
                    <a:pt x="239341" y="4489"/>
                  </a:lnTo>
                  <a:lnTo>
                    <a:pt x="239245" y="4554"/>
                  </a:lnTo>
                  <a:lnTo>
                    <a:pt x="239148" y="4618"/>
                  </a:lnTo>
                  <a:lnTo>
                    <a:pt x="238986" y="4651"/>
                  </a:lnTo>
                  <a:lnTo>
                    <a:pt x="238857" y="4651"/>
                  </a:lnTo>
                  <a:lnTo>
                    <a:pt x="238760" y="4618"/>
                  </a:lnTo>
                  <a:lnTo>
                    <a:pt x="238696" y="4554"/>
                  </a:lnTo>
                  <a:lnTo>
                    <a:pt x="238696" y="4457"/>
                  </a:lnTo>
                  <a:lnTo>
                    <a:pt x="238760" y="4392"/>
                  </a:lnTo>
                  <a:lnTo>
                    <a:pt x="238857" y="4328"/>
                  </a:lnTo>
                  <a:lnTo>
                    <a:pt x="238954" y="4263"/>
                  </a:lnTo>
                  <a:lnTo>
                    <a:pt x="239115" y="4231"/>
                  </a:lnTo>
                  <a:close/>
                  <a:moveTo>
                    <a:pt x="272154" y="7331"/>
                  </a:moveTo>
                  <a:lnTo>
                    <a:pt x="272283" y="7363"/>
                  </a:lnTo>
                  <a:lnTo>
                    <a:pt x="272412" y="7396"/>
                  </a:lnTo>
                  <a:lnTo>
                    <a:pt x="272541" y="7460"/>
                  </a:lnTo>
                  <a:lnTo>
                    <a:pt x="272606" y="7557"/>
                  </a:lnTo>
                  <a:lnTo>
                    <a:pt x="272638" y="7654"/>
                  </a:lnTo>
                  <a:lnTo>
                    <a:pt x="272606" y="7686"/>
                  </a:lnTo>
                  <a:lnTo>
                    <a:pt x="272573" y="7719"/>
                  </a:lnTo>
                  <a:lnTo>
                    <a:pt x="272444" y="7719"/>
                  </a:lnTo>
                  <a:lnTo>
                    <a:pt x="272283" y="7686"/>
                  </a:lnTo>
                  <a:lnTo>
                    <a:pt x="271960" y="7589"/>
                  </a:lnTo>
                  <a:lnTo>
                    <a:pt x="271863" y="7525"/>
                  </a:lnTo>
                  <a:lnTo>
                    <a:pt x="271831" y="7493"/>
                  </a:lnTo>
                  <a:lnTo>
                    <a:pt x="271831" y="7428"/>
                  </a:lnTo>
                  <a:lnTo>
                    <a:pt x="271895" y="7396"/>
                  </a:lnTo>
                  <a:lnTo>
                    <a:pt x="272154" y="7331"/>
                  </a:lnTo>
                  <a:close/>
                  <a:moveTo>
                    <a:pt x="273930" y="8042"/>
                  </a:moveTo>
                  <a:lnTo>
                    <a:pt x="274027" y="8106"/>
                  </a:lnTo>
                  <a:lnTo>
                    <a:pt x="274091" y="8203"/>
                  </a:lnTo>
                  <a:lnTo>
                    <a:pt x="274124" y="8300"/>
                  </a:lnTo>
                  <a:lnTo>
                    <a:pt x="274091" y="8429"/>
                  </a:lnTo>
                  <a:lnTo>
                    <a:pt x="273994" y="8558"/>
                  </a:lnTo>
                  <a:lnTo>
                    <a:pt x="273865" y="8623"/>
                  </a:lnTo>
                  <a:lnTo>
                    <a:pt x="273736" y="8687"/>
                  </a:lnTo>
                  <a:lnTo>
                    <a:pt x="273607" y="8655"/>
                  </a:lnTo>
                  <a:lnTo>
                    <a:pt x="273510" y="8623"/>
                  </a:lnTo>
                  <a:lnTo>
                    <a:pt x="273413" y="8526"/>
                  </a:lnTo>
                  <a:lnTo>
                    <a:pt x="273413" y="8397"/>
                  </a:lnTo>
                  <a:lnTo>
                    <a:pt x="273445" y="8300"/>
                  </a:lnTo>
                  <a:lnTo>
                    <a:pt x="273510" y="8171"/>
                  </a:lnTo>
                  <a:lnTo>
                    <a:pt x="273639" y="8074"/>
                  </a:lnTo>
                  <a:lnTo>
                    <a:pt x="273768" y="8042"/>
                  </a:lnTo>
                  <a:close/>
                  <a:moveTo>
                    <a:pt x="30358" y="11336"/>
                  </a:moveTo>
                  <a:lnTo>
                    <a:pt x="30487" y="11368"/>
                  </a:lnTo>
                  <a:lnTo>
                    <a:pt x="30616" y="11433"/>
                  </a:lnTo>
                  <a:lnTo>
                    <a:pt x="30681" y="11529"/>
                  </a:lnTo>
                  <a:lnTo>
                    <a:pt x="30681" y="11594"/>
                  </a:lnTo>
                  <a:lnTo>
                    <a:pt x="30616" y="11659"/>
                  </a:lnTo>
                  <a:lnTo>
                    <a:pt x="30487" y="11659"/>
                  </a:lnTo>
                  <a:lnTo>
                    <a:pt x="30325" y="11626"/>
                  </a:lnTo>
                  <a:lnTo>
                    <a:pt x="30035" y="11529"/>
                  </a:lnTo>
                  <a:lnTo>
                    <a:pt x="29938" y="11497"/>
                  </a:lnTo>
                  <a:lnTo>
                    <a:pt x="29906" y="11433"/>
                  </a:lnTo>
                  <a:lnTo>
                    <a:pt x="29906" y="11400"/>
                  </a:lnTo>
                  <a:lnTo>
                    <a:pt x="29970" y="11400"/>
                  </a:lnTo>
                  <a:lnTo>
                    <a:pt x="30229" y="11336"/>
                  </a:lnTo>
                  <a:close/>
                  <a:moveTo>
                    <a:pt x="32618" y="14404"/>
                  </a:moveTo>
                  <a:lnTo>
                    <a:pt x="32748" y="14436"/>
                  </a:lnTo>
                  <a:lnTo>
                    <a:pt x="32877" y="14468"/>
                  </a:lnTo>
                  <a:lnTo>
                    <a:pt x="32974" y="14533"/>
                  </a:lnTo>
                  <a:lnTo>
                    <a:pt x="33006" y="14630"/>
                  </a:lnTo>
                  <a:lnTo>
                    <a:pt x="33006" y="14727"/>
                  </a:lnTo>
                  <a:lnTo>
                    <a:pt x="32941" y="14791"/>
                  </a:lnTo>
                  <a:lnTo>
                    <a:pt x="32812" y="14824"/>
                  </a:lnTo>
                  <a:lnTo>
                    <a:pt x="32651" y="14824"/>
                  </a:lnTo>
                  <a:lnTo>
                    <a:pt x="32457" y="14791"/>
                  </a:lnTo>
                  <a:lnTo>
                    <a:pt x="32263" y="14694"/>
                  </a:lnTo>
                  <a:lnTo>
                    <a:pt x="32166" y="14630"/>
                  </a:lnTo>
                  <a:lnTo>
                    <a:pt x="32166" y="14565"/>
                  </a:lnTo>
                  <a:lnTo>
                    <a:pt x="32166" y="14501"/>
                  </a:lnTo>
                  <a:lnTo>
                    <a:pt x="32199" y="14468"/>
                  </a:lnTo>
                  <a:lnTo>
                    <a:pt x="32328" y="14436"/>
                  </a:lnTo>
                  <a:lnTo>
                    <a:pt x="32489" y="14404"/>
                  </a:lnTo>
                  <a:close/>
                  <a:moveTo>
                    <a:pt x="3940" y="23737"/>
                  </a:moveTo>
                  <a:lnTo>
                    <a:pt x="4166" y="23769"/>
                  </a:lnTo>
                  <a:lnTo>
                    <a:pt x="4295" y="23834"/>
                  </a:lnTo>
                  <a:lnTo>
                    <a:pt x="4424" y="23963"/>
                  </a:lnTo>
                  <a:lnTo>
                    <a:pt x="4489" y="24092"/>
                  </a:lnTo>
                  <a:lnTo>
                    <a:pt x="4554" y="24254"/>
                  </a:lnTo>
                  <a:lnTo>
                    <a:pt x="4586" y="24448"/>
                  </a:lnTo>
                  <a:lnTo>
                    <a:pt x="4586" y="24512"/>
                  </a:lnTo>
                  <a:lnTo>
                    <a:pt x="4554" y="24512"/>
                  </a:lnTo>
                  <a:lnTo>
                    <a:pt x="4457" y="24448"/>
                  </a:lnTo>
                  <a:lnTo>
                    <a:pt x="4263" y="24254"/>
                  </a:lnTo>
                  <a:lnTo>
                    <a:pt x="3972" y="23963"/>
                  </a:lnTo>
                  <a:lnTo>
                    <a:pt x="3908" y="23866"/>
                  </a:lnTo>
                  <a:lnTo>
                    <a:pt x="3875" y="23802"/>
                  </a:lnTo>
                  <a:lnTo>
                    <a:pt x="3875" y="23769"/>
                  </a:lnTo>
                  <a:lnTo>
                    <a:pt x="3940" y="23737"/>
                  </a:lnTo>
                  <a:close/>
                  <a:moveTo>
                    <a:pt x="235401" y="0"/>
                  </a:moveTo>
                  <a:lnTo>
                    <a:pt x="235240" y="65"/>
                  </a:lnTo>
                  <a:lnTo>
                    <a:pt x="235111" y="129"/>
                  </a:lnTo>
                  <a:lnTo>
                    <a:pt x="234949" y="226"/>
                  </a:lnTo>
                  <a:lnTo>
                    <a:pt x="234756" y="258"/>
                  </a:lnTo>
                  <a:lnTo>
                    <a:pt x="234497" y="258"/>
                  </a:lnTo>
                  <a:lnTo>
                    <a:pt x="234239" y="226"/>
                  </a:lnTo>
                  <a:lnTo>
                    <a:pt x="233980" y="161"/>
                  </a:lnTo>
                  <a:lnTo>
                    <a:pt x="233690" y="161"/>
                  </a:lnTo>
                  <a:lnTo>
                    <a:pt x="233399" y="194"/>
                  </a:lnTo>
                  <a:lnTo>
                    <a:pt x="233141" y="258"/>
                  </a:lnTo>
                  <a:lnTo>
                    <a:pt x="232915" y="323"/>
                  </a:lnTo>
                  <a:lnTo>
                    <a:pt x="232656" y="355"/>
                  </a:lnTo>
                  <a:lnTo>
                    <a:pt x="232366" y="355"/>
                  </a:lnTo>
                  <a:lnTo>
                    <a:pt x="232140" y="291"/>
                  </a:lnTo>
                  <a:lnTo>
                    <a:pt x="231881" y="258"/>
                  </a:lnTo>
                  <a:lnTo>
                    <a:pt x="231526" y="258"/>
                  </a:lnTo>
                  <a:lnTo>
                    <a:pt x="231171" y="291"/>
                  </a:lnTo>
                  <a:lnTo>
                    <a:pt x="230815" y="355"/>
                  </a:lnTo>
                  <a:lnTo>
                    <a:pt x="230460" y="452"/>
                  </a:lnTo>
                  <a:lnTo>
                    <a:pt x="229879" y="452"/>
                  </a:lnTo>
                  <a:lnTo>
                    <a:pt x="229782" y="420"/>
                  </a:lnTo>
                  <a:lnTo>
                    <a:pt x="229717" y="355"/>
                  </a:lnTo>
                  <a:lnTo>
                    <a:pt x="229588" y="291"/>
                  </a:lnTo>
                  <a:lnTo>
                    <a:pt x="229491" y="291"/>
                  </a:lnTo>
                  <a:lnTo>
                    <a:pt x="229427" y="323"/>
                  </a:lnTo>
                  <a:lnTo>
                    <a:pt x="229362" y="388"/>
                  </a:lnTo>
                  <a:lnTo>
                    <a:pt x="229362" y="420"/>
                  </a:lnTo>
                  <a:lnTo>
                    <a:pt x="229298" y="452"/>
                  </a:lnTo>
                  <a:lnTo>
                    <a:pt x="229168" y="484"/>
                  </a:lnTo>
                  <a:lnTo>
                    <a:pt x="228975" y="420"/>
                  </a:lnTo>
                  <a:lnTo>
                    <a:pt x="228749" y="323"/>
                  </a:lnTo>
                  <a:lnTo>
                    <a:pt x="228619" y="291"/>
                  </a:lnTo>
                  <a:lnTo>
                    <a:pt x="228458" y="226"/>
                  </a:lnTo>
                  <a:lnTo>
                    <a:pt x="228264" y="194"/>
                  </a:lnTo>
                  <a:lnTo>
                    <a:pt x="228038" y="194"/>
                  </a:lnTo>
                  <a:lnTo>
                    <a:pt x="227554" y="226"/>
                  </a:lnTo>
                  <a:lnTo>
                    <a:pt x="227005" y="355"/>
                  </a:lnTo>
                  <a:lnTo>
                    <a:pt x="226488" y="452"/>
                  </a:lnTo>
                  <a:lnTo>
                    <a:pt x="226036" y="484"/>
                  </a:lnTo>
                  <a:lnTo>
                    <a:pt x="225648" y="484"/>
                  </a:lnTo>
                  <a:lnTo>
                    <a:pt x="225519" y="452"/>
                  </a:lnTo>
                  <a:lnTo>
                    <a:pt x="225390" y="420"/>
                  </a:lnTo>
                  <a:lnTo>
                    <a:pt x="225228" y="355"/>
                  </a:lnTo>
                  <a:lnTo>
                    <a:pt x="225067" y="355"/>
                  </a:lnTo>
                  <a:lnTo>
                    <a:pt x="224873" y="388"/>
                  </a:lnTo>
                  <a:lnTo>
                    <a:pt x="224744" y="484"/>
                  </a:lnTo>
                  <a:lnTo>
                    <a:pt x="224679" y="517"/>
                  </a:lnTo>
                  <a:lnTo>
                    <a:pt x="224550" y="549"/>
                  </a:lnTo>
                  <a:lnTo>
                    <a:pt x="224195" y="581"/>
                  </a:lnTo>
                  <a:lnTo>
                    <a:pt x="223678" y="614"/>
                  </a:lnTo>
                  <a:lnTo>
                    <a:pt x="223097" y="646"/>
                  </a:lnTo>
                  <a:lnTo>
                    <a:pt x="222419" y="614"/>
                  </a:lnTo>
                  <a:lnTo>
                    <a:pt x="221773" y="581"/>
                  </a:lnTo>
                  <a:lnTo>
                    <a:pt x="221127" y="517"/>
                  </a:lnTo>
                  <a:lnTo>
                    <a:pt x="220578" y="452"/>
                  </a:lnTo>
                  <a:lnTo>
                    <a:pt x="220352" y="420"/>
                  </a:lnTo>
                  <a:lnTo>
                    <a:pt x="220158" y="420"/>
                  </a:lnTo>
                  <a:lnTo>
                    <a:pt x="219964" y="484"/>
                  </a:lnTo>
                  <a:lnTo>
                    <a:pt x="219803" y="517"/>
                  </a:lnTo>
                  <a:lnTo>
                    <a:pt x="219674" y="581"/>
                  </a:lnTo>
                  <a:lnTo>
                    <a:pt x="219544" y="581"/>
                  </a:lnTo>
                  <a:lnTo>
                    <a:pt x="219447" y="517"/>
                  </a:lnTo>
                  <a:lnTo>
                    <a:pt x="219383" y="420"/>
                  </a:lnTo>
                  <a:lnTo>
                    <a:pt x="219318" y="355"/>
                  </a:lnTo>
                  <a:lnTo>
                    <a:pt x="219254" y="323"/>
                  </a:lnTo>
                  <a:lnTo>
                    <a:pt x="219060" y="291"/>
                  </a:lnTo>
                  <a:lnTo>
                    <a:pt x="218802" y="291"/>
                  </a:lnTo>
                  <a:lnTo>
                    <a:pt x="218511" y="355"/>
                  </a:lnTo>
                  <a:lnTo>
                    <a:pt x="218156" y="452"/>
                  </a:lnTo>
                  <a:lnTo>
                    <a:pt x="217800" y="484"/>
                  </a:lnTo>
                  <a:lnTo>
                    <a:pt x="217445" y="452"/>
                  </a:lnTo>
                  <a:lnTo>
                    <a:pt x="217155" y="420"/>
                  </a:lnTo>
                  <a:lnTo>
                    <a:pt x="216896" y="355"/>
                  </a:lnTo>
                  <a:lnTo>
                    <a:pt x="216605" y="355"/>
                  </a:lnTo>
                  <a:lnTo>
                    <a:pt x="216379" y="420"/>
                  </a:lnTo>
                  <a:lnTo>
                    <a:pt x="216186" y="484"/>
                  </a:lnTo>
                  <a:lnTo>
                    <a:pt x="216089" y="549"/>
                  </a:lnTo>
                  <a:lnTo>
                    <a:pt x="215960" y="581"/>
                  </a:lnTo>
                  <a:lnTo>
                    <a:pt x="215669" y="614"/>
                  </a:lnTo>
                  <a:lnTo>
                    <a:pt x="215314" y="614"/>
                  </a:lnTo>
                  <a:lnTo>
                    <a:pt x="214958" y="549"/>
                  </a:lnTo>
                  <a:lnTo>
                    <a:pt x="214571" y="484"/>
                  </a:lnTo>
                  <a:lnTo>
                    <a:pt x="214183" y="484"/>
                  </a:lnTo>
                  <a:lnTo>
                    <a:pt x="213828" y="517"/>
                  </a:lnTo>
                  <a:lnTo>
                    <a:pt x="213570" y="614"/>
                  </a:lnTo>
                  <a:lnTo>
                    <a:pt x="213408" y="678"/>
                  </a:lnTo>
                  <a:lnTo>
                    <a:pt x="213279" y="711"/>
                  </a:lnTo>
                  <a:lnTo>
                    <a:pt x="212956" y="711"/>
                  </a:lnTo>
                  <a:lnTo>
                    <a:pt x="212633" y="646"/>
                  </a:lnTo>
                  <a:lnTo>
                    <a:pt x="212246" y="517"/>
                  </a:lnTo>
                  <a:lnTo>
                    <a:pt x="211858" y="388"/>
                  </a:lnTo>
                  <a:lnTo>
                    <a:pt x="211697" y="323"/>
                  </a:lnTo>
                  <a:lnTo>
                    <a:pt x="211438" y="323"/>
                  </a:lnTo>
                  <a:lnTo>
                    <a:pt x="211341" y="355"/>
                  </a:lnTo>
                  <a:lnTo>
                    <a:pt x="211244" y="420"/>
                  </a:lnTo>
                  <a:lnTo>
                    <a:pt x="211180" y="484"/>
                  </a:lnTo>
                  <a:lnTo>
                    <a:pt x="211083" y="581"/>
                  </a:lnTo>
                  <a:lnTo>
                    <a:pt x="210986" y="614"/>
                  </a:lnTo>
                  <a:lnTo>
                    <a:pt x="210857" y="678"/>
                  </a:lnTo>
                  <a:lnTo>
                    <a:pt x="210728" y="678"/>
                  </a:lnTo>
                  <a:lnTo>
                    <a:pt x="210372" y="646"/>
                  </a:lnTo>
                  <a:lnTo>
                    <a:pt x="209953" y="581"/>
                  </a:lnTo>
                  <a:lnTo>
                    <a:pt x="209565" y="484"/>
                  </a:lnTo>
                  <a:lnTo>
                    <a:pt x="209145" y="420"/>
                  </a:lnTo>
                  <a:lnTo>
                    <a:pt x="208790" y="452"/>
                  </a:lnTo>
                  <a:lnTo>
                    <a:pt x="208499" y="484"/>
                  </a:lnTo>
                  <a:lnTo>
                    <a:pt x="208241" y="549"/>
                  </a:lnTo>
                  <a:lnTo>
                    <a:pt x="207789" y="549"/>
                  </a:lnTo>
                  <a:lnTo>
                    <a:pt x="207660" y="484"/>
                  </a:lnTo>
                  <a:lnTo>
                    <a:pt x="207530" y="388"/>
                  </a:lnTo>
                  <a:lnTo>
                    <a:pt x="207401" y="355"/>
                  </a:lnTo>
                  <a:lnTo>
                    <a:pt x="207240" y="355"/>
                  </a:lnTo>
                  <a:lnTo>
                    <a:pt x="207143" y="420"/>
                  </a:lnTo>
                  <a:lnTo>
                    <a:pt x="206981" y="452"/>
                  </a:lnTo>
                  <a:lnTo>
                    <a:pt x="206529" y="452"/>
                  </a:lnTo>
                  <a:lnTo>
                    <a:pt x="206271" y="388"/>
                  </a:lnTo>
                  <a:lnTo>
                    <a:pt x="206013" y="355"/>
                  </a:lnTo>
                  <a:lnTo>
                    <a:pt x="205819" y="355"/>
                  </a:lnTo>
                  <a:lnTo>
                    <a:pt x="205657" y="420"/>
                  </a:lnTo>
                  <a:lnTo>
                    <a:pt x="205593" y="452"/>
                  </a:lnTo>
                  <a:lnTo>
                    <a:pt x="205560" y="517"/>
                  </a:lnTo>
                  <a:lnTo>
                    <a:pt x="205528" y="581"/>
                  </a:lnTo>
                  <a:lnTo>
                    <a:pt x="205431" y="646"/>
                  </a:lnTo>
                  <a:lnTo>
                    <a:pt x="205173" y="840"/>
                  </a:lnTo>
                  <a:lnTo>
                    <a:pt x="204785" y="1001"/>
                  </a:lnTo>
                  <a:lnTo>
                    <a:pt x="204301" y="1163"/>
                  </a:lnTo>
                  <a:lnTo>
                    <a:pt x="203913" y="1260"/>
                  </a:lnTo>
                  <a:lnTo>
                    <a:pt x="203558" y="1324"/>
                  </a:lnTo>
                  <a:lnTo>
                    <a:pt x="203203" y="1356"/>
                  </a:lnTo>
                  <a:lnTo>
                    <a:pt x="202880" y="1356"/>
                  </a:lnTo>
                  <a:lnTo>
                    <a:pt x="202525" y="1324"/>
                  </a:lnTo>
                  <a:lnTo>
                    <a:pt x="202169" y="1260"/>
                  </a:lnTo>
                  <a:lnTo>
                    <a:pt x="201814" y="1163"/>
                  </a:lnTo>
                  <a:lnTo>
                    <a:pt x="201427" y="1001"/>
                  </a:lnTo>
                  <a:lnTo>
                    <a:pt x="201201" y="969"/>
                  </a:lnTo>
                  <a:lnTo>
                    <a:pt x="200910" y="1001"/>
                  </a:lnTo>
                  <a:lnTo>
                    <a:pt x="200555" y="1033"/>
                  </a:lnTo>
                  <a:lnTo>
                    <a:pt x="200199" y="1130"/>
                  </a:lnTo>
                  <a:lnTo>
                    <a:pt x="199844" y="1227"/>
                  </a:lnTo>
                  <a:lnTo>
                    <a:pt x="199489" y="1292"/>
                  </a:lnTo>
                  <a:lnTo>
                    <a:pt x="199166" y="1356"/>
                  </a:lnTo>
                  <a:lnTo>
                    <a:pt x="198940" y="1324"/>
                  </a:lnTo>
                  <a:lnTo>
                    <a:pt x="198714" y="1324"/>
                  </a:lnTo>
                  <a:lnTo>
                    <a:pt x="198423" y="1356"/>
                  </a:lnTo>
                  <a:lnTo>
                    <a:pt x="198068" y="1421"/>
                  </a:lnTo>
                  <a:lnTo>
                    <a:pt x="197713" y="1486"/>
                  </a:lnTo>
                  <a:lnTo>
                    <a:pt x="197325" y="1582"/>
                  </a:lnTo>
                  <a:lnTo>
                    <a:pt x="196905" y="1615"/>
                  </a:lnTo>
                  <a:lnTo>
                    <a:pt x="196453" y="1615"/>
                  </a:lnTo>
                  <a:lnTo>
                    <a:pt x="196066" y="1582"/>
                  </a:lnTo>
                  <a:lnTo>
                    <a:pt x="194741" y="1421"/>
                  </a:lnTo>
                  <a:lnTo>
                    <a:pt x="193643" y="1324"/>
                  </a:lnTo>
                  <a:lnTo>
                    <a:pt x="193224" y="1324"/>
                  </a:lnTo>
                  <a:lnTo>
                    <a:pt x="192868" y="1356"/>
                  </a:lnTo>
                  <a:lnTo>
                    <a:pt x="192610" y="1389"/>
                  </a:lnTo>
                  <a:lnTo>
                    <a:pt x="192481" y="1453"/>
                  </a:lnTo>
                  <a:lnTo>
                    <a:pt x="192416" y="1486"/>
                  </a:lnTo>
                  <a:lnTo>
                    <a:pt x="192352" y="1518"/>
                  </a:lnTo>
                  <a:lnTo>
                    <a:pt x="192093" y="1550"/>
                  </a:lnTo>
                  <a:lnTo>
                    <a:pt x="191835" y="1550"/>
                  </a:lnTo>
                  <a:lnTo>
                    <a:pt x="191512" y="1486"/>
                  </a:lnTo>
                  <a:lnTo>
                    <a:pt x="191189" y="1421"/>
                  </a:lnTo>
                  <a:lnTo>
                    <a:pt x="190866" y="1389"/>
                  </a:lnTo>
                  <a:lnTo>
                    <a:pt x="190511" y="1389"/>
                  </a:lnTo>
                  <a:lnTo>
                    <a:pt x="190252" y="1421"/>
                  </a:lnTo>
                  <a:lnTo>
                    <a:pt x="189897" y="1518"/>
                  </a:lnTo>
                  <a:lnTo>
                    <a:pt x="189445" y="1615"/>
                  </a:lnTo>
                  <a:lnTo>
                    <a:pt x="188928" y="1679"/>
                  </a:lnTo>
                  <a:lnTo>
                    <a:pt x="188412" y="1712"/>
                  </a:lnTo>
                  <a:lnTo>
                    <a:pt x="187927" y="1744"/>
                  </a:lnTo>
                  <a:lnTo>
                    <a:pt x="187475" y="1744"/>
                  </a:lnTo>
                  <a:lnTo>
                    <a:pt x="187087" y="1712"/>
                  </a:lnTo>
                  <a:lnTo>
                    <a:pt x="186797" y="1647"/>
                  </a:lnTo>
                  <a:lnTo>
                    <a:pt x="186571" y="1615"/>
                  </a:lnTo>
                  <a:lnTo>
                    <a:pt x="186409" y="1615"/>
                  </a:lnTo>
                  <a:lnTo>
                    <a:pt x="186248" y="1647"/>
                  </a:lnTo>
                  <a:lnTo>
                    <a:pt x="186215" y="1679"/>
                  </a:lnTo>
                  <a:lnTo>
                    <a:pt x="186183" y="1744"/>
                  </a:lnTo>
                  <a:lnTo>
                    <a:pt x="186151" y="1776"/>
                  </a:lnTo>
                  <a:lnTo>
                    <a:pt x="186086" y="1841"/>
                  </a:lnTo>
                  <a:lnTo>
                    <a:pt x="185860" y="1938"/>
                  </a:lnTo>
                  <a:lnTo>
                    <a:pt x="185537" y="2035"/>
                  </a:lnTo>
                  <a:lnTo>
                    <a:pt x="185182" y="2132"/>
                  </a:lnTo>
                  <a:lnTo>
                    <a:pt x="184794" y="2228"/>
                  </a:lnTo>
                  <a:lnTo>
                    <a:pt x="184407" y="2293"/>
                  </a:lnTo>
                  <a:lnTo>
                    <a:pt x="183826" y="2293"/>
                  </a:lnTo>
                  <a:lnTo>
                    <a:pt x="183438" y="2228"/>
                  </a:lnTo>
                  <a:lnTo>
                    <a:pt x="182889" y="2196"/>
                  </a:lnTo>
                  <a:lnTo>
                    <a:pt x="182663" y="2196"/>
                  </a:lnTo>
                  <a:lnTo>
                    <a:pt x="182437" y="2164"/>
                  </a:lnTo>
                  <a:lnTo>
                    <a:pt x="182243" y="2099"/>
                  </a:lnTo>
                  <a:lnTo>
                    <a:pt x="182146" y="2002"/>
                  </a:lnTo>
                  <a:lnTo>
                    <a:pt x="182017" y="1970"/>
                  </a:lnTo>
                  <a:lnTo>
                    <a:pt x="181823" y="1938"/>
                  </a:lnTo>
                  <a:lnTo>
                    <a:pt x="181597" y="1938"/>
                  </a:lnTo>
                  <a:lnTo>
                    <a:pt x="181339" y="2002"/>
                  </a:lnTo>
                  <a:lnTo>
                    <a:pt x="181048" y="2067"/>
                  </a:lnTo>
                  <a:lnTo>
                    <a:pt x="180758" y="2099"/>
                  </a:lnTo>
                  <a:lnTo>
                    <a:pt x="180273" y="2099"/>
                  </a:lnTo>
                  <a:lnTo>
                    <a:pt x="179918" y="2067"/>
                  </a:lnTo>
                  <a:lnTo>
                    <a:pt x="179530" y="2035"/>
                  </a:lnTo>
                  <a:lnTo>
                    <a:pt x="178432" y="2035"/>
                  </a:lnTo>
                  <a:lnTo>
                    <a:pt x="178174" y="2067"/>
                  </a:lnTo>
                  <a:lnTo>
                    <a:pt x="177980" y="2132"/>
                  </a:lnTo>
                  <a:lnTo>
                    <a:pt x="177948" y="2164"/>
                  </a:lnTo>
                  <a:lnTo>
                    <a:pt x="177916" y="2196"/>
                  </a:lnTo>
                  <a:lnTo>
                    <a:pt x="177883" y="2228"/>
                  </a:lnTo>
                  <a:lnTo>
                    <a:pt x="177819" y="2228"/>
                  </a:lnTo>
                  <a:lnTo>
                    <a:pt x="177593" y="2261"/>
                  </a:lnTo>
                  <a:lnTo>
                    <a:pt x="177270" y="2261"/>
                  </a:lnTo>
                  <a:lnTo>
                    <a:pt x="176882" y="2228"/>
                  </a:lnTo>
                  <a:lnTo>
                    <a:pt x="176462" y="2196"/>
                  </a:lnTo>
                  <a:lnTo>
                    <a:pt x="176139" y="2196"/>
                  </a:lnTo>
                  <a:lnTo>
                    <a:pt x="176010" y="2228"/>
                  </a:lnTo>
                  <a:lnTo>
                    <a:pt x="175881" y="2293"/>
                  </a:lnTo>
                  <a:lnTo>
                    <a:pt x="175816" y="2358"/>
                  </a:lnTo>
                  <a:lnTo>
                    <a:pt x="175784" y="2422"/>
                  </a:lnTo>
                  <a:lnTo>
                    <a:pt x="175719" y="2551"/>
                  </a:lnTo>
                  <a:lnTo>
                    <a:pt x="175655" y="2584"/>
                  </a:lnTo>
                  <a:lnTo>
                    <a:pt x="175590" y="2584"/>
                  </a:lnTo>
                  <a:lnTo>
                    <a:pt x="175558" y="2519"/>
                  </a:lnTo>
                  <a:lnTo>
                    <a:pt x="175526" y="2454"/>
                  </a:lnTo>
                  <a:lnTo>
                    <a:pt x="175461" y="2390"/>
                  </a:lnTo>
                  <a:lnTo>
                    <a:pt x="175203" y="2325"/>
                  </a:lnTo>
                  <a:lnTo>
                    <a:pt x="174847" y="2261"/>
                  </a:lnTo>
                  <a:lnTo>
                    <a:pt x="174072" y="2261"/>
                  </a:lnTo>
                  <a:lnTo>
                    <a:pt x="173685" y="2325"/>
                  </a:lnTo>
                  <a:lnTo>
                    <a:pt x="173394" y="2422"/>
                  </a:lnTo>
                  <a:lnTo>
                    <a:pt x="173265" y="2487"/>
                  </a:lnTo>
                  <a:lnTo>
                    <a:pt x="173168" y="2551"/>
                  </a:lnTo>
                  <a:lnTo>
                    <a:pt x="173039" y="2616"/>
                  </a:lnTo>
                  <a:lnTo>
                    <a:pt x="172910" y="2681"/>
                  </a:lnTo>
                  <a:lnTo>
                    <a:pt x="172716" y="2681"/>
                  </a:lnTo>
                  <a:lnTo>
                    <a:pt x="172587" y="2648"/>
                  </a:lnTo>
                  <a:lnTo>
                    <a:pt x="172328" y="2584"/>
                  </a:lnTo>
                  <a:lnTo>
                    <a:pt x="172038" y="2519"/>
                  </a:lnTo>
                  <a:lnTo>
                    <a:pt x="171683" y="2519"/>
                  </a:lnTo>
                  <a:lnTo>
                    <a:pt x="171295" y="2487"/>
                  </a:lnTo>
                  <a:lnTo>
                    <a:pt x="170940" y="2519"/>
                  </a:lnTo>
                  <a:lnTo>
                    <a:pt x="170649" y="2551"/>
                  </a:lnTo>
                  <a:lnTo>
                    <a:pt x="170391" y="2584"/>
                  </a:lnTo>
                  <a:lnTo>
                    <a:pt x="170262" y="2648"/>
                  </a:lnTo>
                  <a:lnTo>
                    <a:pt x="170197" y="2681"/>
                  </a:lnTo>
                  <a:lnTo>
                    <a:pt x="170100" y="2713"/>
                  </a:lnTo>
                  <a:lnTo>
                    <a:pt x="169777" y="2713"/>
                  </a:lnTo>
                  <a:lnTo>
                    <a:pt x="169325" y="2648"/>
                  </a:lnTo>
                  <a:lnTo>
                    <a:pt x="168776" y="2551"/>
                  </a:lnTo>
                  <a:lnTo>
                    <a:pt x="168162" y="2454"/>
                  </a:lnTo>
                  <a:lnTo>
                    <a:pt x="167452" y="2422"/>
                  </a:lnTo>
                  <a:lnTo>
                    <a:pt x="166741" y="2422"/>
                  </a:lnTo>
                  <a:lnTo>
                    <a:pt x="166128" y="2454"/>
                  </a:lnTo>
                  <a:lnTo>
                    <a:pt x="165579" y="2519"/>
                  </a:lnTo>
                  <a:lnTo>
                    <a:pt x="165030" y="2551"/>
                  </a:lnTo>
                  <a:lnTo>
                    <a:pt x="164610" y="2551"/>
                  </a:lnTo>
                  <a:lnTo>
                    <a:pt x="164351" y="2519"/>
                  </a:lnTo>
                  <a:lnTo>
                    <a:pt x="164158" y="2487"/>
                  </a:lnTo>
                  <a:lnTo>
                    <a:pt x="164029" y="2487"/>
                  </a:lnTo>
                  <a:lnTo>
                    <a:pt x="163899" y="2519"/>
                  </a:lnTo>
                  <a:lnTo>
                    <a:pt x="163867" y="2584"/>
                  </a:lnTo>
                  <a:lnTo>
                    <a:pt x="163835" y="2616"/>
                  </a:lnTo>
                  <a:lnTo>
                    <a:pt x="163770" y="2648"/>
                  </a:lnTo>
                  <a:lnTo>
                    <a:pt x="163544" y="2681"/>
                  </a:lnTo>
                  <a:lnTo>
                    <a:pt x="163253" y="2681"/>
                  </a:lnTo>
                  <a:lnTo>
                    <a:pt x="162898" y="2648"/>
                  </a:lnTo>
                  <a:lnTo>
                    <a:pt x="162414" y="2616"/>
                  </a:lnTo>
                  <a:lnTo>
                    <a:pt x="161865" y="2681"/>
                  </a:lnTo>
                  <a:lnTo>
                    <a:pt x="161251" y="2777"/>
                  </a:lnTo>
                  <a:lnTo>
                    <a:pt x="160702" y="2907"/>
                  </a:lnTo>
                  <a:lnTo>
                    <a:pt x="160121" y="3068"/>
                  </a:lnTo>
                  <a:lnTo>
                    <a:pt x="159572" y="3133"/>
                  </a:lnTo>
                  <a:lnTo>
                    <a:pt x="159087" y="3165"/>
                  </a:lnTo>
                  <a:lnTo>
                    <a:pt x="158861" y="3133"/>
                  </a:lnTo>
                  <a:lnTo>
                    <a:pt x="158700" y="3100"/>
                  </a:lnTo>
                  <a:lnTo>
                    <a:pt x="158377" y="3068"/>
                  </a:lnTo>
                  <a:lnTo>
                    <a:pt x="158054" y="3068"/>
                  </a:lnTo>
                  <a:lnTo>
                    <a:pt x="157763" y="3133"/>
                  </a:lnTo>
                  <a:lnTo>
                    <a:pt x="157505" y="3230"/>
                  </a:lnTo>
                  <a:lnTo>
                    <a:pt x="157246" y="3326"/>
                  </a:lnTo>
                  <a:lnTo>
                    <a:pt x="157020" y="3391"/>
                  </a:lnTo>
                  <a:lnTo>
                    <a:pt x="156762" y="3423"/>
                  </a:lnTo>
                  <a:lnTo>
                    <a:pt x="156536" y="3391"/>
                  </a:lnTo>
                  <a:lnTo>
                    <a:pt x="156245" y="3359"/>
                  </a:lnTo>
                  <a:lnTo>
                    <a:pt x="155761" y="3359"/>
                  </a:lnTo>
                  <a:lnTo>
                    <a:pt x="155212" y="3391"/>
                  </a:lnTo>
                  <a:lnTo>
                    <a:pt x="154598" y="3423"/>
                  </a:lnTo>
                  <a:lnTo>
                    <a:pt x="154017" y="3488"/>
                  </a:lnTo>
                  <a:lnTo>
                    <a:pt x="153500" y="3585"/>
                  </a:lnTo>
                  <a:lnTo>
                    <a:pt x="153145" y="3682"/>
                  </a:lnTo>
                  <a:lnTo>
                    <a:pt x="153048" y="3714"/>
                  </a:lnTo>
                  <a:lnTo>
                    <a:pt x="153016" y="3746"/>
                  </a:lnTo>
                  <a:lnTo>
                    <a:pt x="152983" y="3779"/>
                  </a:lnTo>
                  <a:lnTo>
                    <a:pt x="152854" y="3779"/>
                  </a:lnTo>
                  <a:lnTo>
                    <a:pt x="152693" y="3746"/>
                  </a:lnTo>
                  <a:lnTo>
                    <a:pt x="152531" y="3649"/>
                  </a:lnTo>
                  <a:lnTo>
                    <a:pt x="152305" y="3553"/>
                  </a:lnTo>
                  <a:lnTo>
                    <a:pt x="152047" y="3488"/>
                  </a:lnTo>
                  <a:lnTo>
                    <a:pt x="151821" y="3488"/>
                  </a:lnTo>
                  <a:lnTo>
                    <a:pt x="151562" y="3520"/>
                  </a:lnTo>
                  <a:lnTo>
                    <a:pt x="151336" y="3553"/>
                  </a:lnTo>
                  <a:lnTo>
                    <a:pt x="150691" y="3553"/>
                  </a:lnTo>
                  <a:lnTo>
                    <a:pt x="150368" y="3520"/>
                  </a:lnTo>
                  <a:lnTo>
                    <a:pt x="149980" y="3456"/>
                  </a:lnTo>
                  <a:lnTo>
                    <a:pt x="148947" y="3456"/>
                  </a:lnTo>
                  <a:lnTo>
                    <a:pt x="148430" y="3488"/>
                  </a:lnTo>
                  <a:lnTo>
                    <a:pt x="147849" y="3520"/>
                  </a:lnTo>
                  <a:lnTo>
                    <a:pt x="147396" y="3488"/>
                  </a:lnTo>
                  <a:lnTo>
                    <a:pt x="147235" y="3456"/>
                  </a:lnTo>
                  <a:lnTo>
                    <a:pt x="147073" y="3423"/>
                  </a:lnTo>
                  <a:lnTo>
                    <a:pt x="146977" y="3326"/>
                  </a:lnTo>
                  <a:lnTo>
                    <a:pt x="146847" y="3262"/>
                  </a:lnTo>
                  <a:lnTo>
                    <a:pt x="146686" y="3100"/>
                  </a:lnTo>
                  <a:lnTo>
                    <a:pt x="146589" y="3068"/>
                  </a:lnTo>
                  <a:lnTo>
                    <a:pt x="146363" y="3068"/>
                  </a:lnTo>
                  <a:lnTo>
                    <a:pt x="146234" y="3100"/>
                  </a:lnTo>
                  <a:lnTo>
                    <a:pt x="145943" y="3197"/>
                  </a:lnTo>
                  <a:lnTo>
                    <a:pt x="145814" y="3262"/>
                  </a:lnTo>
                  <a:lnTo>
                    <a:pt x="145620" y="3326"/>
                  </a:lnTo>
                  <a:lnTo>
                    <a:pt x="145426" y="3326"/>
                  </a:lnTo>
                  <a:lnTo>
                    <a:pt x="145200" y="3359"/>
                  </a:lnTo>
                  <a:lnTo>
                    <a:pt x="144716" y="3326"/>
                  </a:lnTo>
                  <a:lnTo>
                    <a:pt x="144135" y="3197"/>
                  </a:lnTo>
                  <a:lnTo>
                    <a:pt x="143618" y="3100"/>
                  </a:lnTo>
                  <a:lnTo>
                    <a:pt x="143133" y="3003"/>
                  </a:lnTo>
                  <a:lnTo>
                    <a:pt x="142714" y="2971"/>
                  </a:lnTo>
                  <a:lnTo>
                    <a:pt x="142455" y="3003"/>
                  </a:lnTo>
                  <a:lnTo>
                    <a:pt x="141486" y="3197"/>
                  </a:lnTo>
                  <a:lnTo>
                    <a:pt x="141228" y="3262"/>
                  </a:lnTo>
                  <a:lnTo>
                    <a:pt x="140905" y="3262"/>
                  </a:lnTo>
                  <a:lnTo>
                    <a:pt x="140614" y="3230"/>
                  </a:lnTo>
                  <a:lnTo>
                    <a:pt x="140324" y="3165"/>
                  </a:lnTo>
                  <a:lnTo>
                    <a:pt x="140001" y="3100"/>
                  </a:lnTo>
                  <a:lnTo>
                    <a:pt x="139484" y="3068"/>
                  </a:lnTo>
                  <a:lnTo>
                    <a:pt x="138870" y="3068"/>
                  </a:lnTo>
                  <a:lnTo>
                    <a:pt x="138224" y="3100"/>
                  </a:lnTo>
                  <a:lnTo>
                    <a:pt x="135156" y="3262"/>
                  </a:lnTo>
                  <a:lnTo>
                    <a:pt x="134543" y="3294"/>
                  </a:lnTo>
                  <a:lnTo>
                    <a:pt x="133994" y="3359"/>
                  </a:lnTo>
                  <a:lnTo>
                    <a:pt x="133639" y="3391"/>
                  </a:lnTo>
                  <a:lnTo>
                    <a:pt x="133445" y="3456"/>
                  </a:lnTo>
                  <a:lnTo>
                    <a:pt x="133380" y="3488"/>
                  </a:lnTo>
                  <a:lnTo>
                    <a:pt x="133251" y="3488"/>
                  </a:lnTo>
                  <a:lnTo>
                    <a:pt x="133154" y="3456"/>
                  </a:lnTo>
                  <a:lnTo>
                    <a:pt x="133057" y="3391"/>
                  </a:lnTo>
                  <a:lnTo>
                    <a:pt x="132960" y="3359"/>
                  </a:lnTo>
                  <a:lnTo>
                    <a:pt x="132863" y="3326"/>
                  </a:lnTo>
                  <a:lnTo>
                    <a:pt x="132056" y="3326"/>
                  </a:lnTo>
                  <a:lnTo>
                    <a:pt x="131572" y="3423"/>
                  </a:lnTo>
                  <a:lnTo>
                    <a:pt x="131055" y="3488"/>
                  </a:lnTo>
                  <a:lnTo>
                    <a:pt x="130570" y="3520"/>
                  </a:lnTo>
                  <a:lnTo>
                    <a:pt x="130183" y="3520"/>
                  </a:lnTo>
                  <a:lnTo>
                    <a:pt x="130054" y="3488"/>
                  </a:lnTo>
                  <a:lnTo>
                    <a:pt x="129925" y="3456"/>
                  </a:lnTo>
                  <a:lnTo>
                    <a:pt x="129698" y="3391"/>
                  </a:lnTo>
                  <a:lnTo>
                    <a:pt x="129311" y="3359"/>
                  </a:lnTo>
                  <a:lnTo>
                    <a:pt x="128859" y="3391"/>
                  </a:lnTo>
                  <a:lnTo>
                    <a:pt x="128374" y="3456"/>
                  </a:lnTo>
                  <a:lnTo>
                    <a:pt x="127696" y="3520"/>
                  </a:lnTo>
                  <a:lnTo>
                    <a:pt x="127083" y="3553"/>
                  </a:lnTo>
                  <a:lnTo>
                    <a:pt x="126469" y="3520"/>
                  </a:lnTo>
                  <a:lnTo>
                    <a:pt x="125855" y="3391"/>
                  </a:lnTo>
                  <a:lnTo>
                    <a:pt x="125758" y="3423"/>
                  </a:lnTo>
                  <a:lnTo>
                    <a:pt x="125662" y="3456"/>
                  </a:lnTo>
                  <a:lnTo>
                    <a:pt x="125565" y="3520"/>
                  </a:lnTo>
                  <a:lnTo>
                    <a:pt x="125532" y="3617"/>
                  </a:lnTo>
                  <a:lnTo>
                    <a:pt x="125500" y="3682"/>
                  </a:lnTo>
                  <a:lnTo>
                    <a:pt x="125435" y="3714"/>
                  </a:lnTo>
                  <a:lnTo>
                    <a:pt x="125274" y="3746"/>
                  </a:lnTo>
                  <a:lnTo>
                    <a:pt x="125048" y="3779"/>
                  </a:lnTo>
                  <a:lnTo>
                    <a:pt x="124790" y="3714"/>
                  </a:lnTo>
                  <a:lnTo>
                    <a:pt x="124434" y="3649"/>
                  </a:lnTo>
                  <a:lnTo>
                    <a:pt x="123982" y="3617"/>
                  </a:lnTo>
                  <a:lnTo>
                    <a:pt x="123465" y="3585"/>
                  </a:lnTo>
                  <a:lnTo>
                    <a:pt x="122464" y="3585"/>
                  </a:lnTo>
                  <a:lnTo>
                    <a:pt x="121980" y="3553"/>
                  </a:lnTo>
                  <a:lnTo>
                    <a:pt x="121625" y="3488"/>
                  </a:lnTo>
                  <a:lnTo>
                    <a:pt x="121366" y="3391"/>
                  </a:lnTo>
                  <a:lnTo>
                    <a:pt x="121205" y="3326"/>
                  </a:lnTo>
                  <a:lnTo>
                    <a:pt x="121011" y="3294"/>
                  </a:lnTo>
                  <a:lnTo>
                    <a:pt x="120850" y="3326"/>
                  </a:lnTo>
                  <a:lnTo>
                    <a:pt x="120720" y="3391"/>
                  </a:lnTo>
                  <a:lnTo>
                    <a:pt x="120656" y="3456"/>
                  </a:lnTo>
                  <a:lnTo>
                    <a:pt x="120559" y="3488"/>
                  </a:lnTo>
                  <a:lnTo>
                    <a:pt x="120365" y="3520"/>
                  </a:lnTo>
                  <a:lnTo>
                    <a:pt x="120107" y="3520"/>
                  </a:lnTo>
                  <a:lnTo>
                    <a:pt x="119816" y="3456"/>
                  </a:lnTo>
                  <a:lnTo>
                    <a:pt x="119525" y="3423"/>
                  </a:lnTo>
                  <a:lnTo>
                    <a:pt x="119235" y="3423"/>
                  </a:lnTo>
                  <a:lnTo>
                    <a:pt x="118912" y="3488"/>
                  </a:lnTo>
                  <a:lnTo>
                    <a:pt x="118686" y="3585"/>
                  </a:lnTo>
                  <a:lnTo>
                    <a:pt x="118557" y="3649"/>
                  </a:lnTo>
                  <a:lnTo>
                    <a:pt x="118395" y="3682"/>
                  </a:lnTo>
                  <a:lnTo>
                    <a:pt x="118072" y="3714"/>
                  </a:lnTo>
                  <a:lnTo>
                    <a:pt x="117685" y="3714"/>
                  </a:lnTo>
                  <a:lnTo>
                    <a:pt x="117297" y="3617"/>
                  </a:lnTo>
                  <a:lnTo>
                    <a:pt x="116909" y="3553"/>
                  </a:lnTo>
                  <a:lnTo>
                    <a:pt x="116522" y="3488"/>
                  </a:lnTo>
                  <a:lnTo>
                    <a:pt x="116167" y="3488"/>
                  </a:lnTo>
                  <a:lnTo>
                    <a:pt x="115876" y="3520"/>
                  </a:lnTo>
                  <a:lnTo>
                    <a:pt x="115715" y="3553"/>
                  </a:lnTo>
                  <a:lnTo>
                    <a:pt x="115488" y="3585"/>
                  </a:lnTo>
                  <a:lnTo>
                    <a:pt x="114810" y="3585"/>
                  </a:lnTo>
                  <a:lnTo>
                    <a:pt x="113971" y="3553"/>
                  </a:lnTo>
                  <a:lnTo>
                    <a:pt x="113034" y="3488"/>
                  </a:lnTo>
                  <a:lnTo>
                    <a:pt x="112130" y="3423"/>
                  </a:lnTo>
                  <a:lnTo>
                    <a:pt x="111355" y="3326"/>
                  </a:lnTo>
                  <a:lnTo>
                    <a:pt x="110773" y="3230"/>
                  </a:lnTo>
                  <a:lnTo>
                    <a:pt x="110580" y="3165"/>
                  </a:lnTo>
                  <a:lnTo>
                    <a:pt x="110483" y="3133"/>
                  </a:lnTo>
                  <a:lnTo>
                    <a:pt x="110450" y="3100"/>
                  </a:lnTo>
                  <a:lnTo>
                    <a:pt x="110386" y="3068"/>
                  </a:lnTo>
                  <a:lnTo>
                    <a:pt x="110224" y="3068"/>
                  </a:lnTo>
                  <a:lnTo>
                    <a:pt x="110031" y="3133"/>
                  </a:lnTo>
                  <a:lnTo>
                    <a:pt x="109837" y="3230"/>
                  </a:lnTo>
                  <a:lnTo>
                    <a:pt x="109675" y="3294"/>
                  </a:lnTo>
                  <a:lnTo>
                    <a:pt x="109449" y="3326"/>
                  </a:lnTo>
                  <a:lnTo>
                    <a:pt x="108803" y="3326"/>
                  </a:lnTo>
                  <a:lnTo>
                    <a:pt x="107931" y="3294"/>
                  </a:lnTo>
                  <a:lnTo>
                    <a:pt x="106898" y="3197"/>
                  </a:lnTo>
                  <a:lnTo>
                    <a:pt x="105961" y="3100"/>
                  </a:lnTo>
                  <a:lnTo>
                    <a:pt x="105089" y="3036"/>
                  </a:lnTo>
                  <a:lnTo>
                    <a:pt x="104250" y="3036"/>
                  </a:lnTo>
                  <a:lnTo>
                    <a:pt x="104120" y="3068"/>
                  </a:lnTo>
                  <a:lnTo>
                    <a:pt x="103894" y="3133"/>
                  </a:lnTo>
                  <a:lnTo>
                    <a:pt x="103571" y="3165"/>
                  </a:lnTo>
                  <a:lnTo>
                    <a:pt x="103184" y="3133"/>
                  </a:lnTo>
                  <a:lnTo>
                    <a:pt x="102796" y="3100"/>
                  </a:lnTo>
                  <a:lnTo>
                    <a:pt x="102409" y="3036"/>
                  </a:lnTo>
                  <a:lnTo>
                    <a:pt x="102054" y="3003"/>
                  </a:lnTo>
                  <a:lnTo>
                    <a:pt x="101763" y="3036"/>
                  </a:lnTo>
                  <a:lnTo>
                    <a:pt x="101601" y="3068"/>
                  </a:lnTo>
                  <a:lnTo>
                    <a:pt x="101375" y="3133"/>
                  </a:lnTo>
                  <a:lnTo>
                    <a:pt x="100891" y="3197"/>
                  </a:lnTo>
                  <a:lnTo>
                    <a:pt x="99535" y="3294"/>
                  </a:lnTo>
                  <a:lnTo>
                    <a:pt x="98146" y="3326"/>
                  </a:lnTo>
                  <a:lnTo>
                    <a:pt x="97629" y="3326"/>
                  </a:lnTo>
                  <a:lnTo>
                    <a:pt x="97338" y="3294"/>
                  </a:lnTo>
                  <a:lnTo>
                    <a:pt x="97209" y="3294"/>
                  </a:lnTo>
                  <a:lnTo>
                    <a:pt x="97015" y="3326"/>
                  </a:lnTo>
                  <a:lnTo>
                    <a:pt x="96789" y="3391"/>
                  </a:lnTo>
                  <a:lnTo>
                    <a:pt x="96563" y="3488"/>
                  </a:lnTo>
                  <a:lnTo>
                    <a:pt x="96337" y="3553"/>
                  </a:lnTo>
                  <a:lnTo>
                    <a:pt x="96111" y="3617"/>
                  </a:lnTo>
                  <a:lnTo>
                    <a:pt x="95917" y="3649"/>
                  </a:lnTo>
                  <a:lnTo>
                    <a:pt x="95756" y="3649"/>
                  </a:lnTo>
                  <a:lnTo>
                    <a:pt x="95594" y="3617"/>
                  </a:lnTo>
                  <a:lnTo>
                    <a:pt x="95304" y="3649"/>
                  </a:lnTo>
                  <a:lnTo>
                    <a:pt x="95013" y="3682"/>
                  </a:lnTo>
                  <a:lnTo>
                    <a:pt x="94658" y="3779"/>
                  </a:lnTo>
                  <a:lnTo>
                    <a:pt x="94303" y="3843"/>
                  </a:lnTo>
                  <a:lnTo>
                    <a:pt x="94012" y="3875"/>
                  </a:lnTo>
                  <a:lnTo>
                    <a:pt x="93754" y="3843"/>
                  </a:lnTo>
                  <a:lnTo>
                    <a:pt x="93657" y="3843"/>
                  </a:lnTo>
                  <a:lnTo>
                    <a:pt x="93592" y="3779"/>
                  </a:lnTo>
                  <a:lnTo>
                    <a:pt x="93463" y="3714"/>
                  </a:lnTo>
                  <a:lnTo>
                    <a:pt x="93334" y="3682"/>
                  </a:lnTo>
                  <a:lnTo>
                    <a:pt x="93172" y="3682"/>
                  </a:lnTo>
                  <a:lnTo>
                    <a:pt x="93075" y="3746"/>
                  </a:lnTo>
                  <a:lnTo>
                    <a:pt x="92914" y="3779"/>
                  </a:lnTo>
                  <a:lnTo>
                    <a:pt x="92623" y="3779"/>
                  </a:lnTo>
                  <a:lnTo>
                    <a:pt x="92300" y="3714"/>
                  </a:lnTo>
                  <a:lnTo>
                    <a:pt x="91945" y="3649"/>
                  </a:lnTo>
                  <a:lnTo>
                    <a:pt x="91525" y="3553"/>
                  </a:lnTo>
                  <a:lnTo>
                    <a:pt x="91073" y="3553"/>
                  </a:lnTo>
                  <a:lnTo>
                    <a:pt x="90621" y="3585"/>
                  </a:lnTo>
                  <a:lnTo>
                    <a:pt x="90201" y="3682"/>
                  </a:lnTo>
                  <a:lnTo>
                    <a:pt x="89781" y="3811"/>
                  </a:lnTo>
                  <a:lnTo>
                    <a:pt x="89394" y="3843"/>
                  </a:lnTo>
                  <a:lnTo>
                    <a:pt x="89006" y="3811"/>
                  </a:lnTo>
                  <a:lnTo>
                    <a:pt x="88845" y="3779"/>
                  </a:lnTo>
                  <a:lnTo>
                    <a:pt x="88683" y="3714"/>
                  </a:lnTo>
                  <a:lnTo>
                    <a:pt x="88296" y="3585"/>
                  </a:lnTo>
                  <a:lnTo>
                    <a:pt x="87876" y="3456"/>
                  </a:lnTo>
                  <a:lnTo>
                    <a:pt x="87391" y="3359"/>
                  </a:lnTo>
                  <a:lnTo>
                    <a:pt x="86907" y="3294"/>
                  </a:lnTo>
                  <a:lnTo>
                    <a:pt x="86455" y="3230"/>
                  </a:lnTo>
                  <a:lnTo>
                    <a:pt x="86100" y="3262"/>
                  </a:lnTo>
                  <a:lnTo>
                    <a:pt x="85874" y="3294"/>
                  </a:lnTo>
                  <a:lnTo>
                    <a:pt x="85809" y="3326"/>
                  </a:lnTo>
                  <a:lnTo>
                    <a:pt x="85777" y="3391"/>
                  </a:lnTo>
                  <a:lnTo>
                    <a:pt x="85744" y="3456"/>
                  </a:lnTo>
                  <a:lnTo>
                    <a:pt x="85680" y="3488"/>
                  </a:lnTo>
                  <a:lnTo>
                    <a:pt x="85551" y="3520"/>
                  </a:lnTo>
                  <a:lnTo>
                    <a:pt x="85357" y="3520"/>
                  </a:lnTo>
                  <a:lnTo>
                    <a:pt x="85163" y="3488"/>
                  </a:lnTo>
                  <a:lnTo>
                    <a:pt x="84937" y="3456"/>
                  </a:lnTo>
                  <a:lnTo>
                    <a:pt x="84679" y="3359"/>
                  </a:lnTo>
                  <a:lnTo>
                    <a:pt x="84420" y="3262"/>
                  </a:lnTo>
                  <a:lnTo>
                    <a:pt x="84194" y="3197"/>
                  </a:lnTo>
                  <a:lnTo>
                    <a:pt x="83936" y="3133"/>
                  </a:lnTo>
                  <a:lnTo>
                    <a:pt x="83225" y="3133"/>
                  </a:lnTo>
                  <a:lnTo>
                    <a:pt x="83032" y="3165"/>
                  </a:lnTo>
                  <a:lnTo>
                    <a:pt x="82870" y="3230"/>
                  </a:lnTo>
                  <a:lnTo>
                    <a:pt x="82805" y="3326"/>
                  </a:lnTo>
                  <a:lnTo>
                    <a:pt x="82741" y="3456"/>
                  </a:lnTo>
                  <a:lnTo>
                    <a:pt x="82612" y="3520"/>
                  </a:lnTo>
                  <a:lnTo>
                    <a:pt x="82450" y="3553"/>
                  </a:lnTo>
                  <a:lnTo>
                    <a:pt x="82256" y="3585"/>
                  </a:lnTo>
                  <a:lnTo>
                    <a:pt x="81998" y="3553"/>
                  </a:lnTo>
                  <a:lnTo>
                    <a:pt x="81740" y="3488"/>
                  </a:lnTo>
                  <a:lnTo>
                    <a:pt x="81449" y="3391"/>
                  </a:lnTo>
                  <a:lnTo>
                    <a:pt x="81158" y="3262"/>
                  </a:lnTo>
                  <a:lnTo>
                    <a:pt x="80835" y="3165"/>
                  </a:lnTo>
                  <a:lnTo>
                    <a:pt x="80513" y="3100"/>
                  </a:lnTo>
                  <a:lnTo>
                    <a:pt x="80157" y="3100"/>
                  </a:lnTo>
                  <a:lnTo>
                    <a:pt x="79802" y="3133"/>
                  </a:lnTo>
                  <a:lnTo>
                    <a:pt x="79544" y="3197"/>
                  </a:lnTo>
                  <a:lnTo>
                    <a:pt x="79318" y="3230"/>
                  </a:lnTo>
                  <a:lnTo>
                    <a:pt x="79188" y="3197"/>
                  </a:lnTo>
                  <a:lnTo>
                    <a:pt x="79156" y="3165"/>
                  </a:lnTo>
                  <a:lnTo>
                    <a:pt x="79156" y="3133"/>
                  </a:lnTo>
                  <a:lnTo>
                    <a:pt x="79156" y="3100"/>
                  </a:lnTo>
                  <a:lnTo>
                    <a:pt x="79092" y="3068"/>
                  </a:lnTo>
                  <a:lnTo>
                    <a:pt x="79027" y="3068"/>
                  </a:lnTo>
                  <a:lnTo>
                    <a:pt x="78898" y="3100"/>
                  </a:lnTo>
                  <a:lnTo>
                    <a:pt x="78672" y="3165"/>
                  </a:lnTo>
                  <a:lnTo>
                    <a:pt x="77767" y="3165"/>
                  </a:lnTo>
                  <a:lnTo>
                    <a:pt x="77186" y="3133"/>
                  </a:lnTo>
                  <a:lnTo>
                    <a:pt x="76669" y="3100"/>
                  </a:lnTo>
                  <a:lnTo>
                    <a:pt x="76185" y="3100"/>
                  </a:lnTo>
                  <a:lnTo>
                    <a:pt x="75862" y="3133"/>
                  </a:lnTo>
                  <a:lnTo>
                    <a:pt x="75797" y="3165"/>
                  </a:lnTo>
                  <a:lnTo>
                    <a:pt x="75733" y="3197"/>
                  </a:lnTo>
                  <a:lnTo>
                    <a:pt x="75701" y="3262"/>
                  </a:lnTo>
                  <a:lnTo>
                    <a:pt x="75571" y="3262"/>
                  </a:lnTo>
                  <a:lnTo>
                    <a:pt x="75442" y="3230"/>
                  </a:lnTo>
                  <a:lnTo>
                    <a:pt x="75281" y="3165"/>
                  </a:lnTo>
                  <a:lnTo>
                    <a:pt x="75087" y="3068"/>
                  </a:lnTo>
                  <a:lnTo>
                    <a:pt x="74925" y="3100"/>
                  </a:lnTo>
                  <a:lnTo>
                    <a:pt x="74732" y="3165"/>
                  </a:lnTo>
                  <a:lnTo>
                    <a:pt x="74602" y="3294"/>
                  </a:lnTo>
                  <a:lnTo>
                    <a:pt x="74506" y="3456"/>
                  </a:lnTo>
                  <a:lnTo>
                    <a:pt x="74473" y="3585"/>
                  </a:lnTo>
                  <a:lnTo>
                    <a:pt x="74506" y="3649"/>
                  </a:lnTo>
                  <a:lnTo>
                    <a:pt x="74538" y="3714"/>
                  </a:lnTo>
                  <a:lnTo>
                    <a:pt x="74667" y="3779"/>
                  </a:lnTo>
                  <a:lnTo>
                    <a:pt x="74699" y="3779"/>
                  </a:lnTo>
                  <a:lnTo>
                    <a:pt x="74699" y="3811"/>
                  </a:lnTo>
                  <a:lnTo>
                    <a:pt x="74473" y="3875"/>
                  </a:lnTo>
                  <a:lnTo>
                    <a:pt x="74053" y="3908"/>
                  </a:lnTo>
                  <a:lnTo>
                    <a:pt x="73472" y="3940"/>
                  </a:lnTo>
                  <a:lnTo>
                    <a:pt x="72374" y="3940"/>
                  </a:lnTo>
                  <a:lnTo>
                    <a:pt x="71987" y="3875"/>
                  </a:lnTo>
                  <a:lnTo>
                    <a:pt x="71890" y="3843"/>
                  </a:lnTo>
                  <a:lnTo>
                    <a:pt x="71825" y="3811"/>
                  </a:lnTo>
                  <a:lnTo>
                    <a:pt x="71793" y="3779"/>
                  </a:lnTo>
                  <a:lnTo>
                    <a:pt x="71696" y="3714"/>
                  </a:lnTo>
                  <a:lnTo>
                    <a:pt x="71405" y="3585"/>
                  </a:lnTo>
                  <a:lnTo>
                    <a:pt x="71018" y="3488"/>
                  </a:lnTo>
                  <a:lnTo>
                    <a:pt x="70598" y="3391"/>
                  </a:lnTo>
                  <a:lnTo>
                    <a:pt x="70146" y="3326"/>
                  </a:lnTo>
                  <a:lnTo>
                    <a:pt x="69726" y="3294"/>
                  </a:lnTo>
                  <a:lnTo>
                    <a:pt x="69306" y="3294"/>
                  </a:lnTo>
                  <a:lnTo>
                    <a:pt x="69209" y="3326"/>
                  </a:lnTo>
                  <a:lnTo>
                    <a:pt x="69048" y="3391"/>
                  </a:lnTo>
                  <a:lnTo>
                    <a:pt x="68854" y="3359"/>
                  </a:lnTo>
                  <a:lnTo>
                    <a:pt x="68660" y="3326"/>
                  </a:lnTo>
                  <a:lnTo>
                    <a:pt x="68466" y="3230"/>
                  </a:lnTo>
                  <a:lnTo>
                    <a:pt x="68240" y="3133"/>
                  </a:lnTo>
                  <a:lnTo>
                    <a:pt x="68046" y="3100"/>
                  </a:lnTo>
                  <a:lnTo>
                    <a:pt x="67885" y="3100"/>
                  </a:lnTo>
                  <a:lnTo>
                    <a:pt x="67724" y="3197"/>
                  </a:lnTo>
                  <a:lnTo>
                    <a:pt x="67659" y="3230"/>
                  </a:lnTo>
                  <a:lnTo>
                    <a:pt x="67562" y="3262"/>
                  </a:lnTo>
                  <a:lnTo>
                    <a:pt x="67304" y="3262"/>
                  </a:lnTo>
                  <a:lnTo>
                    <a:pt x="66948" y="3197"/>
                  </a:lnTo>
                  <a:lnTo>
                    <a:pt x="66561" y="3100"/>
                  </a:lnTo>
                  <a:lnTo>
                    <a:pt x="66141" y="3003"/>
                  </a:lnTo>
                  <a:lnTo>
                    <a:pt x="65786" y="2939"/>
                  </a:lnTo>
                  <a:lnTo>
                    <a:pt x="65463" y="2939"/>
                  </a:lnTo>
                  <a:lnTo>
                    <a:pt x="65334" y="2971"/>
                  </a:lnTo>
                  <a:lnTo>
                    <a:pt x="65237" y="3036"/>
                  </a:lnTo>
                  <a:lnTo>
                    <a:pt x="65043" y="3133"/>
                  </a:lnTo>
                  <a:lnTo>
                    <a:pt x="64946" y="3165"/>
                  </a:lnTo>
                  <a:lnTo>
                    <a:pt x="64882" y="3165"/>
                  </a:lnTo>
                  <a:lnTo>
                    <a:pt x="64817" y="3133"/>
                  </a:lnTo>
                  <a:lnTo>
                    <a:pt x="64752" y="3068"/>
                  </a:lnTo>
                  <a:lnTo>
                    <a:pt x="64623" y="2874"/>
                  </a:lnTo>
                  <a:lnTo>
                    <a:pt x="64526" y="2681"/>
                  </a:lnTo>
                  <a:lnTo>
                    <a:pt x="64462" y="2648"/>
                  </a:lnTo>
                  <a:lnTo>
                    <a:pt x="64429" y="2648"/>
                  </a:lnTo>
                  <a:lnTo>
                    <a:pt x="64365" y="2681"/>
                  </a:lnTo>
                  <a:lnTo>
                    <a:pt x="64333" y="2745"/>
                  </a:lnTo>
                  <a:lnTo>
                    <a:pt x="64268" y="2971"/>
                  </a:lnTo>
                  <a:lnTo>
                    <a:pt x="64171" y="3165"/>
                  </a:lnTo>
                  <a:lnTo>
                    <a:pt x="64106" y="3262"/>
                  </a:lnTo>
                  <a:lnTo>
                    <a:pt x="64074" y="3294"/>
                  </a:lnTo>
                  <a:lnTo>
                    <a:pt x="64010" y="3262"/>
                  </a:lnTo>
                  <a:lnTo>
                    <a:pt x="63945" y="3165"/>
                  </a:lnTo>
                  <a:lnTo>
                    <a:pt x="63848" y="3036"/>
                  </a:lnTo>
                  <a:lnTo>
                    <a:pt x="63687" y="2971"/>
                  </a:lnTo>
                  <a:lnTo>
                    <a:pt x="63493" y="2907"/>
                  </a:lnTo>
                  <a:lnTo>
                    <a:pt x="63267" y="2939"/>
                  </a:lnTo>
                  <a:lnTo>
                    <a:pt x="63008" y="2939"/>
                  </a:lnTo>
                  <a:lnTo>
                    <a:pt x="62685" y="2907"/>
                  </a:lnTo>
                  <a:lnTo>
                    <a:pt x="62330" y="2842"/>
                  </a:lnTo>
                  <a:lnTo>
                    <a:pt x="62007" y="2777"/>
                  </a:lnTo>
                  <a:lnTo>
                    <a:pt x="61749" y="2713"/>
                  </a:lnTo>
                  <a:lnTo>
                    <a:pt x="61491" y="2681"/>
                  </a:lnTo>
                  <a:lnTo>
                    <a:pt x="61329" y="2713"/>
                  </a:lnTo>
                  <a:lnTo>
                    <a:pt x="61264" y="2713"/>
                  </a:lnTo>
                  <a:lnTo>
                    <a:pt x="61232" y="2745"/>
                  </a:lnTo>
                  <a:lnTo>
                    <a:pt x="61232" y="2810"/>
                  </a:lnTo>
                  <a:lnTo>
                    <a:pt x="61168" y="2810"/>
                  </a:lnTo>
                  <a:lnTo>
                    <a:pt x="60974" y="2874"/>
                  </a:lnTo>
                  <a:lnTo>
                    <a:pt x="60683" y="2874"/>
                  </a:lnTo>
                  <a:lnTo>
                    <a:pt x="60392" y="2842"/>
                  </a:lnTo>
                  <a:lnTo>
                    <a:pt x="59779" y="2842"/>
                  </a:lnTo>
                  <a:lnTo>
                    <a:pt x="59585" y="2874"/>
                  </a:lnTo>
                  <a:lnTo>
                    <a:pt x="59553" y="2907"/>
                  </a:lnTo>
                  <a:lnTo>
                    <a:pt x="59520" y="2939"/>
                  </a:lnTo>
                  <a:lnTo>
                    <a:pt x="59456" y="3003"/>
                  </a:lnTo>
                  <a:lnTo>
                    <a:pt x="59327" y="3036"/>
                  </a:lnTo>
                  <a:lnTo>
                    <a:pt x="59165" y="3036"/>
                  </a:lnTo>
                  <a:lnTo>
                    <a:pt x="58971" y="3003"/>
                  </a:lnTo>
                  <a:lnTo>
                    <a:pt x="58875" y="2971"/>
                  </a:lnTo>
                  <a:lnTo>
                    <a:pt x="58778" y="2971"/>
                  </a:lnTo>
                  <a:lnTo>
                    <a:pt x="58584" y="3036"/>
                  </a:lnTo>
                  <a:lnTo>
                    <a:pt x="58455" y="3165"/>
                  </a:lnTo>
                  <a:lnTo>
                    <a:pt x="58390" y="3230"/>
                  </a:lnTo>
                  <a:lnTo>
                    <a:pt x="58358" y="3326"/>
                  </a:lnTo>
                  <a:lnTo>
                    <a:pt x="58196" y="3811"/>
                  </a:lnTo>
                  <a:lnTo>
                    <a:pt x="58035" y="3230"/>
                  </a:lnTo>
                  <a:lnTo>
                    <a:pt x="57938" y="2939"/>
                  </a:lnTo>
                  <a:lnTo>
                    <a:pt x="57873" y="2842"/>
                  </a:lnTo>
                  <a:lnTo>
                    <a:pt x="57809" y="2777"/>
                  </a:lnTo>
                  <a:lnTo>
                    <a:pt x="57712" y="2745"/>
                  </a:lnTo>
                  <a:lnTo>
                    <a:pt x="57583" y="2713"/>
                  </a:lnTo>
                  <a:lnTo>
                    <a:pt x="57260" y="2777"/>
                  </a:lnTo>
                  <a:lnTo>
                    <a:pt x="56743" y="2907"/>
                  </a:lnTo>
                  <a:lnTo>
                    <a:pt x="56356" y="3036"/>
                  </a:lnTo>
                  <a:lnTo>
                    <a:pt x="56226" y="3068"/>
                  </a:lnTo>
                  <a:lnTo>
                    <a:pt x="56033" y="3100"/>
                  </a:lnTo>
                  <a:lnTo>
                    <a:pt x="55807" y="3100"/>
                  </a:lnTo>
                  <a:lnTo>
                    <a:pt x="55516" y="3068"/>
                  </a:lnTo>
                  <a:lnTo>
                    <a:pt x="54805" y="2939"/>
                  </a:lnTo>
                  <a:lnTo>
                    <a:pt x="53901" y="2681"/>
                  </a:lnTo>
                  <a:lnTo>
                    <a:pt x="53449" y="2584"/>
                  </a:lnTo>
                  <a:lnTo>
                    <a:pt x="53094" y="2551"/>
                  </a:lnTo>
                  <a:lnTo>
                    <a:pt x="52997" y="2584"/>
                  </a:lnTo>
                  <a:lnTo>
                    <a:pt x="52900" y="2616"/>
                  </a:lnTo>
                  <a:lnTo>
                    <a:pt x="52835" y="2648"/>
                  </a:lnTo>
                  <a:lnTo>
                    <a:pt x="52771" y="2713"/>
                  </a:lnTo>
                  <a:lnTo>
                    <a:pt x="52706" y="2842"/>
                  </a:lnTo>
                  <a:lnTo>
                    <a:pt x="52609" y="2874"/>
                  </a:lnTo>
                  <a:lnTo>
                    <a:pt x="52480" y="2874"/>
                  </a:lnTo>
                  <a:lnTo>
                    <a:pt x="52319" y="2842"/>
                  </a:lnTo>
                  <a:lnTo>
                    <a:pt x="52125" y="2777"/>
                  </a:lnTo>
                  <a:lnTo>
                    <a:pt x="51899" y="2745"/>
                  </a:lnTo>
                  <a:lnTo>
                    <a:pt x="51608" y="2777"/>
                  </a:lnTo>
                  <a:lnTo>
                    <a:pt x="51350" y="2842"/>
                  </a:lnTo>
                  <a:lnTo>
                    <a:pt x="51124" y="2939"/>
                  </a:lnTo>
                  <a:lnTo>
                    <a:pt x="50962" y="3036"/>
                  </a:lnTo>
                  <a:lnTo>
                    <a:pt x="50898" y="3100"/>
                  </a:lnTo>
                  <a:lnTo>
                    <a:pt x="50865" y="3133"/>
                  </a:lnTo>
                  <a:lnTo>
                    <a:pt x="50865" y="3197"/>
                  </a:lnTo>
                  <a:lnTo>
                    <a:pt x="50898" y="3262"/>
                  </a:lnTo>
                  <a:lnTo>
                    <a:pt x="50898" y="3294"/>
                  </a:lnTo>
                  <a:lnTo>
                    <a:pt x="50801" y="3294"/>
                  </a:lnTo>
                  <a:lnTo>
                    <a:pt x="50607" y="3230"/>
                  </a:lnTo>
                  <a:lnTo>
                    <a:pt x="50349" y="3100"/>
                  </a:lnTo>
                  <a:lnTo>
                    <a:pt x="50026" y="2939"/>
                  </a:lnTo>
                  <a:lnTo>
                    <a:pt x="49670" y="2874"/>
                  </a:lnTo>
                  <a:lnTo>
                    <a:pt x="49315" y="2842"/>
                  </a:lnTo>
                  <a:lnTo>
                    <a:pt x="48960" y="2907"/>
                  </a:lnTo>
                  <a:lnTo>
                    <a:pt x="48669" y="2971"/>
                  </a:lnTo>
                  <a:lnTo>
                    <a:pt x="48475" y="3003"/>
                  </a:lnTo>
                  <a:lnTo>
                    <a:pt x="48346" y="2939"/>
                  </a:lnTo>
                  <a:lnTo>
                    <a:pt x="48314" y="2907"/>
                  </a:lnTo>
                  <a:lnTo>
                    <a:pt x="48314" y="2874"/>
                  </a:lnTo>
                  <a:lnTo>
                    <a:pt x="48314" y="2810"/>
                  </a:lnTo>
                  <a:lnTo>
                    <a:pt x="48282" y="2745"/>
                  </a:lnTo>
                  <a:lnTo>
                    <a:pt x="48120" y="2616"/>
                  </a:lnTo>
                  <a:lnTo>
                    <a:pt x="47894" y="2519"/>
                  </a:lnTo>
                  <a:lnTo>
                    <a:pt x="47636" y="2422"/>
                  </a:lnTo>
                  <a:lnTo>
                    <a:pt x="47345" y="2325"/>
                  </a:lnTo>
                  <a:lnTo>
                    <a:pt x="47087" y="2293"/>
                  </a:lnTo>
                  <a:lnTo>
                    <a:pt x="46861" y="2325"/>
                  </a:lnTo>
                  <a:lnTo>
                    <a:pt x="46764" y="2325"/>
                  </a:lnTo>
                  <a:lnTo>
                    <a:pt x="46699" y="2390"/>
                  </a:lnTo>
                  <a:lnTo>
                    <a:pt x="46635" y="2422"/>
                  </a:lnTo>
                  <a:lnTo>
                    <a:pt x="46215" y="2422"/>
                  </a:lnTo>
                  <a:lnTo>
                    <a:pt x="45763" y="2390"/>
                  </a:lnTo>
                  <a:lnTo>
                    <a:pt x="45246" y="2261"/>
                  </a:lnTo>
                  <a:lnTo>
                    <a:pt x="44729" y="2164"/>
                  </a:lnTo>
                  <a:lnTo>
                    <a:pt x="44180" y="2067"/>
                  </a:lnTo>
                  <a:lnTo>
                    <a:pt x="43631" y="2002"/>
                  </a:lnTo>
                  <a:lnTo>
                    <a:pt x="43179" y="1970"/>
                  </a:lnTo>
                  <a:lnTo>
                    <a:pt x="42824" y="1938"/>
                  </a:lnTo>
                  <a:lnTo>
                    <a:pt x="42630" y="1970"/>
                  </a:lnTo>
                  <a:lnTo>
                    <a:pt x="42598" y="2002"/>
                  </a:lnTo>
                  <a:lnTo>
                    <a:pt x="42630" y="2035"/>
                  </a:lnTo>
                  <a:lnTo>
                    <a:pt x="42856" y="2132"/>
                  </a:lnTo>
                  <a:lnTo>
                    <a:pt x="43082" y="2228"/>
                  </a:lnTo>
                  <a:lnTo>
                    <a:pt x="43211" y="2358"/>
                  </a:lnTo>
                  <a:lnTo>
                    <a:pt x="43276" y="2422"/>
                  </a:lnTo>
                  <a:lnTo>
                    <a:pt x="43308" y="2519"/>
                  </a:lnTo>
                  <a:lnTo>
                    <a:pt x="43308" y="2616"/>
                  </a:lnTo>
                  <a:lnTo>
                    <a:pt x="43276" y="2681"/>
                  </a:lnTo>
                  <a:lnTo>
                    <a:pt x="43276" y="2842"/>
                  </a:lnTo>
                  <a:lnTo>
                    <a:pt x="43308" y="3036"/>
                  </a:lnTo>
                  <a:lnTo>
                    <a:pt x="43405" y="3165"/>
                  </a:lnTo>
                  <a:lnTo>
                    <a:pt x="43534" y="3294"/>
                  </a:lnTo>
                  <a:lnTo>
                    <a:pt x="43599" y="3326"/>
                  </a:lnTo>
                  <a:lnTo>
                    <a:pt x="43502" y="3326"/>
                  </a:lnTo>
                  <a:lnTo>
                    <a:pt x="42888" y="3165"/>
                  </a:lnTo>
                  <a:lnTo>
                    <a:pt x="42436" y="3003"/>
                  </a:lnTo>
                  <a:lnTo>
                    <a:pt x="42146" y="2842"/>
                  </a:lnTo>
                  <a:lnTo>
                    <a:pt x="42049" y="2777"/>
                  </a:lnTo>
                  <a:lnTo>
                    <a:pt x="41984" y="2681"/>
                  </a:lnTo>
                  <a:lnTo>
                    <a:pt x="41984" y="2616"/>
                  </a:lnTo>
                  <a:lnTo>
                    <a:pt x="41984" y="2519"/>
                  </a:lnTo>
                  <a:lnTo>
                    <a:pt x="41984" y="2422"/>
                  </a:lnTo>
                  <a:lnTo>
                    <a:pt x="41984" y="2325"/>
                  </a:lnTo>
                  <a:lnTo>
                    <a:pt x="41919" y="2261"/>
                  </a:lnTo>
                  <a:lnTo>
                    <a:pt x="41855" y="2196"/>
                  </a:lnTo>
                  <a:lnTo>
                    <a:pt x="41564" y="2035"/>
                  </a:lnTo>
                  <a:lnTo>
                    <a:pt x="41144" y="1905"/>
                  </a:lnTo>
                  <a:lnTo>
                    <a:pt x="40660" y="1809"/>
                  </a:lnTo>
                  <a:lnTo>
                    <a:pt x="40498" y="1776"/>
                  </a:lnTo>
                  <a:lnTo>
                    <a:pt x="40369" y="1809"/>
                  </a:lnTo>
                  <a:lnTo>
                    <a:pt x="40305" y="1841"/>
                  </a:lnTo>
                  <a:lnTo>
                    <a:pt x="40272" y="1873"/>
                  </a:lnTo>
                  <a:lnTo>
                    <a:pt x="40240" y="1970"/>
                  </a:lnTo>
                  <a:lnTo>
                    <a:pt x="40240" y="2099"/>
                  </a:lnTo>
                  <a:lnTo>
                    <a:pt x="40272" y="2196"/>
                  </a:lnTo>
                  <a:lnTo>
                    <a:pt x="40240" y="2293"/>
                  </a:lnTo>
                  <a:lnTo>
                    <a:pt x="40143" y="2454"/>
                  </a:lnTo>
                  <a:lnTo>
                    <a:pt x="39949" y="2616"/>
                  </a:lnTo>
                  <a:lnTo>
                    <a:pt x="39723" y="2713"/>
                  </a:lnTo>
                  <a:lnTo>
                    <a:pt x="39530" y="2777"/>
                  </a:lnTo>
                  <a:lnTo>
                    <a:pt x="39336" y="2810"/>
                  </a:lnTo>
                  <a:lnTo>
                    <a:pt x="39207" y="2810"/>
                  </a:lnTo>
                  <a:lnTo>
                    <a:pt x="39207" y="2777"/>
                  </a:lnTo>
                  <a:lnTo>
                    <a:pt x="39207" y="2745"/>
                  </a:lnTo>
                  <a:lnTo>
                    <a:pt x="39174" y="2745"/>
                  </a:lnTo>
                  <a:lnTo>
                    <a:pt x="39110" y="2713"/>
                  </a:lnTo>
                  <a:lnTo>
                    <a:pt x="38916" y="2681"/>
                  </a:lnTo>
                  <a:lnTo>
                    <a:pt x="38593" y="2681"/>
                  </a:lnTo>
                  <a:lnTo>
                    <a:pt x="38173" y="2713"/>
                  </a:lnTo>
                  <a:lnTo>
                    <a:pt x="37786" y="2777"/>
                  </a:lnTo>
                  <a:lnTo>
                    <a:pt x="37430" y="2842"/>
                  </a:lnTo>
                  <a:lnTo>
                    <a:pt x="37204" y="2907"/>
                  </a:lnTo>
                  <a:lnTo>
                    <a:pt x="37107" y="2939"/>
                  </a:lnTo>
                  <a:lnTo>
                    <a:pt x="37075" y="2971"/>
                  </a:lnTo>
                  <a:lnTo>
                    <a:pt x="37075" y="3068"/>
                  </a:lnTo>
                  <a:lnTo>
                    <a:pt x="37107" y="3133"/>
                  </a:lnTo>
                  <a:lnTo>
                    <a:pt x="37204" y="3165"/>
                  </a:lnTo>
                  <a:lnTo>
                    <a:pt x="37334" y="3197"/>
                  </a:lnTo>
                  <a:lnTo>
                    <a:pt x="37463" y="3197"/>
                  </a:lnTo>
                  <a:lnTo>
                    <a:pt x="37656" y="3165"/>
                  </a:lnTo>
                  <a:lnTo>
                    <a:pt x="38173" y="3068"/>
                  </a:lnTo>
                  <a:lnTo>
                    <a:pt x="38432" y="3036"/>
                  </a:lnTo>
                  <a:lnTo>
                    <a:pt x="38658" y="3003"/>
                  </a:lnTo>
                  <a:lnTo>
                    <a:pt x="38884" y="3036"/>
                  </a:lnTo>
                  <a:lnTo>
                    <a:pt x="38948" y="3068"/>
                  </a:lnTo>
                  <a:lnTo>
                    <a:pt x="38981" y="3100"/>
                  </a:lnTo>
                  <a:lnTo>
                    <a:pt x="39045" y="3165"/>
                  </a:lnTo>
                  <a:lnTo>
                    <a:pt x="39045" y="3230"/>
                  </a:lnTo>
                  <a:lnTo>
                    <a:pt x="39045" y="3294"/>
                  </a:lnTo>
                  <a:lnTo>
                    <a:pt x="39013" y="3359"/>
                  </a:lnTo>
                  <a:lnTo>
                    <a:pt x="38884" y="3488"/>
                  </a:lnTo>
                  <a:lnTo>
                    <a:pt x="38690" y="3585"/>
                  </a:lnTo>
                  <a:lnTo>
                    <a:pt x="38432" y="3649"/>
                  </a:lnTo>
                  <a:lnTo>
                    <a:pt x="38141" y="3682"/>
                  </a:lnTo>
                  <a:lnTo>
                    <a:pt x="37850" y="3682"/>
                  </a:lnTo>
                  <a:lnTo>
                    <a:pt x="37560" y="3649"/>
                  </a:lnTo>
                  <a:lnTo>
                    <a:pt x="37269" y="3585"/>
                  </a:lnTo>
                  <a:lnTo>
                    <a:pt x="36752" y="3585"/>
                  </a:lnTo>
                  <a:lnTo>
                    <a:pt x="36591" y="3649"/>
                  </a:lnTo>
                  <a:lnTo>
                    <a:pt x="36429" y="3714"/>
                  </a:lnTo>
                  <a:lnTo>
                    <a:pt x="36203" y="3682"/>
                  </a:lnTo>
                  <a:lnTo>
                    <a:pt x="35977" y="3617"/>
                  </a:lnTo>
                  <a:lnTo>
                    <a:pt x="35719" y="3520"/>
                  </a:lnTo>
                  <a:lnTo>
                    <a:pt x="35428" y="3359"/>
                  </a:lnTo>
                  <a:lnTo>
                    <a:pt x="35299" y="3326"/>
                  </a:lnTo>
                  <a:lnTo>
                    <a:pt x="35331" y="3391"/>
                  </a:lnTo>
                  <a:lnTo>
                    <a:pt x="35460" y="3617"/>
                  </a:lnTo>
                  <a:lnTo>
                    <a:pt x="35590" y="3843"/>
                  </a:lnTo>
                  <a:lnTo>
                    <a:pt x="35622" y="3940"/>
                  </a:lnTo>
                  <a:lnTo>
                    <a:pt x="35622" y="3972"/>
                  </a:lnTo>
                  <a:lnTo>
                    <a:pt x="35590" y="4005"/>
                  </a:lnTo>
                  <a:lnTo>
                    <a:pt x="35525" y="4037"/>
                  </a:lnTo>
                  <a:lnTo>
                    <a:pt x="35267" y="4037"/>
                  </a:lnTo>
                  <a:lnTo>
                    <a:pt x="35041" y="4005"/>
                  </a:lnTo>
                  <a:lnTo>
                    <a:pt x="34944" y="3972"/>
                  </a:lnTo>
                  <a:lnTo>
                    <a:pt x="34911" y="3908"/>
                  </a:lnTo>
                  <a:lnTo>
                    <a:pt x="34879" y="3843"/>
                  </a:lnTo>
                  <a:lnTo>
                    <a:pt x="34847" y="3779"/>
                  </a:lnTo>
                  <a:lnTo>
                    <a:pt x="34879" y="3553"/>
                  </a:lnTo>
                  <a:lnTo>
                    <a:pt x="34911" y="3456"/>
                  </a:lnTo>
                  <a:lnTo>
                    <a:pt x="34879" y="3359"/>
                  </a:lnTo>
                  <a:lnTo>
                    <a:pt x="34814" y="3197"/>
                  </a:lnTo>
                  <a:lnTo>
                    <a:pt x="34653" y="3036"/>
                  </a:lnTo>
                  <a:lnTo>
                    <a:pt x="34459" y="2907"/>
                  </a:lnTo>
                  <a:lnTo>
                    <a:pt x="34233" y="2777"/>
                  </a:lnTo>
                  <a:lnTo>
                    <a:pt x="33975" y="2745"/>
                  </a:lnTo>
                  <a:lnTo>
                    <a:pt x="33652" y="2745"/>
                  </a:lnTo>
                  <a:lnTo>
                    <a:pt x="33555" y="2810"/>
                  </a:lnTo>
                  <a:lnTo>
                    <a:pt x="33523" y="2842"/>
                  </a:lnTo>
                  <a:lnTo>
                    <a:pt x="33523" y="2874"/>
                  </a:lnTo>
                  <a:lnTo>
                    <a:pt x="33587" y="2971"/>
                  </a:lnTo>
                  <a:lnTo>
                    <a:pt x="33716" y="3036"/>
                  </a:lnTo>
                  <a:lnTo>
                    <a:pt x="33943" y="3133"/>
                  </a:lnTo>
                  <a:lnTo>
                    <a:pt x="34201" y="3230"/>
                  </a:lnTo>
                  <a:lnTo>
                    <a:pt x="34395" y="3326"/>
                  </a:lnTo>
                  <a:lnTo>
                    <a:pt x="34524" y="3456"/>
                  </a:lnTo>
                  <a:lnTo>
                    <a:pt x="34524" y="3520"/>
                  </a:lnTo>
                  <a:lnTo>
                    <a:pt x="34524" y="3585"/>
                  </a:lnTo>
                  <a:lnTo>
                    <a:pt x="34524" y="3908"/>
                  </a:lnTo>
                  <a:lnTo>
                    <a:pt x="34524" y="4295"/>
                  </a:lnTo>
                  <a:lnTo>
                    <a:pt x="34524" y="4424"/>
                  </a:lnTo>
                  <a:lnTo>
                    <a:pt x="34492" y="4521"/>
                  </a:lnTo>
                  <a:lnTo>
                    <a:pt x="34459" y="4618"/>
                  </a:lnTo>
                  <a:lnTo>
                    <a:pt x="34362" y="4683"/>
                  </a:lnTo>
                  <a:lnTo>
                    <a:pt x="34265" y="4715"/>
                  </a:lnTo>
                  <a:lnTo>
                    <a:pt x="34104" y="4747"/>
                  </a:lnTo>
                  <a:lnTo>
                    <a:pt x="33684" y="4780"/>
                  </a:lnTo>
                  <a:lnTo>
                    <a:pt x="33329" y="4812"/>
                  </a:lnTo>
                  <a:lnTo>
                    <a:pt x="33071" y="4909"/>
                  </a:lnTo>
                  <a:lnTo>
                    <a:pt x="33006" y="4941"/>
                  </a:lnTo>
                  <a:lnTo>
                    <a:pt x="32941" y="5006"/>
                  </a:lnTo>
                  <a:lnTo>
                    <a:pt x="32909" y="5103"/>
                  </a:lnTo>
                  <a:lnTo>
                    <a:pt x="32941" y="5167"/>
                  </a:lnTo>
                  <a:lnTo>
                    <a:pt x="32941" y="5329"/>
                  </a:lnTo>
                  <a:lnTo>
                    <a:pt x="32877" y="5393"/>
                  </a:lnTo>
                  <a:lnTo>
                    <a:pt x="32812" y="5458"/>
                  </a:lnTo>
                  <a:lnTo>
                    <a:pt x="32683" y="5458"/>
                  </a:lnTo>
                  <a:lnTo>
                    <a:pt x="32554" y="5393"/>
                  </a:lnTo>
                  <a:lnTo>
                    <a:pt x="32425" y="5329"/>
                  </a:lnTo>
                  <a:lnTo>
                    <a:pt x="32295" y="5200"/>
                  </a:lnTo>
                  <a:lnTo>
                    <a:pt x="32199" y="5038"/>
                  </a:lnTo>
                  <a:lnTo>
                    <a:pt x="32166" y="4973"/>
                  </a:lnTo>
                  <a:lnTo>
                    <a:pt x="32102" y="4941"/>
                  </a:lnTo>
                  <a:lnTo>
                    <a:pt x="32005" y="4909"/>
                  </a:lnTo>
                  <a:lnTo>
                    <a:pt x="31908" y="4909"/>
                  </a:lnTo>
                  <a:lnTo>
                    <a:pt x="31650" y="4941"/>
                  </a:lnTo>
                  <a:lnTo>
                    <a:pt x="31359" y="5070"/>
                  </a:lnTo>
                  <a:lnTo>
                    <a:pt x="31004" y="5264"/>
                  </a:lnTo>
                  <a:lnTo>
                    <a:pt x="30907" y="5329"/>
                  </a:lnTo>
                  <a:lnTo>
                    <a:pt x="30842" y="5393"/>
                  </a:lnTo>
                  <a:lnTo>
                    <a:pt x="30842" y="5490"/>
                  </a:lnTo>
                  <a:lnTo>
                    <a:pt x="30874" y="5555"/>
                  </a:lnTo>
                  <a:lnTo>
                    <a:pt x="31101" y="5781"/>
                  </a:lnTo>
                  <a:lnTo>
                    <a:pt x="31197" y="5845"/>
                  </a:lnTo>
                  <a:lnTo>
                    <a:pt x="31359" y="5942"/>
                  </a:lnTo>
                  <a:lnTo>
                    <a:pt x="31746" y="6104"/>
                  </a:lnTo>
                  <a:lnTo>
                    <a:pt x="32231" y="6233"/>
                  </a:lnTo>
                  <a:lnTo>
                    <a:pt x="32780" y="6362"/>
                  </a:lnTo>
                  <a:lnTo>
                    <a:pt x="33232" y="6459"/>
                  </a:lnTo>
                  <a:lnTo>
                    <a:pt x="33587" y="6588"/>
                  </a:lnTo>
                  <a:lnTo>
                    <a:pt x="33846" y="6685"/>
                  </a:lnTo>
                  <a:lnTo>
                    <a:pt x="33910" y="6750"/>
                  </a:lnTo>
                  <a:lnTo>
                    <a:pt x="33943" y="6814"/>
                  </a:lnTo>
                  <a:lnTo>
                    <a:pt x="33975" y="6879"/>
                  </a:lnTo>
                  <a:lnTo>
                    <a:pt x="33943" y="6911"/>
                  </a:lnTo>
                  <a:lnTo>
                    <a:pt x="33878" y="6976"/>
                  </a:lnTo>
                  <a:lnTo>
                    <a:pt x="33813" y="6976"/>
                  </a:lnTo>
                  <a:lnTo>
                    <a:pt x="33523" y="7008"/>
                  </a:lnTo>
                  <a:lnTo>
                    <a:pt x="33071" y="6976"/>
                  </a:lnTo>
                  <a:lnTo>
                    <a:pt x="32715" y="6976"/>
                  </a:lnTo>
                  <a:lnTo>
                    <a:pt x="32263" y="7008"/>
                  </a:lnTo>
                  <a:lnTo>
                    <a:pt x="31779" y="7073"/>
                  </a:lnTo>
                  <a:lnTo>
                    <a:pt x="31359" y="7170"/>
                  </a:lnTo>
                  <a:lnTo>
                    <a:pt x="30842" y="7331"/>
                  </a:lnTo>
                  <a:lnTo>
                    <a:pt x="30681" y="7396"/>
                  </a:lnTo>
                  <a:lnTo>
                    <a:pt x="30584" y="7493"/>
                  </a:lnTo>
                  <a:lnTo>
                    <a:pt x="30519" y="7589"/>
                  </a:lnTo>
                  <a:lnTo>
                    <a:pt x="30487" y="7719"/>
                  </a:lnTo>
                  <a:lnTo>
                    <a:pt x="30487" y="7848"/>
                  </a:lnTo>
                  <a:lnTo>
                    <a:pt x="30519" y="8009"/>
                  </a:lnTo>
                  <a:lnTo>
                    <a:pt x="30584" y="8203"/>
                  </a:lnTo>
                  <a:lnTo>
                    <a:pt x="30648" y="8300"/>
                  </a:lnTo>
                  <a:lnTo>
                    <a:pt x="30713" y="8365"/>
                  </a:lnTo>
                  <a:lnTo>
                    <a:pt x="30745" y="8332"/>
                  </a:lnTo>
                  <a:lnTo>
                    <a:pt x="30778" y="8300"/>
                  </a:lnTo>
                  <a:lnTo>
                    <a:pt x="30842" y="8203"/>
                  </a:lnTo>
                  <a:lnTo>
                    <a:pt x="30939" y="8138"/>
                  </a:lnTo>
                  <a:lnTo>
                    <a:pt x="31165" y="8138"/>
                  </a:lnTo>
                  <a:lnTo>
                    <a:pt x="31294" y="8203"/>
                  </a:lnTo>
                  <a:lnTo>
                    <a:pt x="31359" y="8268"/>
                  </a:lnTo>
                  <a:lnTo>
                    <a:pt x="31423" y="8397"/>
                  </a:lnTo>
                  <a:lnTo>
                    <a:pt x="31423" y="8494"/>
                  </a:lnTo>
                  <a:lnTo>
                    <a:pt x="31391" y="8558"/>
                  </a:lnTo>
                  <a:lnTo>
                    <a:pt x="31327" y="8623"/>
                  </a:lnTo>
                  <a:lnTo>
                    <a:pt x="31165" y="8720"/>
                  </a:lnTo>
                  <a:lnTo>
                    <a:pt x="30971" y="8752"/>
                  </a:lnTo>
                  <a:lnTo>
                    <a:pt x="30745" y="8784"/>
                  </a:lnTo>
                  <a:lnTo>
                    <a:pt x="30519" y="8752"/>
                  </a:lnTo>
                  <a:lnTo>
                    <a:pt x="30325" y="8687"/>
                  </a:lnTo>
                  <a:lnTo>
                    <a:pt x="30164" y="8591"/>
                  </a:lnTo>
                  <a:lnTo>
                    <a:pt x="30099" y="8526"/>
                  </a:lnTo>
                  <a:lnTo>
                    <a:pt x="30035" y="8461"/>
                  </a:lnTo>
                  <a:lnTo>
                    <a:pt x="29970" y="8332"/>
                  </a:lnTo>
                  <a:lnTo>
                    <a:pt x="29873" y="8268"/>
                  </a:lnTo>
                  <a:lnTo>
                    <a:pt x="29744" y="8268"/>
                  </a:lnTo>
                  <a:lnTo>
                    <a:pt x="29615" y="8332"/>
                  </a:lnTo>
                  <a:lnTo>
                    <a:pt x="29550" y="8397"/>
                  </a:lnTo>
                  <a:lnTo>
                    <a:pt x="29518" y="8494"/>
                  </a:lnTo>
                  <a:lnTo>
                    <a:pt x="29583" y="8558"/>
                  </a:lnTo>
                  <a:lnTo>
                    <a:pt x="29680" y="8591"/>
                  </a:lnTo>
                  <a:lnTo>
                    <a:pt x="29776" y="8655"/>
                  </a:lnTo>
                  <a:lnTo>
                    <a:pt x="29841" y="8720"/>
                  </a:lnTo>
                  <a:lnTo>
                    <a:pt x="29841" y="8784"/>
                  </a:lnTo>
                  <a:lnTo>
                    <a:pt x="29776" y="8849"/>
                  </a:lnTo>
                  <a:lnTo>
                    <a:pt x="29744" y="8881"/>
                  </a:lnTo>
                  <a:lnTo>
                    <a:pt x="29744" y="8946"/>
                  </a:lnTo>
                  <a:lnTo>
                    <a:pt x="29841" y="9043"/>
                  </a:lnTo>
                  <a:lnTo>
                    <a:pt x="30035" y="9204"/>
                  </a:lnTo>
                  <a:lnTo>
                    <a:pt x="30293" y="9333"/>
                  </a:lnTo>
                  <a:lnTo>
                    <a:pt x="30422" y="9430"/>
                  </a:lnTo>
                  <a:lnTo>
                    <a:pt x="30584" y="9527"/>
                  </a:lnTo>
                  <a:lnTo>
                    <a:pt x="30778" y="9721"/>
                  </a:lnTo>
                  <a:lnTo>
                    <a:pt x="30907" y="9979"/>
                  </a:lnTo>
                  <a:lnTo>
                    <a:pt x="31004" y="10205"/>
                  </a:lnTo>
                  <a:lnTo>
                    <a:pt x="31004" y="10399"/>
                  </a:lnTo>
                  <a:lnTo>
                    <a:pt x="30971" y="10496"/>
                  </a:lnTo>
                  <a:lnTo>
                    <a:pt x="30907" y="10593"/>
                  </a:lnTo>
                  <a:lnTo>
                    <a:pt x="30842" y="10657"/>
                  </a:lnTo>
                  <a:lnTo>
                    <a:pt x="30745" y="10690"/>
                  </a:lnTo>
                  <a:lnTo>
                    <a:pt x="30648" y="10722"/>
                  </a:lnTo>
                  <a:lnTo>
                    <a:pt x="30487" y="10754"/>
                  </a:lnTo>
                  <a:lnTo>
                    <a:pt x="30099" y="10722"/>
                  </a:lnTo>
                  <a:lnTo>
                    <a:pt x="29873" y="10657"/>
                  </a:lnTo>
                  <a:lnTo>
                    <a:pt x="29841" y="10625"/>
                  </a:lnTo>
                  <a:lnTo>
                    <a:pt x="29841" y="10593"/>
                  </a:lnTo>
                  <a:lnTo>
                    <a:pt x="29970" y="10464"/>
                  </a:lnTo>
                  <a:lnTo>
                    <a:pt x="30002" y="10431"/>
                  </a:lnTo>
                  <a:lnTo>
                    <a:pt x="30035" y="10399"/>
                  </a:lnTo>
                  <a:lnTo>
                    <a:pt x="30002" y="10367"/>
                  </a:lnTo>
                  <a:lnTo>
                    <a:pt x="29970" y="10302"/>
                  </a:lnTo>
                  <a:lnTo>
                    <a:pt x="29809" y="10205"/>
                  </a:lnTo>
                  <a:lnTo>
                    <a:pt x="29550" y="10108"/>
                  </a:lnTo>
                  <a:lnTo>
                    <a:pt x="29163" y="10012"/>
                  </a:lnTo>
                  <a:lnTo>
                    <a:pt x="29001" y="10012"/>
                  </a:lnTo>
                  <a:lnTo>
                    <a:pt x="29001" y="10076"/>
                  </a:lnTo>
                  <a:lnTo>
                    <a:pt x="29066" y="10173"/>
                  </a:lnTo>
                  <a:lnTo>
                    <a:pt x="29260" y="10464"/>
                  </a:lnTo>
                  <a:lnTo>
                    <a:pt x="29421" y="10690"/>
                  </a:lnTo>
                  <a:lnTo>
                    <a:pt x="29518" y="11013"/>
                  </a:lnTo>
                  <a:lnTo>
                    <a:pt x="29583" y="11303"/>
                  </a:lnTo>
                  <a:lnTo>
                    <a:pt x="29550" y="11562"/>
                  </a:lnTo>
                  <a:lnTo>
                    <a:pt x="29550" y="11820"/>
                  </a:lnTo>
                  <a:lnTo>
                    <a:pt x="29615" y="12046"/>
                  </a:lnTo>
                  <a:lnTo>
                    <a:pt x="29712" y="12272"/>
                  </a:lnTo>
                  <a:lnTo>
                    <a:pt x="29809" y="12337"/>
                  </a:lnTo>
                  <a:lnTo>
                    <a:pt x="29873" y="12401"/>
                  </a:lnTo>
                  <a:lnTo>
                    <a:pt x="30067" y="12531"/>
                  </a:lnTo>
                  <a:lnTo>
                    <a:pt x="30099" y="12563"/>
                  </a:lnTo>
                  <a:lnTo>
                    <a:pt x="30099" y="12595"/>
                  </a:lnTo>
                  <a:lnTo>
                    <a:pt x="30099" y="12628"/>
                  </a:lnTo>
                  <a:lnTo>
                    <a:pt x="30035" y="12660"/>
                  </a:lnTo>
                  <a:lnTo>
                    <a:pt x="29809" y="12692"/>
                  </a:lnTo>
                  <a:lnTo>
                    <a:pt x="29647" y="12724"/>
                  </a:lnTo>
                  <a:lnTo>
                    <a:pt x="29583" y="12757"/>
                  </a:lnTo>
                  <a:lnTo>
                    <a:pt x="29550" y="12821"/>
                  </a:lnTo>
                  <a:lnTo>
                    <a:pt x="29518" y="12854"/>
                  </a:lnTo>
                  <a:lnTo>
                    <a:pt x="29518" y="12918"/>
                  </a:lnTo>
                  <a:lnTo>
                    <a:pt x="29583" y="13047"/>
                  </a:lnTo>
                  <a:lnTo>
                    <a:pt x="29712" y="13209"/>
                  </a:lnTo>
                  <a:lnTo>
                    <a:pt x="29906" y="13338"/>
                  </a:lnTo>
                  <a:lnTo>
                    <a:pt x="30164" y="13499"/>
                  </a:lnTo>
                  <a:lnTo>
                    <a:pt x="30455" y="13629"/>
                  </a:lnTo>
                  <a:lnTo>
                    <a:pt x="30681" y="13726"/>
                  </a:lnTo>
                  <a:lnTo>
                    <a:pt x="30810" y="13822"/>
                  </a:lnTo>
                  <a:lnTo>
                    <a:pt x="30874" y="13919"/>
                  </a:lnTo>
                  <a:lnTo>
                    <a:pt x="30874" y="13952"/>
                  </a:lnTo>
                  <a:lnTo>
                    <a:pt x="30842" y="13984"/>
                  </a:lnTo>
                  <a:lnTo>
                    <a:pt x="30713" y="14049"/>
                  </a:lnTo>
                  <a:lnTo>
                    <a:pt x="30616" y="14081"/>
                  </a:lnTo>
                  <a:lnTo>
                    <a:pt x="30487" y="14049"/>
                  </a:lnTo>
                  <a:lnTo>
                    <a:pt x="30390" y="14016"/>
                  </a:lnTo>
                  <a:lnTo>
                    <a:pt x="30293" y="13984"/>
                  </a:lnTo>
                  <a:lnTo>
                    <a:pt x="30229" y="13984"/>
                  </a:lnTo>
                  <a:lnTo>
                    <a:pt x="30164" y="14016"/>
                  </a:lnTo>
                  <a:lnTo>
                    <a:pt x="30099" y="14081"/>
                  </a:lnTo>
                  <a:lnTo>
                    <a:pt x="30132" y="14145"/>
                  </a:lnTo>
                  <a:lnTo>
                    <a:pt x="30196" y="14210"/>
                  </a:lnTo>
                  <a:lnTo>
                    <a:pt x="30422" y="14371"/>
                  </a:lnTo>
                  <a:lnTo>
                    <a:pt x="30810" y="14533"/>
                  </a:lnTo>
                  <a:lnTo>
                    <a:pt x="31230" y="14694"/>
                  </a:lnTo>
                  <a:lnTo>
                    <a:pt x="31714" y="14856"/>
                  </a:lnTo>
                  <a:lnTo>
                    <a:pt x="32166" y="14985"/>
                  </a:lnTo>
                  <a:lnTo>
                    <a:pt x="32554" y="15050"/>
                  </a:lnTo>
                  <a:lnTo>
                    <a:pt x="32844" y="15050"/>
                  </a:lnTo>
                  <a:lnTo>
                    <a:pt x="33071" y="15017"/>
                  </a:lnTo>
                  <a:lnTo>
                    <a:pt x="33264" y="15050"/>
                  </a:lnTo>
                  <a:lnTo>
                    <a:pt x="33426" y="15147"/>
                  </a:lnTo>
                  <a:lnTo>
                    <a:pt x="33555" y="15243"/>
                  </a:lnTo>
                  <a:lnTo>
                    <a:pt x="33652" y="15373"/>
                  </a:lnTo>
                  <a:lnTo>
                    <a:pt x="33652" y="15502"/>
                  </a:lnTo>
                  <a:lnTo>
                    <a:pt x="33620" y="15663"/>
                  </a:lnTo>
                  <a:lnTo>
                    <a:pt x="33523" y="15825"/>
                  </a:lnTo>
                  <a:lnTo>
                    <a:pt x="33329" y="15922"/>
                  </a:lnTo>
                  <a:lnTo>
                    <a:pt x="33103" y="15986"/>
                  </a:lnTo>
                  <a:lnTo>
                    <a:pt x="32844" y="16019"/>
                  </a:lnTo>
                  <a:lnTo>
                    <a:pt x="32554" y="16019"/>
                  </a:lnTo>
                  <a:lnTo>
                    <a:pt x="32263" y="15986"/>
                  </a:lnTo>
                  <a:lnTo>
                    <a:pt x="32005" y="15889"/>
                  </a:lnTo>
                  <a:lnTo>
                    <a:pt x="31746" y="15792"/>
                  </a:lnTo>
                  <a:lnTo>
                    <a:pt x="31553" y="15631"/>
                  </a:lnTo>
                  <a:lnTo>
                    <a:pt x="31423" y="15534"/>
                  </a:lnTo>
                  <a:lnTo>
                    <a:pt x="31230" y="15437"/>
                  </a:lnTo>
                  <a:lnTo>
                    <a:pt x="31068" y="15405"/>
                  </a:lnTo>
                  <a:lnTo>
                    <a:pt x="30842" y="15405"/>
                  </a:lnTo>
                  <a:lnTo>
                    <a:pt x="30842" y="15373"/>
                  </a:lnTo>
                  <a:lnTo>
                    <a:pt x="31133" y="15243"/>
                  </a:lnTo>
                  <a:lnTo>
                    <a:pt x="31391" y="15114"/>
                  </a:lnTo>
                  <a:lnTo>
                    <a:pt x="31456" y="15050"/>
                  </a:lnTo>
                  <a:lnTo>
                    <a:pt x="31456" y="15017"/>
                  </a:lnTo>
                  <a:lnTo>
                    <a:pt x="31359" y="14985"/>
                  </a:lnTo>
                  <a:lnTo>
                    <a:pt x="30874" y="14985"/>
                  </a:lnTo>
                  <a:lnTo>
                    <a:pt x="30681" y="15017"/>
                  </a:lnTo>
                  <a:lnTo>
                    <a:pt x="30551" y="15050"/>
                  </a:lnTo>
                  <a:lnTo>
                    <a:pt x="30487" y="15114"/>
                  </a:lnTo>
                  <a:lnTo>
                    <a:pt x="30455" y="15147"/>
                  </a:lnTo>
                  <a:lnTo>
                    <a:pt x="30422" y="15179"/>
                  </a:lnTo>
                  <a:lnTo>
                    <a:pt x="30293" y="15211"/>
                  </a:lnTo>
                  <a:lnTo>
                    <a:pt x="30132" y="15211"/>
                  </a:lnTo>
                  <a:lnTo>
                    <a:pt x="29906" y="15147"/>
                  </a:lnTo>
                  <a:lnTo>
                    <a:pt x="29680" y="15082"/>
                  </a:lnTo>
                  <a:lnTo>
                    <a:pt x="29615" y="15082"/>
                  </a:lnTo>
                  <a:lnTo>
                    <a:pt x="29583" y="15114"/>
                  </a:lnTo>
                  <a:lnTo>
                    <a:pt x="29550" y="15147"/>
                  </a:lnTo>
                  <a:lnTo>
                    <a:pt x="29583" y="15179"/>
                  </a:lnTo>
                  <a:lnTo>
                    <a:pt x="29680" y="15340"/>
                  </a:lnTo>
                  <a:lnTo>
                    <a:pt x="29776" y="15534"/>
                  </a:lnTo>
                  <a:lnTo>
                    <a:pt x="29809" y="15599"/>
                  </a:lnTo>
                  <a:lnTo>
                    <a:pt x="29776" y="15631"/>
                  </a:lnTo>
                  <a:lnTo>
                    <a:pt x="29712" y="15696"/>
                  </a:lnTo>
                  <a:lnTo>
                    <a:pt x="29647" y="15728"/>
                  </a:lnTo>
                  <a:lnTo>
                    <a:pt x="29357" y="15792"/>
                  </a:lnTo>
                  <a:lnTo>
                    <a:pt x="29195" y="15825"/>
                  </a:lnTo>
                  <a:lnTo>
                    <a:pt x="29098" y="15889"/>
                  </a:lnTo>
                  <a:lnTo>
                    <a:pt x="29034" y="15954"/>
                  </a:lnTo>
                  <a:lnTo>
                    <a:pt x="29034" y="16019"/>
                  </a:lnTo>
                  <a:lnTo>
                    <a:pt x="29098" y="16083"/>
                  </a:lnTo>
                  <a:lnTo>
                    <a:pt x="29195" y="16148"/>
                  </a:lnTo>
                  <a:lnTo>
                    <a:pt x="29486" y="16277"/>
                  </a:lnTo>
                  <a:lnTo>
                    <a:pt x="29873" y="16406"/>
                  </a:lnTo>
                  <a:lnTo>
                    <a:pt x="30325" y="16503"/>
                  </a:lnTo>
                  <a:lnTo>
                    <a:pt x="30778" y="16568"/>
                  </a:lnTo>
                  <a:lnTo>
                    <a:pt x="31230" y="16535"/>
                  </a:lnTo>
                  <a:lnTo>
                    <a:pt x="31972" y="16535"/>
                  </a:lnTo>
                  <a:lnTo>
                    <a:pt x="32231" y="16568"/>
                  </a:lnTo>
                  <a:lnTo>
                    <a:pt x="32392" y="16632"/>
                  </a:lnTo>
                  <a:lnTo>
                    <a:pt x="32457" y="16697"/>
                  </a:lnTo>
                  <a:lnTo>
                    <a:pt x="32522" y="16794"/>
                  </a:lnTo>
                  <a:lnTo>
                    <a:pt x="32586" y="16987"/>
                  </a:lnTo>
                  <a:lnTo>
                    <a:pt x="32618" y="17246"/>
                  </a:lnTo>
                  <a:lnTo>
                    <a:pt x="32586" y="17504"/>
                  </a:lnTo>
                  <a:lnTo>
                    <a:pt x="32554" y="17730"/>
                  </a:lnTo>
                  <a:lnTo>
                    <a:pt x="32489" y="17924"/>
                  </a:lnTo>
                  <a:lnTo>
                    <a:pt x="32392" y="18053"/>
                  </a:lnTo>
                  <a:lnTo>
                    <a:pt x="32102" y="18053"/>
                  </a:lnTo>
                  <a:lnTo>
                    <a:pt x="31876" y="18085"/>
                  </a:lnTo>
                  <a:lnTo>
                    <a:pt x="31650" y="18118"/>
                  </a:lnTo>
                  <a:lnTo>
                    <a:pt x="31391" y="18215"/>
                  </a:lnTo>
                  <a:lnTo>
                    <a:pt x="31101" y="18344"/>
                  </a:lnTo>
                  <a:lnTo>
                    <a:pt x="30971" y="18376"/>
                  </a:lnTo>
                  <a:lnTo>
                    <a:pt x="30939" y="18344"/>
                  </a:lnTo>
                  <a:lnTo>
                    <a:pt x="30971" y="18312"/>
                  </a:lnTo>
                  <a:lnTo>
                    <a:pt x="31133" y="18118"/>
                  </a:lnTo>
                  <a:lnTo>
                    <a:pt x="31197" y="17989"/>
                  </a:lnTo>
                  <a:lnTo>
                    <a:pt x="31230" y="17924"/>
                  </a:lnTo>
                  <a:lnTo>
                    <a:pt x="31197" y="17859"/>
                  </a:lnTo>
                  <a:lnTo>
                    <a:pt x="31165" y="17795"/>
                  </a:lnTo>
                  <a:lnTo>
                    <a:pt x="31101" y="17762"/>
                  </a:lnTo>
                  <a:lnTo>
                    <a:pt x="30939" y="17666"/>
                  </a:lnTo>
                  <a:lnTo>
                    <a:pt x="30745" y="17633"/>
                  </a:lnTo>
                  <a:lnTo>
                    <a:pt x="30584" y="17633"/>
                  </a:lnTo>
                  <a:lnTo>
                    <a:pt x="30455" y="17666"/>
                  </a:lnTo>
                  <a:lnTo>
                    <a:pt x="30390" y="17762"/>
                  </a:lnTo>
                  <a:lnTo>
                    <a:pt x="30390" y="17795"/>
                  </a:lnTo>
                  <a:lnTo>
                    <a:pt x="30325" y="17827"/>
                  </a:lnTo>
                  <a:lnTo>
                    <a:pt x="30196" y="17859"/>
                  </a:lnTo>
                  <a:lnTo>
                    <a:pt x="29970" y="17827"/>
                  </a:lnTo>
                  <a:lnTo>
                    <a:pt x="29712" y="17762"/>
                  </a:lnTo>
                  <a:lnTo>
                    <a:pt x="29453" y="17730"/>
                  </a:lnTo>
                  <a:lnTo>
                    <a:pt x="29260" y="17698"/>
                  </a:lnTo>
                  <a:lnTo>
                    <a:pt x="29098" y="17730"/>
                  </a:lnTo>
                  <a:lnTo>
                    <a:pt x="29066" y="17730"/>
                  </a:lnTo>
                  <a:lnTo>
                    <a:pt x="29034" y="17762"/>
                  </a:lnTo>
                  <a:lnTo>
                    <a:pt x="29034" y="17827"/>
                  </a:lnTo>
                  <a:lnTo>
                    <a:pt x="29066" y="17892"/>
                  </a:lnTo>
                  <a:lnTo>
                    <a:pt x="29163" y="18021"/>
                  </a:lnTo>
                  <a:lnTo>
                    <a:pt x="29292" y="18150"/>
                  </a:lnTo>
                  <a:lnTo>
                    <a:pt x="29486" y="18247"/>
                  </a:lnTo>
                  <a:lnTo>
                    <a:pt x="29712" y="18344"/>
                  </a:lnTo>
                  <a:lnTo>
                    <a:pt x="29906" y="18408"/>
                  </a:lnTo>
                  <a:lnTo>
                    <a:pt x="30099" y="18408"/>
                  </a:lnTo>
                  <a:lnTo>
                    <a:pt x="30229" y="18376"/>
                  </a:lnTo>
                  <a:lnTo>
                    <a:pt x="30358" y="18312"/>
                  </a:lnTo>
                  <a:lnTo>
                    <a:pt x="30487" y="18344"/>
                  </a:lnTo>
                  <a:lnTo>
                    <a:pt x="30616" y="18408"/>
                  </a:lnTo>
                  <a:lnTo>
                    <a:pt x="30713" y="18538"/>
                  </a:lnTo>
                  <a:lnTo>
                    <a:pt x="30778" y="18731"/>
                  </a:lnTo>
                  <a:lnTo>
                    <a:pt x="30810" y="18957"/>
                  </a:lnTo>
                  <a:lnTo>
                    <a:pt x="30810" y="19216"/>
                  </a:lnTo>
                  <a:lnTo>
                    <a:pt x="30810" y="19506"/>
                  </a:lnTo>
                  <a:lnTo>
                    <a:pt x="30778" y="19765"/>
                  </a:lnTo>
                  <a:lnTo>
                    <a:pt x="30745" y="19829"/>
                  </a:lnTo>
                  <a:lnTo>
                    <a:pt x="30681" y="19894"/>
                  </a:lnTo>
                  <a:lnTo>
                    <a:pt x="30648" y="19926"/>
                  </a:lnTo>
                  <a:lnTo>
                    <a:pt x="30519" y="19926"/>
                  </a:lnTo>
                  <a:lnTo>
                    <a:pt x="30422" y="19862"/>
                  </a:lnTo>
                  <a:lnTo>
                    <a:pt x="30325" y="19797"/>
                  </a:lnTo>
                  <a:lnTo>
                    <a:pt x="30229" y="19765"/>
                  </a:lnTo>
                  <a:lnTo>
                    <a:pt x="30229" y="19797"/>
                  </a:lnTo>
                  <a:lnTo>
                    <a:pt x="30229" y="19862"/>
                  </a:lnTo>
                  <a:lnTo>
                    <a:pt x="30293" y="20055"/>
                  </a:lnTo>
                  <a:lnTo>
                    <a:pt x="30293" y="20346"/>
                  </a:lnTo>
                  <a:lnTo>
                    <a:pt x="30293" y="20734"/>
                  </a:lnTo>
                  <a:lnTo>
                    <a:pt x="30261" y="21154"/>
                  </a:lnTo>
                  <a:lnTo>
                    <a:pt x="30196" y="21670"/>
                  </a:lnTo>
                  <a:lnTo>
                    <a:pt x="30132" y="21832"/>
                  </a:lnTo>
                  <a:lnTo>
                    <a:pt x="30099" y="21961"/>
                  </a:lnTo>
                  <a:lnTo>
                    <a:pt x="30035" y="22025"/>
                  </a:lnTo>
                  <a:lnTo>
                    <a:pt x="29841" y="22025"/>
                  </a:lnTo>
                  <a:lnTo>
                    <a:pt x="29712" y="21961"/>
                  </a:lnTo>
                  <a:lnTo>
                    <a:pt x="29486" y="21864"/>
                  </a:lnTo>
                  <a:lnTo>
                    <a:pt x="29227" y="21832"/>
                  </a:lnTo>
                  <a:lnTo>
                    <a:pt x="28904" y="21864"/>
                  </a:lnTo>
                  <a:lnTo>
                    <a:pt x="28614" y="21929"/>
                  </a:lnTo>
                  <a:lnTo>
                    <a:pt x="28452" y="21961"/>
                  </a:lnTo>
                  <a:lnTo>
                    <a:pt x="28226" y="22025"/>
                  </a:lnTo>
                  <a:lnTo>
                    <a:pt x="27613" y="22058"/>
                  </a:lnTo>
                  <a:lnTo>
                    <a:pt x="26902" y="22058"/>
                  </a:lnTo>
                  <a:lnTo>
                    <a:pt x="26127" y="22025"/>
                  </a:lnTo>
                  <a:lnTo>
                    <a:pt x="25384" y="21961"/>
                  </a:lnTo>
                  <a:lnTo>
                    <a:pt x="24706" y="21961"/>
                  </a:lnTo>
                  <a:lnTo>
                    <a:pt x="24157" y="21993"/>
                  </a:lnTo>
                  <a:lnTo>
                    <a:pt x="23963" y="22025"/>
                  </a:lnTo>
                  <a:lnTo>
                    <a:pt x="23834" y="22058"/>
                  </a:lnTo>
                  <a:lnTo>
                    <a:pt x="23640" y="22122"/>
                  </a:lnTo>
                  <a:lnTo>
                    <a:pt x="23350" y="22122"/>
                  </a:lnTo>
                  <a:lnTo>
                    <a:pt x="23091" y="22058"/>
                  </a:lnTo>
                  <a:lnTo>
                    <a:pt x="22801" y="21929"/>
                  </a:lnTo>
                  <a:lnTo>
                    <a:pt x="22607" y="21864"/>
                  </a:lnTo>
                  <a:lnTo>
                    <a:pt x="22348" y="21767"/>
                  </a:lnTo>
                  <a:lnTo>
                    <a:pt x="22058" y="21703"/>
                  </a:lnTo>
                  <a:lnTo>
                    <a:pt x="21735" y="21670"/>
                  </a:lnTo>
                  <a:lnTo>
                    <a:pt x="20960" y="21638"/>
                  </a:lnTo>
                  <a:lnTo>
                    <a:pt x="20120" y="21670"/>
                  </a:lnTo>
                  <a:lnTo>
                    <a:pt x="19345" y="21703"/>
                  </a:lnTo>
                  <a:lnTo>
                    <a:pt x="18505" y="21703"/>
                  </a:lnTo>
                  <a:lnTo>
                    <a:pt x="17666" y="21638"/>
                  </a:lnTo>
                  <a:lnTo>
                    <a:pt x="16826" y="21541"/>
                  </a:lnTo>
                  <a:lnTo>
                    <a:pt x="16406" y="21476"/>
                  </a:lnTo>
                  <a:lnTo>
                    <a:pt x="15825" y="21476"/>
                  </a:lnTo>
                  <a:lnTo>
                    <a:pt x="15760" y="21509"/>
                  </a:lnTo>
                  <a:lnTo>
                    <a:pt x="15728" y="21541"/>
                  </a:lnTo>
                  <a:lnTo>
                    <a:pt x="15663" y="21573"/>
                  </a:lnTo>
                  <a:lnTo>
                    <a:pt x="15243" y="21573"/>
                  </a:lnTo>
                  <a:lnTo>
                    <a:pt x="14727" y="21541"/>
                  </a:lnTo>
                  <a:lnTo>
                    <a:pt x="14145" y="21476"/>
                  </a:lnTo>
                  <a:lnTo>
                    <a:pt x="13499" y="21380"/>
                  </a:lnTo>
                  <a:lnTo>
                    <a:pt x="12854" y="21380"/>
                  </a:lnTo>
                  <a:lnTo>
                    <a:pt x="12724" y="21412"/>
                  </a:lnTo>
                  <a:lnTo>
                    <a:pt x="12628" y="21444"/>
                  </a:lnTo>
                  <a:lnTo>
                    <a:pt x="12595" y="21509"/>
                  </a:lnTo>
                  <a:lnTo>
                    <a:pt x="12563" y="21638"/>
                  </a:lnTo>
                  <a:lnTo>
                    <a:pt x="12434" y="21767"/>
                  </a:lnTo>
                  <a:lnTo>
                    <a:pt x="12272" y="21864"/>
                  </a:lnTo>
                  <a:lnTo>
                    <a:pt x="12078" y="21961"/>
                  </a:lnTo>
                  <a:lnTo>
                    <a:pt x="11820" y="22025"/>
                  </a:lnTo>
                  <a:lnTo>
                    <a:pt x="11594" y="22058"/>
                  </a:lnTo>
                  <a:lnTo>
                    <a:pt x="11433" y="22090"/>
                  </a:lnTo>
                  <a:lnTo>
                    <a:pt x="11303" y="22058"/>
                  </a:lnTo>
                  <a:lnTo>
                    <a:pt x="11271" y="22025"/>
                  </a:lnTo>
                  <a:lnTo>
                    <a:pt x="11271" y="21961"/>
                  </a:lnTo>
                  <a:lnTo>
                    <a:pt x="11368" y="21896"/>
                  </a:lnTo>
                  <a:lnTo>
                    <a:pt x="11562" y="21799"/>
                  </a:lnTo>
                  <a:lnTo>
                    <a:pt x="11723" y="21735"/>
                  </a:lnTo>
                  <a:lnTo>
                    <a:pt x="11820" y="21606"/>
                  </a:lnTo>
                  <a:lnTo>
                    <a:pt x="11820" y="21573"/>
                  </a:lnTo>
                  <a:lnTo>
                    <a:pt x="11820" y="21509"/>
                  </a:lnTo>
                  <a:lnTo>
                    <a:pt x="11756" y="21412"/>
                  </a:lnTo>
                  <a:lnTo>
                    <a:pt x="11626" y="21347"/>
                  </a:lnTo>
                  <a:lnTo>
                    <a:pt x="11465" y="21347"/>
                  </a:lnTo>
                  <a:lnTo>
                    <a:pt x="11336" y="21380"/>
                  </a:lnTo>
                  <a:lnTo>
                    <a:pt x="11207" y="21476"/>
                  </a:lnTo>
                  <a:lnTo>
                    <a:pt x="11142" y="21509"/>
                  </a:lnTo>
                  <a:lnTo>
                    <a:pt x="11045" y="21541"/>
                  </a:lnTo>
                  <a:lnTo>
                    <a:pt x="10754" y="21573"/>
                  </a:lnTo>
                  <a:lnTo>
                    <a:pt x="10431" y="21573"/>
                  </a:lnTo>
                  <a:lnTo>
                    <a:pt x="10076" y="21476"/>
                  </a:lnTo>
                  <a:lnTo>
                    <a:pt x="9656" y="21380"/>
                  </a:lnTo>
                  <a:lnTo>
                    <a:pt x="9463" y="21347"/>
                  </a:lnTo>
                  <a:lnTo>
                    <a:pt x="9463" y="21380"/>
                  </a:lnTo>
                  <a:lnTo>
                    <a:pt x="9495" y="21412"/>
                  </a:lnTo>
                  <a:lnTo>
                    <a:pt x="9786" y="21606"/>
                  </a:lnTo>
                  <a:lnTo>
                    <a:pt x="10044" y="21767"/>
                  </a:lnTo>
                  <a:lnTo>
                    <a:pt x="10108" y="21832"/>
                  </a:lnTo>
                  <a:lnTo>
                    <a:pt x="10108" y="21896"/>
                  </a:lnTo>
                  <a:lnTo>
                    <a:pt x="10044" y="21929"/>
                  </a:lnTo>
                  <a:lnTo>
                    <a:pt x="9882" y="21961"/>
                  </a:lnTo>
                  <a:lnTo>
                    <a:pt x="9398" y="22058"/>
                  </a:lnTo>
                  <a:lnTo>
                    <a:pt x="8655" y="22058"/>
                  </a:lnTo>
                  <a:lnTo>
                    <a:pt x="8365" y="22025"/>
                  </a:lnTo>
                  <a:lnTo>
                    <a:pt x="8235" y="21993"/>
                  </a:lnTo>
                  <a:lnTo>
                    <a:pt x="8171" y="21929"/>
                  </a:lnTo>
                  <a:lnTo>
                    <a:pt x="8106" y="21896"/>
                  </a:lnTo>
                  <a:lnTo>
                    <a:pt x="8042" y="21864"/>
                  </a:lnTo>
                  <a:lnTo>
                    <a:pt x="7977" y="21896"/>
                  </a:lnTo>
                  <a:lnTo>
                    <a:pt x="7912" y="21929"/>
                  </a:lnTo>
                  <a:lnTo>
                    <a:pt x="7815" y="22025"/>
                  </a:lnTo>
                  <a:lnTo>
                    <a:pt x="7719" y="22219"/>
                  </a:lnTo>
                  <a:lnTo>
                    <a:pt x="7686" y="22348"/>
                  </a:lnTo>
                  <a:lnTo>
                    <a:pt x="7622" y="22445"/>
                  </a:lnTo>
                  <a:lnTo>
                    <a:pt x="7525" y="22542"/>
                  </a:lnTo>
                  <a:lnTo>
                    <a:pt x="7428" y="22639"/>
                  </a:lnTo>
                  <a:lnTo>
                    <a:pt x="7202" y="22736"/>
                  </a:lnTo>
                  <a:lnTo>
                    <a:pt x="6911" y="22801"/>
                  </a:lnTo>
                  <a:lnTo>
                    <a:pt x="6621" y="22801"/>
                  </a:lnTo>
                  <a:lnTo>
                    <a:pt x="6330" y="22704"/>
                  </a:lnTo>
                  <a:lnTo>
                    <a:pt x="6072" y="22575"/>
                  </a:lnTo>
                  <a:lnTo>
                    <a:pt x="5942" y="22478"/>
                  </a:lnTo>
                  <a:lnTo>
                    <a:pt x="5845" y="22348"/>
                  </a:lnTo>
                  <a:lnTo>
                    <a:pt x="5619" y="22122"/>
                  </a:lnTo>
                  <a:lnTo>
                    <a:pt x="5523" y="22090"/>
                  </a:lnTo>
                  <a:lnTo>
                    <a:pt x="5458" y="22090"/>
                  </a:lnTo>
                  <a:lnTo>
                    <a:pt x="5393" y="22155"/>
                  </a:lnTo>
                  <a:lnTo>
                    <a:pt x="5329" y="22284"/>
                  </a:lnTo>
                  <a:lnTo>
                    <a:pt x="5200" y="22736"/>
                  </a:lnTo>
                  <a:lnTo>
                    <a:pt x="5038" y="23124"/>
                  </a:lnTo>
                  <a:lnTo>
                    <a:pt x="4973" y="23253"/>
                  </a:lnTo>
                  <a:lnTo>
                    <a:pt x="4877" y="23350"/>
                  </a:lnTo>
                  <a:lnTo>
                    <a:pt x="4780" y="23414"/>
                  </a:lnTo>
                  <a:lnTo>
                    <a:pt x="4683" y="23446"/>
                  </a:lnTo>
                  <a:lnTo>
                    <a:pt x="4586" y="23446"/>
                  </a:lnTo>
                  <a:lnTo>
                    <a:pt x="4424" y="23414"/>
                  </a:lnTo>
                  <a:lnTo>
                    <a:pt x="4198" y="23382"/>
                  </a:lnTo>
                  <a:lnTo>
                    <a:pt x="3875" y="23382"/>
                  </a:lnTo>
                  <a:lnTo>
                    <a:pt x="3552" y="23446"/>
                  </a:lnTo>
                  <a:lnTo>
                    <a:pt x="3262" y="23543"/>
                  </a:lnTo>
                  <a:lnTo>
                    <a:pt x="3003" y="23640"/>
                  </a:lnTo>
                  <a:lnTo>
                    <a:pt x="2777" y="23769"/>
                  </a:lnTo>
                  <a:lnTo>
                    <a:pt x="2713" y="23834"/>
                  </a:lnTo>
                  <a:lnTo>
                    <a:pt x="2648" y="23899"/>
                  </a:lnTo>
                  <a:lnTo>
                    <a:pt x="2648" y="23963"/>
                  </a:lnTo>
                  <a:lnTo>
                    <a:pt x="2648" y="24028"/>
                  </a:lnTo>
                  <a:lnTo>
                    <a:pt x="2648" y="24125"/>
                  </a:lnTo>
                  <a:lnTo>
                    <a:pt x="2584" y="24157"/>
                  </a:lnTo>
                  <a:lnTo>
                    <a:pt x="2454" y="24157"/>
                  </a:lnTo>
                  <a:lnTo>
                    <a:pt x="2293" y="24125"/>
                  </a:lnTo>
                  <a:lnTo>
                    <a:pt x="2196" y="24092"/>
                  </a:lnTo>
                  <a:lnTo>
                    <a:pt x="2067" y="24092"/>
                  </a:lnTo>
                  <a:lnTo>
                    <a:pt x="2002" y="24125"/>
                  </a:lnTo>
                  <a:lnTo>
                    <a:pt x="1905" y="24157"/>
                  </a:lnTo>
                  <a:lnTo>
                    <a:pt x="1744" y="24286"/>
                  </a:lnTo>
                  <a:lnTo>
                    <a:pt x="1647" y="24480"/>
                  </a:lnTo>
                  <a:lnTo>
                    <a:pt x="1582" y="24706"/>
                  </a:lnTo>
                  <a:lnTo>
                    <a:pt x="1550" y="24964"/>
                  </a:lnTo>
                  <a:lnTo>
                    <a:pt x="1582" y="25255"/>
                  </a:lnTo>
                  <a:lnTo>
                    <a:pt x="1679" y="25546"/>
                  </a:lnTo>
                  <a:lnTo>
                    <a:pt x="1744" y="25772"/>
                  </a:lnTo>
                  <a:lnTo>
                    <a:pt x="1776" y="25966"/>
                  </a:lnTo>
                  <a:lnTo>
                    <a:pt x="1712" y="26095"/>
                  </a:lnTo>
                  <a:lnTo>
                    <a:pt x="1647" y="26192"/>
                  </a:lnTo>
                  <a:lnTo>
                    <a:pt x="1518" y="26256"/>
                  </a:lnTo>
                  <a:lnTo>
                    <a:pt x="1356" y="26224"/>
                  </a:lnTo>
                  <a:lnTo>
                    <a:pt x="1195" y="26127"/>
                  </a:lnTo>
                  <a:lnTo>
                    <a:pt x="1001" y="25998"/>
                  </a:lnTo>
                  <a:lnTo>
                    <a:pt x="807" y="25804"/>
                  </a:lnTo>
                  <a:lnTo>
                    <a:pt x="743" y="25772"/>
                  </a:lnTo>
                  <a:lnTo>
                    <a:pt x="678" y="25804"/>
                  </a:lnTo>
                  <a:lnTo>
                    <a:pt x="614" y="25836"/>
                  </a:lnTo>
                  <a:lnTo>
                    <a:pt x="581" y="25901"/>
                  </a:lnTo>
                  <a:lnTo>
                    <a:pt x="484" y="26159"/>
                  </a:lnTo>
                  <a:lnTo>
                    <a:pt x="420" y="26385"/>
                  </a:lnTo>
                  <a:lnTo>
                    <a:pt x="452" y="26547"/>
                  </a:lnTo>
                  <a:lnTo>
                    <a:pt x="484" y="26611"/>
                  </a:lnTo>
                  <a:lnTo>
                    <a:pt x="517" y="26676"/>
                  </a:lnTo>
                  <a:lnTo>
                    <a:pt x="646" y="26676"/>
                  </a:lnTo>
                  <a:lnTo>
                    <a:pt x="743" y="26708"/>
                  </a:lnTo>
                  <a:lnTo>
                    <a:pt x="840" y="26741"/>
                  </a:lnTo>
                  <a:lnTo>
                    <a:pt x="904" y="26773"/>
                  </a:lnTo>
                  <a:lnTo>
                    <a:pt x="937" y="26870"/>
                  </a:lnTo>
                  <a:lnTo>
                    <a:pt x="937" y="26967"/>
                  </a:lnTo>
                  <a:lnTo>
                    <a:pt x="937" y="27096"/>
                  </a:lnTo>
                  <a:lnTo>
                    <a:pt x="904" y="27225"/>
                  </a:lnTo>
                  <a:lnTo>
                    <a:pt x="807" y="27354"/>
                  </a:lnTo>
                  <a:lnTo>
                    <a:pt x="807" y="27419"/>
                  </a:lnTo>
                  <a:lnTo>
                    <a:pt x="872" y="27451"/>
                  </a:lnTo>
                  <a:lnTo>
                    <a:pt x="969" y="27483"/>
                  </a:lnTo>
                  <a:lnTo>
                    <a:pt x="1324" y="27483"/>
                  </a:lnTo>
                  <a:lnTo>
                    <a:pt x="1421" y="27516"/>
                  </a:lnTo>
                  <a:lnTo>
                    <a:pt x="1421" y="27548"/>
                  </a:lnTo>
                  <a:lnTo>
                    <a:pt x="1421" y="27709"/>
                  </a:lnTo>
                  <a:lnTo>
                    <a:pt x="1486" y="28032"/>
                  </a:lnTo>
                  <a:lnTo>
                    <a:pt x="1518" y="28162"/>
                  </a:lnTo>
                  <a:lnTo>
                    <a:pt x="1486" y="28226"/>
                  </a:lnTo>
                  <a:lnTo>
                    <a:pt x="1453" y="28258"/>
                  </a:lnTo>
                  <a:lnTo>
                    <a:pt x="1389" y="28291"/>
                  </a:lnTo>
                  <a:lnTo>
                    <a:pt x="1324" y="28291"/>
                  </a:lnTo>
                  <a:lnTo>
                    <a:pt x="1098" y="28258"/>
                  </a:lnTo>
                  <a:lnTo>
                    <a:pt x="904" y="28226"/>
                  </a:lnTo>
                  <a:lnTo>
                    <a:pt x="743" y="28258"/>
                  </a:lnTo>
                  <a:lnTo>
                    <a:pt x="678" y="28323"/>
                  </a:lnTo>
                  <a:lnTo>
                    <a:pt x="614" y="28388"/>
                  </a:lnTo>
                  <a:lnTo>
                    <a:pt x="581" y="28452"/>
                  </a:lnTo>
                  <a:lnTo>
                    <a:pt x="549" y="28517"/>
                  </a:lnTo>
                  <a:lnTo>
                    <a:pt x="549" y="28678"/>
                  </a:lnTo>
                  <a:lnTo>
                    <a:pt x="581" y="28808"/>
                  </a:lnTo>
                  <a:lnTo>
                    <a:pt x="678" y="28904"/>
                  </a:lnTo>
                  <a:lnTo>
                    <a:pt x="872" y="28904"/>
                  </a:lnTo>
                  <a:lnTo>
                    <a:pt x="904" y="28937"/>
                  </a:lnTo>
                  <a:lnTo>
                    <a:pt x="937" y="28969"/>
                  </a:lnTo>
                  <a:lnTo>
                    <a:pt x="937" y="29034"/>
                  </a:lnTo>
                  <a:lnTo>
                    <a:pt x="904" y="29163"/>
                  </a:lnTo>
                  <a:lnTo>
                    <a:pt x="775" y="29357"/>
                  </a:lnTo>
                  <a:lnTo>
                    <a:pt x="646" y="29550"/>
                  </a:lnTo>
                  <a:lnTo>
                    <a:pt x="581" y="29712"/>
                  </a:lnTo>
                  <a:lnTo>
                    <a:pt x="581" y="29841"/>
                  </a:lnTo>
                  <a:lnTo>
                    <a:pt x="614" y="29906"/>
                  </a:lnTo>
                  <a:lnTo>
                    <a:pt x="678" y="29906"/>
                  </a:lnTo>
                  <a:lnTo>
                    <a:pt x="743" y="29938"/>
                  </a:lnTo>
                  <a:lnTo>
                    <a:pt x="775" y="30002"/>
                  </a:lnTo>
                  <a:lnTo>
                    <a:pt x="872" y="30196"/>
                  </a:lnTo>
                  <a:lnTo>
                    <a:pt x="937" y="30422"/>
                  </a:lnTo>
                  <a:lnTo>
                    <a:pt x="969" y="30713"/>
                  </a:lnTo>
                  <a:lnTo>
                    <a:pt x="969" y="30971"/>
                  </a:lnTo>
                  <a:lnTo>
                    <a:pt x="937" y="31230"/>
                  </a:lnTo>
                  <a:lnTo>
                    <a:pt x="872" y="31423"/>
                  </a:lnTo>
                  <a:lnTo>
                    <a:pt x="807" y="31456"/>
                  </a:lnTo>
                  <a:lnTo>
                    <a:pt x="775" y="31488"/>
                  </a:lnTo>
                  <a:lnTo>
                    <a:pt x="646" y="31488"/>
                  </a:lnTo>
                  <a:lnTo>
                    <a:pt x="549" y="31423"/>
                  </a:lnTo>
                  <a:lnTo>
                    <a:pt x="452" y="31327"/>
                  </a:lnTo>
                  <a:lnTo>
                    <a:pt x="355" y="31165"/>
                  </a:lnTo>
                  <a:lnTo>
                    <a:pt x="258" y="31004"/>
                  </a:lnTo>
                  <a:lnTo>
                    <a:pt x="194" y="30939"/>
                  </a:lnTo>
                  <a:lnTo>
                    <a:pt x="129" y="30874"/>
                  </a:lnTo>
                  <a:lnTo>
                    <a:pt x="65" y="30874"/>
                  </a:lnTo>
                  <a:lnTo>
                    <a:pt x="32" y="30939"/>
                  </a:lnTo>
                  <a:lnTo>
                    <a:pt x="0" y="31036"/>
                  </a:lnTo>
                  <a:lnTo>
                    <a:pt x="0" y="31327"/>
                  </a:lnTo>
                  <a:lnTo>
                    <a:pt x="32" y="31714"/>
                  </a:lnTo>
                  <a:lnTo>
                    <a:pt x="97" y="32231"/>
                  </a:lnTo>
                  <a:lnTo>
                    <a:pt x="226" y="32748"/>
                  </a:lnTo>
                  <a:lnTo>
                    <a:pt x="420" y="33329"/>
                  </a:lnTo>
                  <a:lnTo>
                    <a:pt x="614" y="33975"/>
                  </a:lnTo>
                  <a:lnTo>
                    <a:pt x="775" y="34556"/>
                  </a:lnTo>
                  <a:lnTo>
                    <a:pt x="872" y="34976"/>
                  </a:lnTo>
                  <a:lnTo>
                    <a:pt x="872" y="35137"/>
                  </a:lnTo>
                  <a:lnTo>
                    <a:pt x="872" y="35234"/>
                  </a:lnTo>
                  <a:lnTo>
                    <a:pt x="872" y="35363"/>
                  </a:lnTo>
                  <a:lnTo>
                    <a:pt x="904" y="35525"/>
                  </a:lnTo>
                  <a:lnTo>
                    <a:pt x="969" y="35654"/>
                  </a:lnTo>
                  <a:lnTo>
                    <a:pt x="1066" y="35751"/>
                  </a:lnTo>
                  <a:lnTo>
                    <a:pt x="1163" y="35880"/>
                  </a:lnTo>
                  <a:lnTo>
                    <a:pt x="1227" y="36042"/>
                  </a:lnTo>
                  <a:lnTo>
                    <a:pt x="1260" y="36203"/>
                  </a:lnTo>
                  <a:lnTo>
                    <a:pt x="1227" y="36365"/>
                  </a:lnTo>
                  <a:lnTo>
                    <a:pt x="1195" y="36526"/>
                  </a:lnTo>
                  <a:lnTo>
                    <a:pt x="1227" y="36655"/>
                  </a:lnTo>
                  <a:lnTo>
                    <a:pt x="1292" y="36784"/>
                  </a:lnTo>
                  <a:lnTo>
                    <a:pt x="1421" y="36849"/>
                  </a:lnTo>
                  <a:lnTo>
                    <a:pt x="1453" y="36881"/>
                  </a:lnTo>
                  <a:lnTo>
                    <a:pt x="1518" y="36946"/>
                  </a:lnTo>
                  <a:lnTo>
                    <a:pt x="1615" y="37107"/>
                  </a:lnTo>
                  <a:lnTo>
                    <a:pt x="1712" y="37366"/>
                  </a:lnTo>
                  <a:lnTo>
                    <a:pt x="1744" y="37624"/>
                  </a:lnTo>
                  <a:lnTo>
                    <a:pt x="1744" y="37786"/>
                  </a:lnTo>
                  <a:lnTo>
                    <a:pt x="1776" y="37947"/>
                  </a:lnTo>
                  <a:lnTo>
                    <a:pt x="1841" y="38109"/>
                  </a:lnTo>
                  <a:lnTo>
                    <a:pt x="1938" y="38238"/>
                  </a:lnTo>
                  <a:lnTo>
                    <a:pt x="2035" y="38399"/>
                  </a:lnTo>
                  <a:lnTo>
                    <a:pt x="2131" y="38528"/>
                  </a:lnTo>
                  <a:lnTo>
                    <a:pt x="2293" y="38625"/>
                  </a:lnTo>
                  <a:lnTo>
                    <a:pt x="2422" y="38722"/>
                  </a:lnTo>
                  <a:lnTo>
                    <a:pt x="2713" y="38948"/>
                  </a:lnTo>
                  <a:lnTo>
                    <a:pt x="3003" y="39239"/>
                  </a:lnTo>
                  <a:lnTo>
                    <a:pt x="3294" y="39530"/>
                  </a:lnTo>
                  <a:lnTo>
                    <a:pt x="3488" y="39853"/>
                  </a:lnTo>
                  <a:lnTo>
                    <a:pt x="3682" y="40208"/>
                  </a:lnTo>
                  <a:lnTo>
                    <a:pt x="3940" y="40595"/>
                  </a:lnTo>
                  <a:lnTo>
                    <a:pt x="4231" y="40951"/>
                  </a:lnTo>
                  <a:lnTo>
                    <a:pt x="4521" y="41274"/>
                  </a:lnTo>
                  <a:lnTo>
                    <a:pt x="4812" y="41564"/>
                  </a:lnTo>
                  <a:lnTo>
                    <a:pt x="5103" y="41790"/>
                  </a:lnTo>
                  <a:lnTo>
                    <a:pt x="5361" y="41984"/>
                  </a:lnTo>
                  <a:lnTo>
                    <a:pt x="5587" y="42081"/>
                  </a:lnTo>
                  <a:lnTo>
                    <a:pt x="5749" y="42146"/>
                  </a:lnTo>
                  <a:lnTo>
                    <a:pt x="5878" y="42210"/>
                  </a:lnTo>
                  <a:lnTo>
                    <a:pt x="5942" y="42307"/>
                  </a:lnTo>
                  <a:lnTo>
                    <a:pt x="5942" y="42372"/>
                  </a:lnTo>
                  <a:lnTo>
                    <a:pt x="5942" y="42436"/>
                  </a:lnTo>
                  <a:lnTo>
                    <a:pt x="6007" y="42501"/>
                  </a:lnTo>
                  <a:lnTo>
                    <a:pt x="6168" y="42727"/>
                  </a:lnTo>
                  <a:lnTo>
                    <a:pt x="6427" y="43018"/>
                  </a:lnTo>
                  <a:lnTo>
                    <a:pt x="6750" y="43340"/>
                  </a:lnTo>
                  <a:lnTo>
                    <a:pt x="7234" y="43696"/>
                  </a:lnTo>
                  <a:lnTo>
                    <a:pt x="7460" y="43857"/>
                  </a:lnTo>
                  <a:lnTo>
                    <a:pt x="7719" y="44019"/>
                  </a:lnTo>
                  <a:lnTo>
                    <a:pt x="7977" y="44116"/>
                  </a:lnTo>
                  <a:lnTo>
                    <a:pt x="8235" y="44245"/>
                  </a:lnTo>
                  <a:lnTo>
                    <a:pt x="8881" y="44439"/>
                  </a:lnTo>
                  <a:lnTo>
                    <a:pt x="9463" y="44568"/>
                  </a:lnTo>
                  <a:lnTo>
                    <a:pt x="10108" y="44665"/>
                  </a:lnTo>
                  <a:lnTo>
                    <a:pt x="10819" y="44761"/>
                  </a:lnTo>
                  <a:lnTo>
                    <a:pt x="11529" y="44826"/>
                  </a:lnTo>
                  <a:lnTo>
                    <a:pt x="12208" y="44891"/>
                  </a:lnTo>
                  <a:lnTo>
                    <a:pt x="13467" y="44891"/>
                  </a:lnTo>
                  <a:lnTo>
                    <a:pt x="13952" y="44858"/>
                  </a:lnTo>
                  <a:lnTo>
                    <a:pt x="14598" y="44826"/>
                  </a:lnTo>
                  <a:lnTo>
                    <a:pt x="15760" y="44858"/>
                  </a:lnTo>
                  <a:lnTo>
                    <a:pt x="17278" y="44923"/>
                  </a:lnTo>
                  <a:lnTo>
                    <a:pt x="19022" y="45020"/>
                  </a:lnTo>
                  <a:lnTo>
                    <a:pt x="27096" y="45472"/>
                  </a:lnTo>
                  <a:lnTo>
                    <a:pt x="28420" y="45537"/>
                  </a:lnTo>
                  <a:lnTo>
                    <a:pt x="29486" y="45633"/>
                  </a:lnTo>
                  <a:lnTo>
                    <a:pt x="30261" y="45698"/>
                  </a:lnTo>
                  <a:lnTo>
                    <a:pt x="30874" y="45795"/>
                  </a:lnTo>
                  <a:lnTo>
                    <a:pt x="31262" y="45924"/>
                  </a:lnTo>
                  <a:lnTo>
                    <a:pt x="31391" y="45989"/>
                  </a:lnTo>
                  <a:lnTo>
                    <a:pt x="31520" y="46053"/>
                  </a:lnTo>
                  <a:lnTo>
                    <a:pt x="31585" y="46118"/>
                  </a:lnTo>
                  <a:lnTo>
                    <a:pt x="31617" y="46215"/>
                  </a:lnTo>
                  <a:lnTo>
                    <a:pt x="31617" y="46312"/>
                  </a:lnTo>
                  <a:lnTo>
                    <a:pt x="31585" y="46409"/>
                  </a:lnTo>
                  <a:lnTo>
                    <a:pt x="31585" y="46538"/>
                  </a:lnTo>
                  <a:lnTo>
                    <a:pt x="31650" y="46667"/>
                  </a:lnTo>
                  <a:lnTo>
                    <a:pt x="31779" y="46764"/>
                  </a:lnTo>
                  <a:lnTo>
                    <a:pt x="31940" y="46861"/>
                  </a:lnTo>
                  <a:lnTo>
                    <a:pt x="32102" y="46893"/>
                  </a:lnTo>
                  <a:lnTo>
                    <a:pt x="32263" y="46990"/>
                  </a:lnTo>
                  <a:lnTo>
                    <a:pt x="32554" y="47184"/>
                  </a:lnTo>
                  <a:lnTo>
                    <a:pt x="32877" y="47507"/>
                  </a:lnTo>
                  <a:lnTo>
                    <a:pt x="33200" y="47894"/>
                  </a:lnTo>
                  <a:lnTo>
                    <a:pt x="33523" y="48346"/>
                  </a:lnTo>
                  <a:lnTo>
                    <a:pt x="33846" y="48863"/>
                  </a:lnTo>
                  <a:lnTo>
                    <a:pt x="34136" y="49477"/>
                  </a:lnTo>
                  <a:lnTo>
                    <a:pt x="34427" y="50123"/>
                  </a:lnTo>
                  <a:lnTo>
                    <a:pt x="34750" y="50865"/>
                  </a:lnTo>
                  <a:lnTo>
                    <a:pt x="35073" y="51511"/>
                  </a:lnTo>
                  <a:lnTo>
                    <a:pt x="35331" y="52028"/>
                  </a:lnTo>
                  <a:lnTo>
                    <a:pt x="35525" y="52319"/>
                  </a:lnTo>
                  <a:lnTo>
                    <a:pt x="35654" y="52480"/>
                  </a:lnTo>
                  <a:lnTo>
                    <a:pt x="35751" y="52642"/>
                  </a:lnTo>
                  <a:lnTo>
                    <a:pt x="35816" y="52803"/>
                  </a:lnTo>
                  <a:lnTo>
                    <a:pt x="35816" y="52900"/>
                  </a:lnTo>
                  <a:lnTo>
                    <a:pt x="35816" y="52932"/>
                  </a:lnTo>
                  <a:lnTo>
                    <a:pt x="35848" y="52997"/>
                  </a:lnTo>
                  <a:lnTo>
                    <a:pt x="35945" y="53094"/>
                  </a:lnTo>
                  <a:lnTo>
                    <a:pt x="36139" y="53191"/>
                  </a:lnTo>
                  <a:lnTo>
                    <a:pt x="36397" y="53287"/>
                  </a:lnTo>
                  <a:lnTo>
                    <a:pt x="36623" y="53352"/>
                  </a:lnTo>
                  <a:lnTo>
                    <a:pt x="36817" y="53449"/>
                  </a:lnTo>
                  <a:lnTo>
                    <a:pt x="36914" y="53578"/>
                  </a:lnTo>
                  <a:lnTo>
                    <a:pt x="36946" y="53610"/>
                  </a:lnTo>
                  <a:lnTo>
                    <a:pt x="36946" y="53675"/>
                  </a:lnTo>
                  <a:lnTo>
                    <a:pt x="36978" y="53740"/>
                  </a:lnTo>
                  <a:lnTo>
                    <a:pt x="37043" y="53836"/>
                  </a:lnTo>
                  <a:lnTo>
                    <a:pt x="37172" y="53933"/>
                  </a:lnTo>
                  <a:lnTo>
                    <a:pt x="37334" y="53998"/>
                  </a:lnTo>
                  <a:lnTo>
                    <a:pt x="37495" y="54095"/>
                  </a:lnTo>
                  <a:lnTo>
                    <a:pt x="37689" y="54256"/>
                  </a:lnTo>
                  <a:lnTo>
                    <a:pt x="37850" y="54482"/>
                  </a:lnTo>
                  <a:lnTo>
                    <a:pt x="37947" y="54741"/>
                  </a:lnTo>
                  <a:lnTo>
                    <a:pt x="38076" y="55031"/>
                  </a:lnTo>
                  <a:lnTo>
                    <a:pt x="38270" y="55225"/>
                  </a:lnTo>
                  <a:lnTo>
                    <a:pt x="38464" y="55419"/>
                  </a:lnTo>
                  <a:lnTo>
                    <a:pt x="38593" y="55451"/>
                  </a:lnTo>
                  <a:lnTo>
                    <a:pt x="38722" y="55484"/>
                  </a:lnTo>
                  <a:lnTo>
                    <a:pt x="39013" y="55580"/>
                  </a:lnTo>
                  <a:lnTo>
                    <a:pt x="39336" y="55677"/>
                  </a:lnTo>
                  <a:lnTo>
                    <a:pt x="39626" y="55806"/>
                  </a:lnTo>
                  <a:lnTo>
                    <a:pt x="39949" y="55968"/>
                  </a:lnTo>
                  <a:lnTo>
                    <a:pt x="40208" y="56129"/>
                  </a:lnTo>
                  <a:lnTo>
                    <a:pt x="40402" y="56259"/>
                  </a:lnTo>
                  <a:lnTo>
                    <a:pt x="40531" y="56420"/>
                  </a:lnTo>
                  <a:lnTo>
                    <a:pt x="40563" y="56452"/>
                  </a:lnTo>
                  <a:lnTo>
                    <a:pt x="40563" y="56517"/>
                  </a:lnTo>
                  <a:lnTo>
                    <a:pt x="40563" y="56549"/>
                  </a:lnTo>
                  <a:lnTo>
                    <a:pt x="40595" y="56614"/>
                  </a:lnTo>
                  <a:lnTo>
                    <a:pt x="40725" y="56743"/>
                  </a:lnTo>
                  <a:lnTo>
                    <a:pt x="40918" y="56872"/>
                  </a:lnTo>
                  <a:lnTo>
                    <a:pt x="41177" y="57034"/>
                  </a:lnTo>
                  <a:lnTo>
                    <a:pt x="41467" y="57195"/>
                  </a:lnTo>
                  <a:lnTo>
                    <a:pt x="41758" y="57421"/>
                  </a:lnTo>
                  <a:lnTo>
                    <a:pt x="42049" y="57647"/>
                  </a:lnTo>
                  <a:lnTo>
                    <a:pt x="42275" y="57841"/>
                  </a:lnTo>
                  <a:lnTo>
                    <a:pt x="42533" y="58099"/>
                  </a:lnTo>
                  <a:lnTo>
                    <a:pt x="42662" y="58164"/>
                  </a:lnTo>
                  <a:lnTo>
                    <a:pt x="42824" y="58229"/>
                  </a:lnTo>
                  <a:lnTo>
                    <a:pt x="42953" y="58293"/>
                  </a:lnTo>
                  <a:lnTo>
                    <a:pt x="43147" y="58326"/>
                  </a:lnTo>
                  <a:lnTo>
                    <a:pt x="43567" y="58326"/>
                  </a:lnTo>
                  <a:lnTo>
                    <a:pt x="43986" y="58358"/>
                  </a:lnTo>
                  <a:lnTo>
                    <a:pt x="44148" y="58358"/>
                  </a:lnTo>
                  <a:lnTo>
                    <a:pt x="44277" y="58422"/>
                  </a:lnTo>
                  <a:lnTo>
                    <a:pt x="44406" y="58487"/>
                  </a:lnTo>
                  <a:lnTo>
                    <a:pt x="44535" y="58584"/>
                  </a:lnTo>
                  <a:lnTo>
                    <a:pt x="44794" y="58810"/>
                  </a:lnTo>
                  <a:lnTo>
                    <a:pt x="45020" y="59068"/>
                  </a:lnTo>
                  <a:lnTo>
                    <a:pt x="45117" y="59165"/>
                  </a:lnTo>
                  <a:lnTo>
                    <a:pt x="45214" y="59198"/>
                  </a:lnTo>
                  <a:lnTo>
                    <a:pt x="45310" y="59198"/>
                  </a:lnTo>
                  <a:lnTo>
                    <a:pt x="45375" y="59165"/>
                  </a:lnTo>
                  <a:lnTo>
                    <a:pt x="45633" y="59036"/>
                  </a:lnTo>
                  <a:lnTo>
                    <a:pt x="45827" y="58939"/>
                  </a:lnTo>
                  <a:lnTo>
                    <a:pt x="46053" y="58875"/>
                  </a:lnTo>
                  <a:lnTo>
                    <a:pt x="46279" y="58875"/>
                  </a:lnTo>
                  <a:lnTo>
                    <a:pt x="46505" y="58907"/>
                  </a:lnTo>
                  <a:lnTo>
                    <a:pt x="46764" y="58939"/>
                  </a:lnTo>
                  <a:lnTo>
                    <a:pt x="47216" y="58971"/>
                  </a:lnTo>
                  <a:lnTo>
                    <a:pt x="48379" y="58971"/>
                  </a:lnTo>
                  <a:lnTo>
                    <a:pt x="49800" y="58907"/>
                  </a:lnTo>
                  <a:lnTo>
                    <a:pt x="50962" y="59682"/>
                  </a:lnTo>
                  <a:lnTo>
                    <a:pt x="51350" y="59908"/>
                  </a:lnTo>
                  <a:lnTo>
                    <a:pt x="51705" y="60134"/>
                  </a:lnTo>
                  <a:lnTo>
                    <a:pt x="52125" y="60328"/>
                  </a:lnTo>
                  <a:lnTo>
                    <a:pt x="52609" y="60522"/>
                  </a:lnTo>
                  <a:lnTo>
                    <a:pt x="53223" y="60715"/>
                  </a:lnTo>
                  <a:lnTo>
                    <a:pt x="53966" y="60941"/>
                  </a:lnTo>
                  <a:lnTo>
                    <a:pt x="56065" y="61555"/>
                  </a:lnTo>
                  <a:lnTo>
                    <a:pt x="57841" y="62007"/>
                  </a:lnTo>
                  <a:lnTo>
                    <a:pt x="59811" y="62459"/>
                  </a:lnTo>
                  <a:lnTo>
                    <a:pt x="61652" y="62879"/>
                  </a:lnTo>
                  <a:lnTo>
                    <a:pt x="63234" y="63170"/>
                  </a:lnTo>
                  <a:lnTo>
                    <a:pt x="68305" y="64139"/>
                  </a:lnTo>
                  <a:lnTo>
                    <a:pt x="69048" y="64268"/>
                  </a:lnTo>
                  <a:lnTo>
                    <a:pt x="69758" y="64365"/>
                  </a:lnTo>
                  <a:lnTo>
                    <a:pt x="70307" y="64397"/>
                  </a:lnTo>
                  <a:lnTo>
                    <a:pt x="70630" y="64397"/>
                  </a:lnTo>
                  <a:lnTo>
                    <a:pt x="70856" y="64365"/>
                  </a:lnTo>
                  <a:lnTo>
                    <a:pt x="71147" y="64365"/>
                  </a:lnTo>
                  <a:lnTo>
                    <a:pt x="71244" y="64429"/>
                  </a:lnTo>
                  <a:lnTo>
                    <a:pt x="71308" y="64462"/>
                  </a:lnTo>
                  <a:lnTo>
                    <a:pt x="71502" y="64494"/>
                  </a:lnTo>
                  <a:lnTo>
                    <a:pt x="72051" y="64623"/>
                  </a:lnTo>
                  <a:lnTo>
                    <a:pt x="73730" y="64914"/>
                  </a:lnTo>
                  <a:lnTo>
                    <a:pt x="75507" y="65140"/>
                  </a:lnTo>
                  <a:lnTo>
                    <a:pt x="76153" y="65237"/>
                  </a:lnTo>
                  <a:lnTo>
                    <a:pt x="76799" y="65237"/>
                  </a:lnTo>
                  <a:lnTo>
                    <a:pt x="77218" y="65269"/>
                  </a:lnTo>
                  <a:lnTo>
                    <a:pt x="78381" y="65463"/>
                  </a:lnTo>
                  <a:lnTo>
                    <a:pt x="80028" y="65721"/>
                  </a:lnTo>
                  <a:lnTo>
                    <a:pt x="81966" y="65980"/>
                  </a:lnTo>
                  <a:lnTo>
                    <a:pt x="84582" y="66303"/>
                  </a:lnTo>
                  <a:lnTo>
                    <a:pt x="85066" y="66367"/>
                  </a:lnTo>
                  <a:lnTo>
                    <a:pt x="85583" y="66399"/>
                  </a:lnTo>
                  <a:lnTo>
                    <a:pt x="86197" y="66432"/>
                  </a:lnTo>
                  <a:lnTo>
                    <a:pt x="87036" y="66529"/>
                  </a:lnTo>
                  <a:lnTo>
                    <a:pt x="88199" y="66658"/>
                  </a:lnTo>
                  <a:lnTo>
                    <a:pt x="89361" y="66787"/>
                  </a:lnTo>
                  <a:lnTo>
                    <a:pt x="90233" y="66884"/>
                  </a:lnTo>
                  <a:lnTo>
                    <a:pt x="91235" y="66884"/>
                  </a:lnTo>
                  <a:lnTo>
                    <a:pt x="91525" y="66916"/>
                  </a:lnTo>
                  <a:lnTo>
                    <a:pt x="91848" y="66948"/>
                  </a:lnTo>
                  <a:lnTo>
                    <a:pt x="92107" y="67013"/>
                  </a:lnTo>
                  <a:lnTo>
                    <a:pt x="92365" y="67078"/>
                  </a:lnTo>
                  <a:lnTo>
                    <a:pt x="92623" y="67110"/>
                  </a:lnTo>
                  <a:lnTo>
                    <a:pt x="92817" y="67110"/>
                  </a:lnTo>
                  <a:lnTo>
                    <a:pt x="92979" y="67078"/>
                  </a:lnTo>
                  <a:lnTo>
                    <a:pt x="93237" y="67045"/>
                  </a:lnTo>
                  <a:lnTo>
                    <a:pt x="93463" y="67045"/>
                  </a:lnTo>
                  <a:lnTo>
                    <a:pt x="94173" y="67174"/>
                  </a:lnTo>
                  <a:lnTo>
                    <a:pt x="95304" y="67304"/>
                  </a:lnTo>
                  <a:lnTo>
                    <a:pt x="96725" y="67465"/>
                  </a:lnTo>
                  <a:lnTo>
                    <a:pt x="98275" y="67627"/>
                  </a:lnTo>
                  <a:lnTo>
                    <a:pt x="100762" y="67853"/>
                  </a:lnTo>
                  <a:lnTo>
                    <a:pt x="101763" y="67885"/>
                  </a:lnTo>
                  <a:lnTo>
                    <a:pt x="102958" y="67917"/>
                  </a:lnTo>
                  <a:lnTo>
                    <a:pt x="104896" y="68046"/>
                  </a:lnTo>
                  <a:lnTo>
                    <a:pt x="106769" y="68208"/>
                  </a:lnTo>
                  <a:lnTo>
                    <a:pt x="107770" y="68305"/>
                  </a:lnTo>
                  <a:lnTo>
                    <a:pt x="107964" y="68337"/>
                  </a:lnTo>
                  <a:lnTo>
                    <a:pt x="108287" y="68305"/>
                  </a:lnTo>
                  <a:lnTo>
                    <a:pt x="108933" y="68305"/>
                  </a:lnTo>
                  <a:lnTo>
                    <a:pt x="109966" y="68402"/>
                  </a:lnTo>
                  <a:lnTo>
                    <a:pt x="111032" y="68499"/>
                  </a:lnTo>
                  <a:lnTo>
                    <a:pt x="111742" y="68595"/>
                  </a:lnTo>
                  <a:lnTo>
                    <a:pt x="112356" y="68660"/>
                  </a:lnTo>
                  <a:lnTo>
                    <a:pt x="113099" y="68692"/>
                  </a:lnTo>
                  <a:lnTo>
                    <a:pt x="114939" y="68757"/>
                  </a:lnTo>
                  <a:lnTo>
                    <a:pt x="118266" y="68918"/>
                  </a:lnTo>
                  <a:lnTo>
                    <a:pt x="123207" y="69145"/>
                  </a:lnTo>
                  <a:lnTo>
                    <a:pt x="124790" y="69209"/>
                  </a:lnTo>
                  <a:lnTo>
                    <a:pt x="125984" y="69209"/>
                  </a:lnTo>
                  <a:lnTo>
                    <a:pt x="129020" y="69371"/>
                  </a:lnTo>
                  <a:lnTo>
                    <a:pt x="131830" y="69467"/>
                  </a:lnTo>
                  <a:lnTo>
                    <a:pt x="135770" y="69564"/>
                  </a:lnTo>
                  <a:lnTo>
                    <a:pt x="139904" y="69661"/>
                  </a:lnTo>
                  <a:lnTo>
                    <a:pt x="143133" y="69661"/>
                  </a:lnTo>
                  <a:lnTo>
                    <a:pt x="144651" y="69694"/>
                  </a:lnTo>
                  <a:lnTo>
                    <a:pt x="145168" y="69694"/>
                  </a:lnTo>
                  <a:lnTo>
                    <a:pt x="145459" y="69726"/>
                  </a:lnTo>
                  <a:lnTo>
                    <a:pt x="145685" y="69758"/>
                  </a:lnTo>
                  <a:lnTo>
                    <a:pt x="146072" y="69790"/>
                  </a:lnTo>
                  <a:lnTo>
                    <a:pt x="148720" y="69790"/>
                  </a:lnTo>
                  <a:lnTo>
                    <a:pt x="150464" y="69823"/>
                  </a:lnTo>
                  <a:lnTo>
                    <a:pt x="151885" y="69855"/>
                  </a:lnTo>
                  <a:lnTo>
                    <a:pt x="152402" y="69855"/>
                  </a:lnTo>
                  <a:lnTo>
                    <a:pt x="152693" y="69823"/>
                  </a:lnTo>
                  <a:lnTo>
                    <a:pt x="152951" y="69790"/>
                  </a:lnTo>
                  <a:lnTo>
                    <a:pt x="154404" y="69790"/>
                  </a:lnTo>
                  <a:lnTo>
                    <a:pt x="156310" y="69823"/>
                  </a:lnTo>
                  <a:lnTo>
                    <a:pt x="159120" y="69790"/>
                  </a:lnTo>
                  <a:lnTo>
                    <a:pt x="161639" y="69758"/>
                  </a:lnTo>
                  <a:lnTo>
                    <a:pt x="162866" y="69758"/>
                  </a:lnTo>
                  <a:lnTo>
                    <a:pt x="163673" y="69790"/>
                  </a:lnTo>
                  <a:lnTo>
                    <a:pt x="165450" y="69790"/>
                  </a:lnTo>
                  <a:lnTo>
                    <a:pt x="171198" y="69694"/>
                  </a:lnTo>
                  <a:lnTo>
                    <a:pt x="177108" y="69532"/>
                  </a:lnTo>
                  <a:lnTo>
                    <a:pt x="185699" y="69274"/>
                  </a:lnTo>
                  <a:lnTo>
                    <a:pt x="193450" y="68983"/>
                  </a:lnTo>
                  <a:lnTo>
                    <a:pt x="195936" y="68886"/>
                  </a:lnTo>
                  <a:lnTo>
                    <a:pt x="196938" y="68854"/>
                  </a:lnTo>
                  <a:lnTo>
                    <a:pt x="197293" y="68789"/>
                  </a:lnTo>
                  <a:lnTo>
                    <a:pt x="198165" y="68757"/>
                  </a:lnTo>
                  <a:lnTo>
                    <a:pt x="200845" y="68628"/>
                  </a:lnTo>
                  <a:lnTo>
                    <a:pt x="203623" y="68499"/>
                  </a:lnTo>
                  <a:lnTo>
                    <a:pt x="205141" y="68402"/>
                  </a:lnTo>
                  <a:lnTo>
                    <a:pt x="206271" y="68305"/>
                  </a:lnTo>
                  <a:lnTo>
                    <a:pt x="208144" y="68208"/>
                  </a:lnTo>
                  <a:lnTo>
                    <a:pt x="210372" y="68046"/>
                  </a:lnTo>
                  <a:lnTo>
                    <a:pt x="212310" y="67917"/>
                  </a:lnTo>
                  <a:lnTo>
                    <a:pt x="213990" y="67788"/>
                  </a:lnTo>
                  <a:lnTo>
                    <a:pt x="215637" y="67691"/>
                  </a:lnTo>
                  <a:lnTo>
                    <a:pt x="217025" y="67627"/>
                  </a:lnTo>
                  <a:lnTo>
                    <a:pt x="218705" y="67465"/>
                  </a:lnTo>
                  <a:lnTo>
                    <a:pt x="220610" y="67271"/>
                  </a:lnTo>
                  <a:lnTo>
                    <a:pt x="222580" y="67045"/>
                  </a:lnTo>
                  <a:lnTo>
                    <a:pt x="224518" y="66787"/>
                  </a:lnTo>
                  <a:lnTo>
                    <a:pt x="226294" y="66529"/>
                  </a:lnTo>
                  <a:lnTo>
                    <a:pt x="227747" y="66270"/>
                  </a:lnTo>
                  <a:lnTo>
                    <a:pt x="228813" y="66012"/>
                  </a:lnTo>
                  <a:lnTo>
                    <a:pt x="229491" y="65818"/>
                  </a:lnTo>
                  <a:lnTo>
                    <a:pt x="230170" y="65560"/>
                  </a:lnTo>
                  <a:lnTo>
                    <a:pt x="230848" y="65301"/>
                  </a:lnTo>
                  <a:lnTo>
                    <a:pt x="231461" y="65011"/>
                  </a:lnTo>
                  <a:lnTo>
                    <a:pt x="232043" y="64720"/>
                  </a:lnTo>
                  <a:lnTo>
                    <a:pt x="232495" y="64462"/>
                  </a:lnTo>
                  <a:lnTo>
                    <a:pt x="232785" y="64236"/>
                  </a:lnTo>
                  <a:lnTo>
                    <a:pt x="232882" y="64139"/>
                  </a:lnTo>
                  <a:lnTo>
                    <a:pt x="232947" y="64042"/>
                  </a:lnTo>
                  <a:lnTo>
                    <a:pt x="232979" y="63977"/>
                  </a:lnTo>
                  <a:lnTo>
                    <a:pt x="233076" y="63880"/>
                  </a:lnTo>
                  <a:lnTo>
                    <a:pt x="233367" y="63654"/>
                  </a:lnTo>
                  <a:lnTo>
                    <a:pt x="233787" y="63364"/>
                  </a:lnTo>
                  <a:lnTo>
                    <a:pt x="234303" y="63073"/>
                  </a:lnTo>
                  <a:lnTo>
                    <a:pt x="234594" y="62879"/>
                  </a:lnTo>
                  <a:lnTo>
                    <a:pt x="234885" y="62685"/>
                  </a:lnTo>
                  <a:lnTo>
                    <a:pt x="235111" y="62492"/>
                  </a:lnTo>
                  <a:lnTo>
                    <a:pt x="235337" y="62298"/>
                  </a:lnTo>
                  <a:lnTo>
                    <a:pt x="235531" y="62104"/>
                  </a:lnTo>
                  <a:lnTo>
                    <a:pt x="235724" y="61910"/>
                  </a:lnTo>
                  <a:lnTo>
                    <a:pt x="235854" y="61684"/>
                  </a:lnTo>
                  <a:lnTo>
                    <a:pt x="235950" y="61490"/>
                  </a:lnTo>
                  <a:lnTo>
                    <a:pt x="236112" y="61135"/>
                  </a:lnTo>
                  <a:lnTo>
                    <a:pt x="236306" y="60780"/>
                  </a:lnTo>
                  <a:lnTo>
                    <a:pt x="236467" y="60425"/>
                  </a:lnTo>
                  <a:lnTo>
                    <a:pt x="236661" y="60166"/>
                  </a:lnTo>
                  <a:lnTo>
                    <a:pt x="236726" y="60037"/>
                  </a:lnTo>
                  <a:lnTo>
                    <a:pt x="236790" y="59908"/>
                  </a:lnTo>
                  <a:lnTo>
                    <a:pt x="236822" y="59747"/>
                  </a:lnTo>
                  <a:lnTo>
                    <a:pt x="236855" y="59585"/>
                  </a:lnTo>
                  <a:lnTo>
                    <a:pt x="236822" y="59198"/>
                  </a:lnTo>
                  <a:lnTo>
                    <a:pt x="236726" y="58810"/>
                  </a:lnTo>
                  <a:lnTo>
                    <a:pt x="236596" y="58455"/>
                  </a:lnTo>
                  <a:lnTo>
                    <a:pt x="236532" y="58132"/>
                  </a:lnTo>
                  <a:lnTo>
                    <a:pt x="236499" y="57873"/>
                  </a:lnTo>
                  <a:lnTo>
                    <a:pt x="236499" y="57712"/>
                  </a:lnTo>
                  <a:lnTo>
                    <a:pt x="236467" y="57550"/>
                  </a:lnTo>
                  <a:lnTo>
                    <a:pt x="236370" y="57260"/>
                  </a:lnTo>
                  <a:lnTo>
                    <a:pt x="236209" y="56905"/>
                  </a:lnTo>
                  <a:lnTo>
                    <a:pt x="235983" y="56485"/>
                  </a:lnTo>
                  <a:lnTo>
                    <a:pt x="235789" y="56065"/>
                  </a:lnTo>
                  <a:lnTo>
                    <a:pt x="235627" y="55742"/>
                  </a:lnTo>
                  <a:lnTo>
                    <a:pt x="235563" y="55451"/>
                  </a:lnTo>
                  <a:lnTo>
                    <a:pt x="235563" y="55354"/>
                  </a:lnTo>
                  <a:lnTo>
                    <a:pt x="235595" y="55225"/>
                  </a:lnTo>
                  <a:lnTo>
                    <a:pt x="235627" y="55161"/>
                  </a:lnTo>
                  <a:lnTo>
                    <a:pt x="235692" y="55064"/>
                  </a:lnTo>
                  <a:lnTo>
                    <a:pt x="235789" y="54999"/>
                  </a:lnTo>
                  <a:lnTo>
                    <a:pt x="235918" y="54935"/>
                  </a:lnTo>
                  <a:lnTo>
                    <a:pt x="236209" y="54805"/>
                  </a:lnTo>
                  <a:lnTo>
                    <a:pt x="236596" y="54741"/>
                  </a:lnTo>
                  <a:lnTo>
                    <a:pt x="237662" y="54482"/>
                  </a:lnTo>
                  <a:lnTo>
                    <a:pt x="238922" y="54127"/>
                  </a:lnTo>
                  <a:lnTo>
                    <a:pt x="239568" y="53966"/>
                  </a:lnTo>
                  <a:lnTo>
                    <a:pt x="240343" y="53804"/>
                  </a:lnTo>
                  <a:lnTo>
                    <a:pt x="241118" y="53675"/>
                  </a:lnTo>
                  <a:lnTo>
                    <a:pt x="241828" y="53610"/>
                  </a:lnTo>
                  <a:lnTo>
                    <a:pt x="244186" y="53417"/>
                  </a:lnTo>
                  <a:lnTo>
                    <a:pt x="246673" y="53191"/>
                  </a:lnTo>
                  <a:lnTo>
                    <a:pt x="248933" y="52932"/>
                  </a:lnTo>
                  <a:lnTo>
                    <a:pt x="250548" y="52706"/>
                  </a:lnTo>
                  <a:lnTo>
                    <a:pt x="251808" y="52545"/>
                  </a:lnTo>
                  <a:lnTo>
                    <a:pt x="252227" y="52480"/>
                  </a:lnTo>
                  <a:lnTo>
                    <a:pt x="252421" y="52480"/>
                  </a:lnTo>
                  <a:lnTo>
                    <a:pt x="252744" y="52512"/>
                  </a:lnTo>
                  <a:lnTo>
                    <a:pt x="253325" y="52448"/>
                  </a:lnTo>
                  <a:lnTo>
                    <a:pt x="254908" y="52254"/>
                  </a:lnTo>
                  <a:lnTo>
                    <a:pt x="256490" y="51996"/>
                  </a:lnTo>
                  <a:lnTo>
                    <a:pt x="257039" y="51866"/>
                  </a:lnTo>
                  <a:lnTo>
                    <a:pt x="257362" y="51770"/>
                  </a:lnTo>
                  <a:lnTo>
                    <a:pt x="257492" y="51705"/>
                  </a:lnTo>
                  <a:lnTo>
                    <a:pt x="257685" y="51640"/>
                  </a:lnTo>
                  <a:lnTo>
                    <a:pt x="257976" y="51640"/>
                  </a:lnTo>
                  <a:lnTo>
                    <a:pt x="258267" y="51673"/>
                  </a:lnTo>
                  <a:lnTo>
                    <a:pt x="258686" y="51673"/>
                  </a:lnTo>
                  <a:lnTo>
                    <a:pt x="259268" y="51608"/>
                  </a:lnTo>
                  <a:lnTo>
                    <a:pt x="259881" y="51543"/>
                  </a:lnTo>
                  <a:lnTo>
                    <a:pt x="260560" y="51447"/>
                  </a:lnTo>
                  <a:lnTo>
                    <a:pt x="261205" y="51317"/>
                  </a:lnTo>
                  <a:lnTo>
                    <a:pt x="261819" y="51188"/>
                  </a:lnTo>
                  <a:lnTo>
                    <a:pt x="262304" y="51059"/>
                  </a:lnTo>
                  <a:lnTo>
                    <a:pt x="262723" y="50930"/>
                  </a:lnTo>
                  <a:lnTo>
                    <a:pt x="263111" y="50865"/>
                  </a:lnTo>
                  <a:lnTo>
                    <a:pt x="263434" y="50833"/>
                  </a:lnTo>
                  <a:lnTo>
                    <a:pt x="263821" y="50833"/>
                  </a:lnTo>
                  <a:lnTo>
                    <a:pt x="264112" y="50768"/>
                  </a:lnTo>
                  <a:lnTo>
                    <a:pt x="264984" y="50542"/>
                  </a:lnTo>
                  <a:lnTo>
                    <a:pt x="266179" y="50219"/>
                  </a:lnTo>
                  <a:lnTo>
                    <a:pt x="267503" y="49800"/>
                  </a:lnTo>
                  <a:lnTo>
                    <a:pt x="268827" y="49380"/>
                  </a:lnTo>
                  <a:lnTo>
                    <a:pt x="269958" y="48960"/>
                  </a:lnTo>
                  <a:lnTo>
                    <a:pt x="270765" y="48637"/>
                  </a:lnTo>
                  <a:lnTo>
                    <a:pt x="271023" y="48540"/>
                  </a:lnTo>
                  <a:lnTo>
                    <a:pt x="271120" y="48443"/>
                  </a:lnTo>
                  <a:lnTo>
                    <a:pt x="271152" y="48346"/>
                  </a:lnTo>
                  <a:lnTo>
                    <a:pt x="271282" y="48249"/>
                  </a:lnTo>
                  <a:lnTo>
                    <a:pt x="271475" y="48152"/>
                  </a:lnTo>
                  <a:lnTo>
                    <a:pt x="271669" y="48056"/>
                  </a:lnTo>
                  <a:lnTo>
                    <a:pt x="271928" y="47894"/>
                  </a:lnTo>
                  <a:lnTo>
                    <a:pt x="272218" y="47700"/>
                  </a:lnTo>
                  <a:lnTo>
                    <a:pt x="272509" y="47442"/>
                  </a:lnTo>
                  <a:lnTo>
                    <a:pt x="272767" y="47151"/>
                  </a:lnTo>
                  <a:lnTo>
                    <a:pt x="273058" y="46796"/>
                  </a:lnTo>
                  <a:lnTo>
                    <a:pt x="273349" y="46376"/>
                  </a:lnTo>
                  <a:lnTo>
                    <a:pt x="273607" y="45956"/>
                  </a:lnTo>
                  <a:lnTo>
                    <a:pt x="273833" y="45472"/>
                  </a:lnTo>
                  <a:lnTo>
                    <a:pt x="274091" y="45020"/>
                  </a:lnTo>
                  <a:lnTo>
                    <a:pt x="274317" y="44665"/>
                  </a:lnTo>
                  <a:lnTo>
                    <a:pt x="274544" y="44406"/>
                  </a:lnTo>
                  <a:lnTo>
                    <a:pt x="274640" y="44342"/>
                  </a:lnTo>
                  <a:lnTo>
                    <a:pt x="274705" y="44309"/>
                  </a:lnTo>
                  <a:lnTo>
                    <a:pt x="274834" y="44277"/>
                  </a:lnTo>
                  <a:lnTo>
                    <a:pt x="274931" y="44212"/>
                  </a:lnTo>
                  <a:lnTo>
                    <a:pt x="274996" y="44148"/>
                  </a:lnTo>
                  <a:lnTo>
                    <a:pt x="275093" y="44019"/>
                  </a:lnTo>
                  <a:lnTo>
                    <a:pt x="275157" y="43889"/>
                  </a:lnTo>
                  <a:lnTo>
                    <a:pt x="275189" y="43728"/>
                  </a:lnTo>
                  <a:lnTo>
                    <a:pt x="275222" y="43373"/>
                  </a:lnTo>
                  <a:lnTo>
                    <a:pt x="275222" y="42953"/>
                  </a:lnTo>
                  <a:lnTo>
                    <a:pt x="275157" y="42468"/>
                  </a:lnTo>
                  <a:lnTo>
                    <a:pt x="275028" y="41984"/>
                  </a:lnTo>
                  <a:lnTo>
                    <a:pt x="274834" y="41467"/>
                  </a:lnTo>
                  <a:lnTo>
                    <a:pt x="274608" y="40886"/>
                  </a:lnTo>
                  <a:lnTo>
                    <a:pt x="274447" y="40369"/>
                  </a:lnTo>
                  <a:lnTo>
                    <a:pt x="274350" y="39949"/>
                  </a:lnTo>
                  <a:lnTo>
                    <a:pt x="274317" y="39788"/>
                  </a:lnTo>
                  <a:lnTo>
                    <a:pt x="274350" y="39691"/>
                  </a:lnTo>
                  <a:lnTo>
                    <a:pt x="274350" y="39594"/>
                  </a:lnTo>
                  <a:lnTo>
                    <a:pt x="274350" y="39465"/>
                  </a:lnTo>
                  <a:lnTo>
                    <a:pt x="274285" y="39239"/>
                  </a:lnTo>
                  <a:lnTo>
                    <a:pt x="274156" y="38981"/>
                  </a:lnTo>
                  <a:lnTo>
                    <a:pt x="273994" y="38690"/>
                  </a:lnTo>
                  <a:lnTo>
                    <a:pt x="273801" y="38432"/>
                  </a:lnTo>
                  <a:lnTo>
                    <a:pt x="273639" y="38141"/>
                  </a:lnTo>
                  <a:lnTo>
                    <a:pt x="273510" y="37883"/>
                  </a:lnTo>
                  <a:lnTo>
                    <a:pt x="273445" y="37656"/>
                  </a:lnTo>
                  <a:lnTo>
                    <a:pt x="273413" y="37495"/>
                  </a:lnTo>
                  <a:lnTo>
                    <a:pt x="273316" y="37334"/>
                  </a:lnTo>
                  <a:lnTo>
                    <a:pt x="273090" y="36946"/>
                  </a:lnTo>
                  <a:lnTo>
                    <a:pt x="272767" y="36494"/>
                  </a:lnTo>
                  <a:lnTo>
                    <a:pt x="272347" y="35977"/>
                  </a:lnTo>
                  <a:lnTo>
                    <a:pt x="271863" y="35428"/>
                  </a:lnTo>
                  <a:lnTo>
                    <a:pt x="271314" y="34879"/>
                  </a:lnTo>
                  <a:lnTo>
                    <a:pt x="270700" y="34330"/>
                  </a:lnTo>
                  <a:lnTo>
                    <a:pt x="270054" y="33813"/>
                  </a:lnTo>
                  <a:lnTo>
                    <a:pt x="269505" y="33297"/>
                  </a:lnTo>
                  <a:lnTo>
                    <a:pt x="269021" y="32877"/>
                  </a:lnTo>
                  <a:lnTo>
                    <a:pt x="268730" y="32521"/>
                  </a:lnTo>
                  <a:lnTo>
                    <a:pt x="268666" y="32392"/>
                  </a:lnTo>
                  <a:lnTo>
                    <a:pt x="268666" y="32295"/>
                  </a:lnTo>
                  <a:lnTo>
                    <a:pt x="268763" y="32231"/>
                  </a:lnTo>
                  <a:lnTo>
                    <a:pt x="268989" y="32102"/>
                  </a:lnTo>
                  <a:lnTo>
                    <a:pt x="269893" y="31746"/>
                  </a:lnTo>
                  <a:lnTo>
                    <a:pt x="271185" y="31327"/>
                  </a:lnTo>
                  <a:lnTo>
                    <a:pt x="272735" y="30842"/>
                  </a:lnTo>
                  <a:lnTo>
                    <a:pt x="275319" y="30067"/>
                  </a:lnTo>
                  <a:lnTo>
                    <a:pt x="277224" y="29453"/>
                  </a:lnTo>
                  <a:lnTo>
                    <a:pt x="277902" y="29227"/>
                  </a:lnTo>
                  <a:lnTo>
                    <a:pt x="278419" y="29001"/>
                  </a:lnTo>
                  <a:lnTo>
                    <a:pt x="278742" y="28872"/>
                  </a:lnTo>
                  <a:lnTo>
                    <a:pt x="278839" y="28808"/>
                  </a:lnTo>
                  <a:lnTo>
                    <a:pt x="278871" y="28775"/>
                  </a:lnTo>
                  <a:lnTo>
                    <a:pt x="278903" y="28711"/>
                  </a:lnTo>
                  <a:lnTo>
                    <a:pt x="279033" y="28646"/>
                  </a:lnTo>
                  <a:lnTo>
                    <a:pt x="279485" y="28420"/>
                  </a:lnTo>
                  <a:lnTo>
                    <a:pt x="280066" y="28194"/>
                  </a:lnTo>
                  <a:lnTo>
                    <a:pt x="280680" y="27968"/>
                  </a:lnTo>
                  <a:lnTo>
                    <a:pt x="280970" y="27839"/>
                  </a:lnTo>
                  <a:lnTo>
                    <a:pt x="281326" y="27613"/>
                  </a:lnTo>
                  <a:lnTo>
                    <a:pt x="281713" y="27387"/>
                  </a:lnTo>
                  <a:lnTo>
                    <a:pt x="282068" y="27096"/>
                  </a:lnTo>
                  <a:lnTo>
                    <a:pt x="282391" y="26838"/>
                  </a:lnTo>
                  <a:lnTo>
                    <a:pt x="282682" y="26579"/>
                  </a:lnTo>
                  <a:lnTo>
                    <a:pt x="282843" y="26385"/>
                  </a:lnTo>
                  <a:lnTo>
                    <a:pt x="282843" y="26321"/>
                  </a:lnTo>
                  <a:lnTo>
                    <a:pt x="282843" y="26288"/>
                  </a:lnTo>
                  <a:lnTo>
                    <a:pt x="282843" y="26224"/>
                  </a:lnTo>
                  <a:lnTo>
                    <a:pt x="282876" y="26159"/>
                  </a:lnTo>
                  <a:lnTo>
                    <a:pt x="283037" y="25933"/>
                  </a:lnTo>
                  <a:lnTo>
                    <a:pt x="283296" y="25610"/>
                  </a:lnTo>
                  <a:lnTo>
                    <a:pt x="283619" y="25255"/>
                  </a:lnTo>
                  <a:lnTo>
                    <a:pt x="283877" y="24964"/>
                  </a:lnTo>
                  <a:lnTo>
                    <a:pt x="284103" y="24674"/>
                  </a:lnTo>
                  <a:lnTo>
                    <a:pt x="284329" y="24383"/>
                  </a:lnTo>
                  <a:lnTo>
                    <a:pt x="284490" y="24060"/>
                  </a:lnTo>
                  <a:lnTo>
                    <a:pt x="284652" y="23769"/>
                  </a:lnTo>
                  <a:lnTo>
                    <a:pt x="284813" y="23446"/>
                  </a:lnTo>
                  <a:lnTo>
                    <a:pt x="284910" y="23124"/>
                  </a:lnTo>
                  <a:lnTo>
                    <a:pt x="285007" y="22801"/>
                  </a:lnTo>
                  <a:lnTo>
                    <a:pt x="285040" y="22510"/>
                  </a:lnTo>
                  <a:lnTo>
                    <a:pt x="285072" y="22219"/>
                  </a:lnTo>
                  <a:lnTo>
                    <a:pt x="285072" y="21929"/>
                  </a:lnTo>
                  <a:lnTo>
                    <a:pt x="285072" y="21670"/>
                  </a:lnTo>
                  <a:lnTo>
                    <a:pt x="285007" y="21476"/>
                  </a:lnTo>
                  <a:lnTo>
                    <a:pt x="284910" y="21250"/>
                  </a:lnTo>
                  <a:lnTo>
                    <a:pt x="284781" y="21121"/>
                  </a:lnTo>
                  <a:lnTo>
                    <a:pt x="284620" y="20992"/>
                  </a:lnTo>
                  <a:lnTo>
                    <a:pt x="284490" y="20863"/>
                  </a:lnTo>
                  <a:lnTo>
                    <a:pt x="284394" y="20701"/>
                  </a:lnTo>
                  <a:lnTo>
                    <a:pt x="284329" y="20508"/>
                  </a:lnTo>
                  <a:lnTo>
                    <a:pt x="284361" y="20314"/>
                  </a:lnTo>
                  <a:lnTo>
                    <a:pt x="284394" y="20217"/>
                  </a:lnTo>
                  <a:lnTo>
                    <a:pt x="284458" y="20120"/>
                  </a:lnTo>
                  <a:lnTo>
                    <a:pt x="284490" y="20120"/>
                  </a:lnTo>
                  <a:lnTo>
                    <a:pt x="284555" y="20152"/>
                  </a:lnTo>
                  <a:lnTo>
                    <a:pt x="284652" y="20217"/>
                  </a:lnTo>
                  <a:lnTo>
                    <a:pt x="284749" y="20346"/>
                  </a:lnTo>
                  <a:lnTo>
                    <a:pt x="285072" y="20831"/>
                  </a:lnTo>
                  <a:lnTo>
                    <a:pt x="285330" y="21186"/>
                  </a:lnTo>
                  <a:lnTo>
                    <a:pt x="285524" y="21412"/>
                  </a:lnTo>
                  <a:lnTo>
                    <a:pt x="285589" y="21444"/>
                  </a:lnTo>
                  <a:lnTo>
                    <a:pt x="285685" y="21476"/>
                  </a:lnTo>
                  <a:lnTo>
                    <a:pt x="285718" y="21476"/>
                  </a:lnTo>
                  <a:lnTo>
                    <a:pt x="285750" y="21412"/>
                  </a:lnTo>
                  <a:lnTo>
                    <a:pt x="285750" y="21250"/>
                  </a:lnTo>
                  <a:lnTo>
                    <a:pt x="285718" y="21089"/>
                  </a:lnTo>
                  <a:lnTo>
                    <a:pt x="285589" y="20895"/>
                  </a:lnTo>
                  <a:lnTo>
                    <a:pt x="285459" y="20701"/>
                  </a:lnTo>
                  <a:lnTo>
                    <a:pt x="285330" y="20540"/>
                  </a:lnTo>
                  <a:lnTo>
                    <a:pt x="285201" y="20314"/>
                  </a:lnTo>
                  <a:lnTo>
                    <a:pt x="285169" y="20088"/>
                  </a:lnTo>
                  <a:lnTo>
                    <a:pt x="285169" y="19926"/>
                  </a:lnTo>
                  <a:lnTo>
                    <a:pt x="285201" y="19700"/>
                  </a:lnTo>
                  <a:lnTo>
                    <a:pt x="285169" y="19474"/>
                  </a:lnTo>
                  <a:lnTo>
                    <a:pt x="285136" y="19216"/>
                  </a:lnTo>
                  <a:lnTo>
                    <a:pt x="285072" y="18957"/>
                  </a:lnTo>
                  <a:lnTo>
                    <a:pt x="284910" y="18667"/>
                  </a:lnTo>
                  <a:lnTo>
                    <a:pt x="284878" y="18602"/>
                  </a:lnTo>
                  <a:lnTo>
                    <a:pt x="284813" y="18538"/>
                  </a:lnTo>
                  <a:lnTo>
                    <a:pt x="284717" y="18538"/>
                  </a:lnTo>
                  <a:lnTo>
                    <a:pt x="284620" y="18570"/>
                  </a:lnTo>
                  <a:lnTo>
                    <a:pt x="284329" y="18667"/>
                  </a:lnTo>
                  <a:lnTo>
                    <a:pt x="284103" y="18764"/>
                  </a:lnTo>
                  <a:lnTo>
                    <a:pt x="283909" y="18796"/>
                  </a:lnTo>
                  <a:lnTo>
                    <a:pt x="283845" y="18764"/>
                  </a:lnTo>
                  <a:lnTo>
                    <a:pt x="283780" y="18731"/>
                  </a:lnTo>
                  <a:lnTo>
                    <a:pt x="283651" y="18602"/>
                  </a:lnTo>
                  <a:lnTo>
                    <a:pt x="283651" y="18538"/>
                  </a:lnTo>
                  <a:lnTo>
                    <a:pt x="283651" y="18473"/>
                  </a:lnTo>
                  <a:lnTo>
                    <a:pt x="283683" y="18408"/>
                  </a:lnTo>
                  <a:lnTo>
                    <a:pt x="283748" y="18344"/>
                  </a:lnTo>
                  <a:lnTo>
                    <a:pt x="283909" y="18247"/>
                  </a:lnTo>
                  <a:lnTo>
                    <a:pt x="284168" y="18182"/>
                  </a:lnTo>
                  <a:lnTo>
                    <a:pt x="284394" y="18118"/>
                  </a:lnTo>
                  <a:lnTo>
                    <a:pt x="284523" y="18053"/>
                  </a:lnTo>
                  <a:lnTo>
                    <a:pt x="284555" y="18021"/>
                  </a:lnTo>
                  <a:lnTo>
                    <a:pt x="284555" y="17989"/>
                  </a:lnTo>
                  <a:lnTo>
                    <a:pt x="284458" y="17956"/>
                  </a:lnTo>
                  <a:lnTo>
                    <a:pt x="284329" y="17892"/>
                  </a:lnTo>
                  <a:lnTo>
                    <a:pt x="284264" y="17795"/>
                  </a:lnTo>
                  <a:lnTo>
                    <a:pt x="284297" y="17698"/>
                  </a:lnTo>
                  <a:lnTo>
                    <a:pt x="284361" y="17601"/>
                  </a:lnTo>
                  <a:lnTo>
                    <a:pt x="284394" y="17569"/>
                  </a:lnTo>
                  <a:lnTo>
                    <a:pt x="284394" y="17504"/>
                  </a:lnTo>
                  <a:lnTo>
                    <a:pt x="284394" y="17375"/>
                  </a:lnTo>
                  <a:lnTo>
                    <a:pt x="284297" y="17246"/>
                  </a:lnTo>
                  <a:lnTo>
                    <a:pt x="284135" y="17117"/>
                  </a:lnTo>
                  <a:lnTo>
                    <a:pt x="283974" y="16987"/>
                  </a:lnTo>
                  <a:lnTo>
                    <a:pt x="283845" y="16826"/>
                  </a:lnTo>
                  <a:lnTo>
                    <a:pt x="283780" y="16697"/>
                  </a:lnTo>
                  <a:lnTo>
                    <a:pt x="283780" y="16535"/>
                  </a:lnTo>
                  <a:lnTo>
                    <a:pt x="283780" y="16406"/>
                  </a:lnTo>
                  <a:lnTo>
                    <a:pt x="283780" y="16277"/>
                  </a:lnTo>
                  <a:lnTo>
                    <a:pt x="283715" y="16148"/>
                  </a:lnTo>
                  <a:lnTo>
                    <a:pt x="283651" y="16051"/>
                  </a:lnTo>
                  <a:lnTo>
                    <a:pt x="283554" y="16019"/>
                  </a:lnTo>
                  <a:lnTo>
                    <a:pt x="283457" y="16083"/>
                  </a:lnTo>
                  <a:lnTo>
                    <a:pt x="283360" y="16180"/>
                  </a:lnTo>
                  <a:lnTo>
                    <a:pt x="283296" y="16341"/>
                  </a:lnTo>
                  <a:lnTo>
                    <a:pt x="283231" y="16503"/>
                  </a:lnTo>
                  <a:lnTo>
                    <a:pt x="283102" y="16632"/>
                  </a:lnTo>
                  <a:lnTo>
                    <a:pt x="282908" y="16729"/>
                  </a:lnTo>
                  <a:lnTo>
                    <a:pt x="282714" y="16729"/>
                  </a:lnTo>
                  <a:lnTo>
                    <a:pt x="282553" y="16697"/>
                  </a:lnTo>
                  <a:lnTo>
                    <a:pt x="282488" y="16664"/>
                  </a:lnTo>
                  <a:lnTo>
                    <a:pt x="282456" y="16632"/>
                  </a:lnTo>
                  <a:lnTo>
                    <a:pt x="282424" y="16568"/>
                  </a:lnTo>
                  <a:lnTo>
                    <a:pt x="282456" y="16503"/>
                  </a:lnTo>
                  <a:lnTo>
                    <a:pt x="282553" y="16341"/>
                  </a:lnTo>
                  <a:lnTo>
                    <a:pt x="282617" y="16245"/>
                  </a:lnTo>
                  <a:lnTo>
                    <a:pt x="282682" y="16148"/>
                  </a:lnTo>
                  <a:lnTo>
                    <a:pt x="282682" y="16051"/>
                  </a:lnTo>
                  <a:lnTo>
                    <a:pt x="282650" y="16019"/>
                  </a:lnTo>
                  <a:lnTo>
                    <a:pt x="282553" y="15954"/>
                  </a:lnTo>
                  <a:lnTo>
                    <a:pt x="282456" y="15889"/>
                  </a:lnTo>
                  <a:lnTo>
                    <a:pt x="282068" y="15792"/>
                  </a:lnTo>
                  <a:lnTo>
                    <a:pt x="281745" y="15728"/>
                  </a:lnTo>
                  <a:lnTo>
                    <a:pt x="281552" y="15663"/>
                  </a:lnTo>
                  <a:lnTo>
                    <a:pt x="281519" y="15599"/>
                  </a:lnTo>
                  <a:lnTo>
                    <a:pt x="281552" y="15566"/>
                  </a:lnTo>
                  <a:lnTo>
                    <a:pt x="281681" y="15502"/>
                  </a:lnTo>
                  <a:lnTo>
                    <a:pt x="281842" y="15437"/>
                  </a:lnTo>
                  <a:lnTo>
                    <a:pt x="281971" y="15373"/>
                  </a:lnTo>
                  <a:lnTo>
                    <a:pt x="282068" y="15308"/>
                  </a:lnTo>
                  <a:lnTo>
                    <a:pt x="282101" y="15211"/>
                  </a:lnTo>
                  <a:lnTo>
                    <a:pt x="282101" y="15147"/>
                  </a:lnTo>
                  <a:lnTo>
                    <a:pt x="282068" y="15050"/>
                  </a:lnTo>
                  <a:lnTo>
                    <a:pt x="281971" y="15017"/>
                  </a:lnTo>
                  <a:lnTo>
                    <a:pt x="281842" y="14953"/>
                  </a:lnTo>
                  <a:lnTo>
                    <a:pt x="281713" y="14920"/>
                  </a:lnTo>
                  <a:lnTo>
                    <a:pt x="281648" y="14953"/>
                  </a:lnTo>
                  <a:lnTo>
                    <a:pt x="281616" y="15017"/>
                  </a:lnTo>
                  <a:lnTo>
                    <a:pt x="281616" y="15082"/>
                  </a:lnTo>
                  <a:lnTo>
                    <a:pt x="281648" y="15147"/>
                  </a:lnTo>
                  <a:lnTo>
                    <a:pt x="281616" y="15179"/>
                  </a:lnTo>
                  <a:lnTo>
                    <a:pt x="281552" y="15243"/>
                  </a:lnTo>
                  <a:lnTo>
                    <a:pt x="281455" y="15308"/>
                  </a:lnTo>
                  <a:lnTo>
                    <a:pt x="281261" y="15308"/>
                  </a:lnTo>
                  <a:lnTo>
                    <a:pt x="281067" y="15276"/>
                  </a:lnTo>
                  <a:lnTo>
                    <a:pt x="280906" y="15211"/>
                  </a:lnTo>
                  <a:lnTo>
                    <a:pt x="280777" y="15082"/>
                  </a:lnTo>
                  <a:lnTo>
                    <a:pt x="280712" y="14953"/>
                  </a:lnTo>
                  <a:lnTo>
                    <a:pt x="280647" y="14791"/>
                  </a:lnTo>
                  <a:lnTo>
                    <a:pt x="280550" y="14694"/>
                  </a:lnTo>
                  <a:lnTo>
                    <a:pt x="280454" y="14630"/>
                  </a:lnTo>
                  <a:lnTo>
                    <a:pt x="280292" y="14598"/>
                  </a:lnTo>
                  <a:lnTo>
                    <a:pt x="280195" y="14598"/>
                  </a:lnTo>
                  <a:lnTo>
                    <a:pt x="280066" y="14501"/>
                  </a:lnTo>
                  <a:lnTo>
                    <a:pt x="279969" y="14339"/>
                  </a:lnTo>
                  <a:lnTo>
                    <a:pt x="279937" y="14145"/>
                  </a:lnTo>
                  <a:lnTo>
                    <a:pt x="279905" y="13984"/>
                  </a:lnTo>
                  <a:lnTo>
                    <a:pt x="279808" y="13822"/>
                  </a:lnTo>
                  <a:lnTo>
                    <a:pt x="279678" y="13726"/>
                  </a:lnTo>
                  <a:lnTo>
                    <a:pt x="279614" y="13726"/>
                  </a:lnTo>
                  <a:lnTo>
                    <a:pt x="279549" y="13693"/>
                  </a:lnTo>
                  <a:lnTo>
                    <a:pt x="279420" y="13693"/>
                  </a:lnTo>
                  <a:lnTo>
                    <a:pt x="279291" y="13629"/>
                  </a:lnTo>
                  <a:lnTo>
                    <a:pt x="279194" y="13499"/>
                  </a:lnTo>
                  <a:lnTo>
                    <a:pt x="279129" y="13370"/>
                  </a:lnTo>
                  <a:lnTo>
                    <a:pt x="279065" y="13241"/>
                  </a:lnTo>
                  <a:lnTo>
                    <a:pt x="278968" y="13112"/>
                  </a:lnTo>
                  <a:lnTo>
                    <a:pt x="278839" y="13047"/>
                  </a:lnTo>
                  <a:lnTo>
                    <a:pt x="278548" y="13047"/>
                  </a:lnTo>
                  <a:lnTo>
                    <a:pt x="278451" y="12983"/>
                  </a:lnTo>
                  <a:lnTo>
                    <a:pt x="278387" y="12918"/>
                  </a:lnTo>
                  <a:lnTo>
                    <a:pt x="278387" y="12854"/>
                  </a:lnTo>
                  <a:lnTo>
                    <a:pt x="278387" y="12789"/>
                  </a:lnTo>
                  <a:lnTo>
                    <a:pt x="278387" y="12757"/>
                  </a:lnTo>
                  <a:lnTo>
                    <a:pt x="278290" y="12628"/>
                  </a:lnTo>
                  <a:lnTo>
                    <a:pt x="278128" y="12563"/>
                  </a:lnTo>
                  <a:lnTo>
                    <a:pt x="277902" y="12498"/>
                  </a:lnTo>
                  <a:lnTo>
                    <a:pt x="277256" y="12337"/>
                  </a:lnTo>
                  <a:lnTo>
                    <a:pt x="277030" y="12240"/>
                  </a:lnTo>
                  <a:lnTo>
                    <a:pt x="276869" y="12175"/>
                  </a:lnTo>
                  <a:lnTo>
                    <a:pt x="276740" y="12078"/>
                  </a:lnTo>
                  <a:lnTo>
                    <a:pt x="276675" y="11982"/>
                  </a:lnTo>
                  <a:lnTo>
                    <a:pt x="276643" y="11885"/>
                  </a:lnTo>
                  <a:lnTo>
                    <a:pt x="276643" y="11788"/>
                  </a:lnTo>
                  <a:lnTo>
                    <a:pt x="276675" y="11659"/>
                  </a:lnTo>
                  <a:lnTo>
                    <a:pt x="276643" y="11529"/>
                  </a:lnTo>
                  <a:lnTo>
                    <a:pt x="276578" y="11465"/>
                  </a:lnTo>
                  <a:lnTo>
                    <a:pt x="276481" y="11400"/>
                  </a:lnTo>
                  <a:lnTo>
                    <a:pt x="276352" y="11368"/>
                  </a:lnTo>
                  <a:lnTo>
                    <a:pt x="276191" y="11368"/>
                  </a:lnTo>
                  <a:lnTo>
                    <a:pt x="276029" y="11400"/>
                  </a:lnTo>
                  <a:lnTo>
                    <a:pt x="275803" y="11433"/>
                  </a:lnTo>
                  <a:lnTo>
                    <a:pt x="275642" y="11497"/>
                  </a:lnTo>
                  <a:lnTo>
                    <a:pt x="275448" y="11497"/>
                  </a:lnTo>
                  <a:lnTo>
                    <a:pt x="275415" y="11465"/>
                  </a:lnTo>
                  <a:lnTo>
                    <a:pt x="275448" y="11368"/>
                  </a:lnTo>
                  <a:lnTo>
                    <a:pt x="275545" y="11239"/>
                  </a:lnTo>
                  <a:lnTo>
                    <a:pt x="275900" y="10884"/>
                  </a:lnTo>
                  <a:lnTo>
                    <a:pt x="276061" y="10722"/>
                  </a:lnTo>
                  <a:lnTo>
                    <a:pt x="276158" y="10561"/>
                  </a:lnTo>
                  <a:lnTo>
                    <a:pt x="276191" y="10464"/>
                  </a:lnTo>
                  <a:lnTo>
                    <a:pt x="276158" y="10431"/>
                  </a:lnTo>
                  <a:lnTo>
                    <a:pt x="276126" y="10399"/>
                  </a:lnTo>
                  <a:lnTo>
                    <a:pt x="275157" y="10141"/>
                  </a:lnTo>
                  <a:lnTo>
                    <a:pt x="274802" y="9979"/>
                  </a:lnTo>
                  <a:lnTo>
                    <a:pt x="274705" y="9915"/>
                  </a:lnTo>
                  <a:lnTo>
                    <a:pt x="274640" y="9850"/>
                  </a:lnTo>
                  <a:lnTo>
                    <a:pt x="274608" y="9786"/>
                  </a:lnTo>
                  <a:lnTo>
                    <a:pt x="274608" y="9689"/>
                  </a:lnTo>
                  <a:lnTo>
                    <a:pt x="274640" y="9592"/>
                  </a:lnTo>
                  <a:lnTo>
                    <a:pt x="274737" y="9495"/>
                  </a:lnTo>
                  <a:lnTo>
                    <a:pt x="274802" y="9366"/>
                  </a:lnTo>
                  <a:lnTo>
                    <a:pt x="274834" y="9236"/>
                  </a:lnTo>
                  <a:lnTo>
                    <a:pt x="274834" y="9075"/>
                  </a:lnTo>
                  <a:lnTo>
                    <a:pt x="274802" y="8914"/>
                  </a:lnTo>
                  <a:lnTo>
                    <a:pt x="274737" y="8720"/>
                  </a:lnTo>
                  <a:lnTo>
                    <a:pt x="274640" y="8558"/>
                  </a:lnTo>
                  <a:lnTo>
                    <a:pt x="274382" y="8171"/>
                  </a:lnTo>
                  <a:lnTo>
                    <a:pt x="274059" y="7815"/>
                  </a:lnTo>
                  <a:lnTo>
                    <a:pt x="273639" y="7493"/>
                  </a:lnTo>
                  <a:lnTo>
                    <a:pt x="273219" y="7234"/>
                  </a:lnTo>
                  <a:lnTo>
                    <a:pt x="272961" y="7137"/>
                  </a:lnTo>
                  <a:lnTo>
                    <a:pt x="272735" y="7040"/>
                  </a:lnTo>
                  <a:lnTo>
                    <a:pt x="272251" y="6911"/>
                  </a:lnTo>
                  <a:lnTo>
                    <a:pt x="271928" y="6879"/>
                  </a:lnTo>
                  <a:lnTo>
                    <a:pt x="271798" y="6879"/>
                  </a:lnTo>
                  <a:lnTo>
                    <a:pt x="271702" y="6911"/>
                  </a:lnTo>
                  <a:lnTo>
                    <a:pt x="271637" y="6944"/>
                  </a:lnTo>
                  <a:lnTo>
                    <a:pt x="271605" y="7008"/>
                  </a:lnTo>
                  <a:lnTo>
                    <a:pt x="271540" y="7170"/>
                  </a:lnTo>
                  <a:lnTo>
                    <a:pt x="271508" y="7202"/>
                  </a:lnTo>
                  <a:lnTo>
                    <a:pt x="271443" y="7202"/>
                  </a:lnTo>
                  <a:lnTo>
                    <a:pt x="271314" y="7105"/>
                  </a:lnTo>
                  <a:lnTo>
                    <a:pt x="271120" y="6911"/>
                  </a:lnTo>
                  <a:lnTo>
                    <a:pt x="270991" y="6750"/>
                  </a:lnTo>
                  <a:lnTo>
                    <a:pt x="270862" y="6524"/>
                  </a:lnTo>
                  <a:lnTo>
                    <a:pt x="270830" y="6330"/>
                  </a:lnTo>
                  <a:lnTo>
                    <a:pt x="270830" y="6136"/>
                  </a:lnTo>
                  <a:lnTo>
                    <a:pt x="270862" y="6039"/>
                  </a:lnTo>
                  <a:lnTo>
                    <a:pt x="270830" y="5942"/>
                  </a:lnTo>
                  <a:lnTo>
                    <a:pt x="270797" y="5845"/>
                  </a:lnTo>
                  <a:lnTo>
                    <a:pt x="270700" y="5781"/>
                  </a:lnTo>
                  <a:lnTo>
                    <a:pt x="270603" y="5716"/>
                  </a:lnTo>
                  <a:lnTo>
                    <a:pt x="270442" y="5619"/>
                  </a:lnTo>
                  <a:lnTo>
                    <a:pt x="270022" y="5490"/>
                  </a:lnTo>
                  <a:lnTo>
                    <a:pt x="269667" y="5361"/>
                  </a:lnTo>
                  <a:lnTo>
                    <a:pt x="269344" y="5200"/>
                  </a:lnTo>
                  <a:lnTo>
                    <a:pt x="269150" y="5070"/>
                  </a:lnTo>
                  <a:lnTo>
                    <a:pt x="269086" y="4973"/>
                  </a:lnTo>
                  <a:lnTo>
                    <a:pt x="269021" y="4909"/>
                  </a:lnTo>
                  <a:lnTo>
                    <a:pt x="268989" y="4780"/>
                  </a:lnTo>
                  <a:lnTo>
                    <a:pt x="268956" y="4747"/>
                  </a:lnTo>
                  <a:lnTo>
                    <a:pt x="268924" y="4780"/>
                  </a:lnTo>
                  <a:lnTo>
                    <a:pt x="268860" y="4877"/>
                  </a:lnTo>
                  <a:lnTo>
                    <a:pt x="268795" y="4941"/>
                  </a:lnTo>
                  <a:lnTo>
                    <a:pt x="268698" y="5006"/>
                  </a:lnTo>
                  <a:lnTo>
                    <a:pt x="268569" y="5038"/>
                  </a:lnTo>
                  <a:lnTo>
                    <a:pt x="268440" y="5038"/>
                  </a:lnTo>
                  <a:lnTo>
                    <a:pt x="268375" y="5006"/>
                  </a:lnTo>
                  <a:lnTo>
                    <a:pt x="268343" y="4973"/>
                  </a:lnTo>
                  <a:lnTo>
                    <a:pt x="268343" y="4909"/>
                  </a:lnTo>
                  <a:lnTo>
                    <a:pt x="268343" y="4844"/>
                  </a:lnTo>
                  <a:lnTo>
                    <a:pt x="268472" y="4683"/>
                  </a:lnTo>
                  <a:lnTo>
                    <a:pt x="268666" y="4521"/>
                  </a:lnTo>
                  <a:lnTo>
                    <a:pt x="268892" y="4295"/>
                  </a:lnTo>
                  <a:lnTo>
                    <a:pt x="268956" y="4198"/>
                  </a:lnTo>
                  <a:lnTo>
                    <a:pt x="268989" y="4102"/>
                  </a:lnTo>
                  <a:lnTo>
                    <a:pt x="268989" y="4037"/>
                  </a:lnTo>
                  <a:lnTo>
                    <a:pt x="268989" y="3940"/>
                  </a:lnTo>
                  <a:lnTo>
                    <a:pt x="268924" y="3843"/>
                  </a:lnTo>
                  <a:lnTo>
                    <a:pt x="268827" y="3746"/>
                  </a:lnTo>
                  <a:lnTo>
                    <a:pt x="268666" y="3553"/>
                  </a:lnTo>
                  <a:lnTo>
                    <a:pt x="268569" y="3488"/>
                  </a:lnTo>
                  <a:lnTo>
                    <a:pt x="268537" y="3520"/>
                  </a:lnTo>
                  <a:lnTo>
                    <a:pt x="268537" y="3553"/>
                  </a:lnTo>
                  <a:lnTo>
                    <a:pt x="268537" y="3714"/>
                  </a:lnTo>
                  <a:lnTo>
                    <a:pt x="268537" y="3811"/>
                  </a:lnTo>
                  <a:lnTo>
                    <a:pt x="268537" y="3875"/>
                  </a:lnTo>
                  <a:lnTo>
                    <a:pt x="268440" y="4102"/>
                  </a:lnTo>
                  <a:lnTo>
                    <a:pt x="268278" y="4328"/>
                  </a:lnTo>
                  <a:lnTo>
                    <a:pt x="268052" y="4554"/>
                  </a:lnTo>
                  <a:lnTo>
                    <a:pt x="267503" y="5038"/>
                  </a:lnTo>
                  <a:lnTo>
                    <a:pt x="267471" y="4424"/>
                  </a:lnTo>
                  <a:lnTo>
                    <a:pt x="267406" y="4198"/>
                  </a:lnTo>
                  <a:lnTo>
                    <a:pt x="267277" y="3972"/>
                  </a:lnTo>
                  <a:lnTo>
                    <a:pt x="267116" y="3779"/>
                  </a:lnTo>
                  <a:lnTo>
                    <a:pt x="267019" y="3714"/>
                  </a:lnTo>
                  <a:lnTo>
                    <a:pt x="266922" y="3682"/>
                  </a:lnTo>
                  <a:lnTo>
                    <a:pt x="266728" y="3617"/>
                  </a:lnTo>
                  <a:lnTo>
                    <a:pt x="266631" y="3520"/>
                  </a:lnTo>
                  <a:lnTo>
                    <a:pt x="266599" y="3456"/>
                  </a:lnTo>
                  <a:lnTo>
                    <a:pt x="266599" y="3423"/>
                  </a:lnTo>
                  <a:lnTo>
                    <a:pt x="266631" y="3359"/>
                  </a:lnTo>
                  <a:lnTo>
                    <a:pt x="266663" y="3294"/>
                  </a:lnTo>
                  <a:lnTo>
                    <a:pt x="266760" y="3197"/>
                  </a:lnTo>
                  <a:lnTo>
                    <a:pt x="266760" y="3133"/>
                  </a:lnTo>
                  <a:lnTo>
                    <a:pt x="266760" y="3100"/>
                  </a:lnTo>
                  <a:lnTo>
                    <a:pt x="266631" y="3068"/>
                  </a:lnTo>
                  <a:lnTo>
                    <a:pt x="266437" y="3036"/>
                  </a:lnTo>
                  <a:lnTo>
                    <a:pt x="266308" y="3036"/>
                  </a:lnTo>
                  <a:lnTo>
                    <a:pt x="266179" y="3068"/>
                  </a:lnTo>
                  <a:lnTo>
                    <a:pt x="266050" y="3133"/>
                  </a:lnTo>
                  <a:lnTo>
                    <a:pt x="265953" y="3230"/>
                  </a:lnTo>
                  <a:lnTo>
                    <a:pt x="265856" y="3326"/>
                  </a:lnTo>
                  <a:lnTo>
                    <a:pt x="265759" y="3456"/>
                  </a:lnTo>
                  <a:lnTo>
                    <a:pt x="265695" y="3617"/>
                  </a:lnTo>
                  <a:lnTo>
                    <a:pt x="265662" y="3779"/>
                  </a:lnTo>
                  <a:lnTo>
                    <a:pt x="265598" y="3843"/>
                  </a:lnTo>
                  <a:lnTo>
                    <a:pt x="265404" y="3875"/>
                  </a:lnTo>
                  <a:lnTo>
                    <a:pt x="264823" y="3908"/>
                  </a:lnTo>
                  <a:lnTo>
                    <a:pt x="264500" y="3908"/>
                  </a:lnTo>
                  <a:lnTo>
                    <a:pt x="264306" y="3875"/>
                  </a:lnTo>
                  <a:lnTo>
                    <a:pt x="264177" y="3843"/>
                  </a:lnTo>
                  <a:lnTo>
                    <a:pt x="264177" y="3811"/>
                  </a:lnTo>
                  <a:lnTo>
                    <a:pt x="264209" y="3811"/>
                  </a:lnTo>
                  <a:lnTo>
                    <a:pt x="264241" y="3746"/>
                  </a:lnTo>
                  <a:lnTo>
                    <a:pt x="264241" y="3682"/>
                  </a:lnTo>
                  <a:lnTo>
                    <a:pt x="264144" y="3488"/>
                  </a:lnTo>
                  <a:lnTo>
                    <a:pt x="264015" y="3230"/>
                  </a:lnTo>
                  <a:lnTo>
                    <a:pt x="263821" y="2939"/>
                  </a:lnTo>
                  <a:lnTo>
                    <a:pt x="263595" y="2648"/>
                  </a:lnTo>
                  <a:lnTo>
                    <a:pt x="263369" y="2390"/>
                  </a:lnTo>
                  <a:lnTo>
                    <a:pt x="263176" y="2196"/>
                  </a:lnTo>
                  <a:lnTo>
                    <a:pt x="263014" y="2099"/>
                  </a:lnTo>
                  <a:lnTo>
                    <a:pt x="262917" y="2099"/>
                  </a:lnTo>
                  <a:lnTo>
                    <a:pt x="262853" y="2196"/>
                  </a:lnTo>
                  <a:lnTo>
                    <a:pt x="262788" y="2325"/>
                  </a:lnTo>
                  <a:lnTo>
                    <a:pt x="262723" y="2454"/>
                  </a:lnTo>
                  <a:lnTo>
                    <a:pt x="262691" y="2551"/>
                  </a:lnTo>
                  <a:lnTo>
                    <a:pt x="262659" y="2616"/>
                  </a:lnTo>
                  <a:lnTo>
                    <a:pt x="262497" y="2713"/>
                  </a:lnTo>
                  <a:lnTo>
                    <a:pt x="262336" y="2777"/>
                  </a:lnTo>
                  <a:lnTo>
                    <a:pt x="262142" y="2745"/>
                  </a:lnTo>
                  <a:lnTo>
                    <a:pt x="261948" y="2713"/>
                  </a:lnTo>
                  <a:lnTo>
                    <a:pt x="261787" y="2713"/>
                  </a:lnTo>
                  <a:lnTo>
                    <a:pt x="261658" y="2745"/>
                  </a:lnTo>
                  <a:lnTo>
                    <a:pt x="261593" y="2810"/>
                  </a:lnTo>
                  <a:lnTo>
                    <a:pt x="261561" y="2874"/>
                  </a:lnTo>
                  <a:lnTo>
                    <a:pt x="261464" y="2939"/>
                  </a:lnTo>
                  <a:lnTo>
                    <a:pt x="261238" y="2939"/>
                  </a:lnTo>
                  <a:lnTo>
                    <a:pt x="261109" y="2874"/>
                  </a:lnTo>
                  <a:lnTo>
                    <a:pt x="261044" y="2745"/>
                  </a:lnTo>
                  <a:lnTo>
                    <a:pt x="261012" y="2616"/>
                  </a:lnTo>
                  <a:lnTo>
                    <a:pt x="261012" y="2487"/>
                  </a:lnTo>
                  <a:lnTo>
                    <a:pt x="261076" y="2261"/>
                  </a:lnTo>
                  <a:lnTo>
                    <a:pt x="261076" y="2228"/>
                  </a:lnTo>
                  <a:lnTo>
                    <a:pt x="261044" y="2196"/>
                  </a:lnTo>
                  <a:lnTo>
                    <a:pt x="260947" y="2228"/>
                  </a:lnTo>
                  <a:lnTo>
                    <a:pt x="260689" y="2390"/>
                  </a:lnTo>
                  <a:lnTo>
                    <a:pt x="260560" y="2422"/>
                  </a:lnTo>
                  <a:lnTo>
                    <a:pt x="260430" y="2487"/>
                  </a:lnTo>
                  <a:lnTo>
                    <a:pt x="260075" y="2487"/>
                  </a:lnTo>
                  <a:lnTo>
                    <a:pt x="259623" y="2422"/>
                  </a:lnTo>
                  <a:lnTo>
                    <a:pt x="259042" y="2293"/>
                  </a:lnTo>
                  <a:lnTo>
                    <a:pt x="258493" y="2164"/>
                  </a:lnTo>
                  <a:lnTo>
                    <a:pt x="258073" y="2099"/>
                  </a:lnTo>
                  <a:lnTo>
                    <a:pt x="257911" y="2099"/>
                  </a:lnTo>
                  <a:lnTo>
                    <a:pt x="257782" y="2132"/>
                  </a:lnTo>
                  <a:lnTo>
                    <a:pt x="257685" y="2196"/>
                  </a:lnTo>
                  <a:lnTo>
                    <a:pt x="257621" y="2261"/>
                  </a:lnTo>
                  <a:lnTo>
                    <a:pt x="257556" y="2325"/>
                  </a:lnTo>
                  <a:lnTo>
                    <a:pt x="257492" y="2390"/>
                  </a:lnTo>
                  <a:lnTo>
                    <a:pt x="257265" y="2422"/>
                  </a:lnTo>
                  <a:lnTo>
                    <a:pt x="256975" y="2422"/>
                  </a:lnTo>
                  <a:lnTo>
                    <a:pt x="256652" y="2390"/>
                  </a:lnTo>
                  <a:lnTo>
                    <a:pt x="256297" y="2261"/>
                  </a:lnTo>
                  <a:lnTo>
                    <a:pt x="255941" y="2132"/>
                  </a:lnTo>
                  <a:lnTo>
                    <a:pt x="255586" y="1970"/>
                  </a:lnTo>
                  <a:lnTo>
                    <a:pt x="255295" y="1744"/>
                  </a:lnTo>
                  <a:lnTo>
                    <a:pt x="255069" y="1550"/>
                  </a:lnTo>
                  <a:lnTo>
                    <a:pt x="254843" y="1389"/>
                  </a:lnTo>
                  <a:lnTo>
                    <a:pt x="254650" y="1292"/>
                  </a:lnTo>
                  <a:lnTo>
                    <a:pt x="254520" y="1227"/>
                  </a:lnTo>
                  <a:lnTo>
                    <a:pt x="254391" y="1227"/>
                  </a:lnTo>
                  <a:lnTo>
                    <a:pt x="254327" y="1260"/>
                  </a:lnTo>
                  <a:lnTo>
                    <a:pt x="254294" y="1356"/>
                  </a:lnTo>
                  <a:lnTo>
                    <a:pt x="254327" y="1486"/>
                  </a:lnTo>
                  <a:lnTo>
                    <a:pt x="254327" y="1615"/>
                  </a:lnTo>
                  <a:lnTo>
                    <a:pt x="254294" y="1679"/>
                  </a:lnTo>
                  <a:lnTo>
                    <a:pt x="254230" y="1712"/>
                  </a:lnTo>
                  <a:lnTo>
                    <a:pt x="254133" y="1647"/>
                  </a:lnTo>
                  <a:lnTo>
                    <a:pt x="254004" y="1582"/>
                  </a:lnTo>
                  <a:lnTo>
                    <a:pt x="253907" y="1582"/>
                  </a:lnTo>
                  <a:lnTo>
                    <a:pt x="253810" y="1647"/>
                  </a:lnTo>
                  <a:lnTo>
                    <a:pt x="253745" y="1744"/>
                  </a:lnTo>
                  <a:lnTo>
                    <a:pt x="253713" y="1873"/>
                  </a:lnTo>
                  <a:lnTo>
                    <a:pt x="253681" y="1938"/>
                  </a:lnTo>
                  <a:lnTo>
                    <a:pt x="253616" y="2002"/>
                  </a:lnTo>
                  <a:lnTo>
                    <a:pt x="253519" y="2002"/>
                  </a:lnTo>
                  <a:lnTo>
                    <a:pt x="253390" y="1970"/>
                  </a:lnTo>
                  <a:lnTo>
                    <a:pt x="253229" y="1873"/>
                  </a:lnTo>
                  <a:lnTo>
                    <a:pt x="252647" y="1550"/>
                  </a:lnTo>
                  <a:lnTo>
                    <a:pt x="252324" y="1389"/>
                  </a:lnTo>
                  <a:lnTo>
                    <a:pt x="252034" y="1292"/>
                  </a:lnTo>
                  <a:lnTo>
                    <a:pt x="251840" y="1260"/>
                  </a:lnTo>
                  <a:lnTo>
                    <a:pt x="251743" y="1260"/>
                  </a:lnTo>
                  <a:lnTo>
                    <a:pt x="251678" y="1292"/>
                  </a:lnTo>
                  <a:lnTo>
                    <a:pt x="251549" y="1324"/>
                  </a:lnTo>
                  <a:lnTo>
                    <a:pt x="251097" y="1324"/>
                  </a:lnTo>
                  <a:lnTo>
                    <a:pt x="250839" y="1260"/>
                  </a:lnTo>
                  <a:lnTo>
                    <a:pt x="250580" y="1195"/>
                  </a:lnTo>
                  <a:lnTo>
                    <a:pt x="250387" y="1227"/>
                  </a:lnTo>
                  <a:lnTo>
                    <a:pt x="250225" y="1292"/>
                  </a:lnTo>
                  <a:lnTo>
                    <a:pt x="250160" y="1324"/>
                  </a:lnTo>
                  <a:lnTo>
                    <a:pt x="250128" y="1389"/>
                  </a:lnTo>
                  <a:lnTo>
                    <a:pt x="250096" y="1486"/>
                  </a:lnTo>
                  <a:lnTo>
                    <a:pt x="250031" y="1518"/>
                  </a:lnTo>
                  <a:lnTo>
                    <a:pt x="249967" y="1550"/>
                  </a:lnTo>
                  <a:lnTo>
                    <a:pt x="249870" y="1582"/>
                  </a:lnTo>
                  <a:lnTo>
                    <a:pt x="249579" y="1550"/>
                  </a:lnTo>
                  <a:lnTo>
                    <a:pt x="249192" y="1421"/>
                  </a:lnTo>
                  <a:lnTo>
                    <a:pt x="248029" y="1066"/>
                  </a:lnTo>
                  <a:lnTo>
                    <a:pt x="247577" y="937"/>
                  </a:lnTo>
                  <a:lnTo>
                    <a:pt x="247222" y="872"/>
                  </a:lnTo>
                  <a:lnTo>
                    <a:pt x="246931" y="840"/>
                  </a:lnTo>
                  <a:lnTo>
                    <a:pt x="246705" y="840"/>
                  </a:lnTo>
                  <a:lnTo>
                    <a:pt x="246576" y="904"/>
                  </a:lnTo>
                  <a:lnTo>
                    <a:pt x="246511" y="969"/>
                  </a:lnTo>
                  <a:lnTo>
                    <a:pt x="246511" y="1001"/>
                  </a:lnTo>
                  <a:lnTo>
                    <a:pt x="246479" y="1098"/>
                  </a:lnTo>
                  <a:lnTo>
                    <a:pt x="246414" y="1163"/>
                  </a:lnTo>
                  <a:lnTo>
                    <a:pt x="246350" y="1195"/>
                  </a:lnTo>
                  <a:lnTo>
                    <a:pt x="246285" y="1195"/>
                  </a:lnTo>
                  <a:lnTo>
                    <a:pt x="246059" y="1163"/>
                  </a:lnTo>
                  <a:lnTo>
                    <a:pt x="245801" y="1066"/>
                  </a:lnTo>
                  <a:lnTo>
                    <a:pt x="245478" y="937"/>
                  </a:lnTo>
                  <a:lnTo>
                    <a:pt x="245155" y="904"/>
                  </a:lnTo>
                  <a:lnTo>
                    <a:pt x="244799" y="904"/>
                  </a:lnTo>
                  <a:lnTo>
                    <a:pt x="244476" y="969"/>
                  </a:lnTo>
                  <a:lnTo>
                    <a:pt x="244186" y="1066"/>
                  </a:lnTo>
                  <a:lnTo>
                    <a:pt x="243895" y="1066"/>
                  </a:lnTo>
                  <a:lnTo>
                    <a:pt x="243831" y="1033"/>
                  </a:lnTo>
                  <a:lnTo>
                    <a:pt x="243831" y="1001"/>
                  </a:lnTo>
                  <a:lnTo>
                    <a:pt x="243831" y="937"/>
                  </a:lnTo>
                  <a:lnTo>
                    <a:pt x="243831" y="904"/>
                  </a:lnTo>
                  <a:lnTo>
                    <a:pt x="243798" y="872"/>
                  </a:lnTo>
                  <a:lnTo>
                    <a:pt x="243701" y="872"/>
                  </a:lnTo>
                  <a:lnTo>
                    <a:pt x="243540" y="937"/>
                  </a:lnTo>
                  <a:lnTo>
                    <a:pt x="243346" y="1098"/>
                  </a:lnTo>
                  <a:lnTo>
                    <a:pt x="243217" y="1163"/>
                  </a:lnTo>
                  <a:lnTo>
                    <a:pt x="243055" y="1227"/>
                  </a:lnTo>
                  <a:lnTo>
                    <a:pt x="242732" y="1324"/>
                  </a:lnTo>
                  <a:lnTo>
                    <a:pt x="242410" y="1389"/>
                  </a:lnTo>
                  <a:lnTo>
                    <a:pt x="242087" y="1356"/>
                  </a:lnTo>
                  <a:lnTo>
                    <a:pt x="241796" y="1324"/>
                  </a:lnTo>
                  <a:lnTo>
                    <a:pt x="241538" y="1356"/>
                  </a:lnTo>
                  <a:lnTo>
                    <a:pt x="241376" y="1421"/>
                  </a:lnTo>
                  <a:lnTo>
                    <a:pt x="241311" y="1453"/>
                  </a:lnTo>
                  <a:lnTo>
                    <a:pt x="241279" y="1518"/>
                  </a:lnTo>
                  <a:lnTo>
                    <a:pt x="241215" y="1615"/>
                  </a:lnTo>
                  <a:lnTo>
                    <a:pt x="241118" y="1679"/>
                  </a:lnTo>
                  <a:lnTo>
                    <a:pt x="241021" y="1679"/>
                  </a:lnTo>
                  <a:lnTo>
                    <a:pt x="240892" y="1615"/>
                  </a:lnTo>
                  <a:lnTo>
                    <a:pt x="240827" y="1518"/>
                  </a:lnTo>
                  <a:lnTo>
                    <a:pt x="240762" y="1421"/>
                  </a:lnTo>
                  <a:lnTo>
                    <a:pt x="240795" y="1324"/>
                  </a:lnTo>
                  <a:lnTo>
                    <a:pt x="240859" y="1260"/>
                  </a:lnTo>
                  <a:lnTo>
                    <a:pt x="240924" y="1195"/>
                  </a:lnTo>
                  <a:lnTo>
                    <a:pt x="240924" y="1130"/>
                  </a:lnTo>
                  <a:lnTo>
                    <a:pt x="240859" y="1066"/>
                  </a:lnTo>
                  <a:lnTo>
                    <a:pt x="240762" y="1001"/>
                  </a:lnTo>
                  <a:lnTo>
                    <a:pt x="240440" y="1001"/>
                  </a:lnTo>
                  <a:lnTo>
                    <a:pt x="240278" y="1066"/>
                  </a:lnTo>
                  <a:lnTo>
                    <a:pt x="240149" y="1163"/>
                  </a:lnTo>
                  <a:lnTo>
                    <a:pt x="240084" y="1227"/>
                  </a:lnTo>
                  <a:lnTo>
                    <a:pt x="239987" y="1260"/>
                  </a:lnTo>
                  <a:lnTo>
                    <a:pt x="239729" y="1260"/>
                  </a:lnTo>
                  <a:lnTo>
                    <a:pt x="239406" y="1195"/>
                  </a:lnTo>
                  <a:lnTo>
                    <a:pt x="239019" y="1033"/>
                  </a:lnTo>
                  <a:lnTo>
                    <a:pt x="238599" y="840"/>
                  </a:lnTo>
                  <a:lnTo>
                    <a:pt x="238308" y="775"/>
                  </a:lnTo>
                  <a:lnTo>
                    <a:pt x="238211" y="775"/>
                  </a:lnTo>
                  <a:lnTo>
                    <a:pt x="238114" y="807"/>
                  </a:lnTo>
                  <a:lnTo>
                    <a:pt x="238082" y="872"/>
                  </a:lnTo>
                  <a:lnTo>
                    <a:pt x="238050" y="937"/>
                  </a:lnTo>
                  <a:lnTo>
                    <a:pt x="237953" y="1066"/>
                  </a:lnTo>
                  <a:lnTo>
                    <a:pt x="237824" y="1163"/>
                  </a:lnTo>
                  <a:lnTo>
                    <a:pt x="237662" y="1227"/>
                  </a:lnTo>
                  <a:lnTo>
                    <a:pt x="237468" y="1260"/>
                  </a:lnTo>
                  <a:lnTo>
                    <a:pt x="237275" y="1227"/>
                  </a:lnTo>
                  <a:lnTo>
                    <a:pt x="237081" y="1163"/>
                  </a:lnTo>
                  <a:lnTo>
                    <a:pt x="236919" y="1066"/>
                  </a:lnTo>
                  <a:lnTo>
                    <a:pt x="236822" y="969"/>
                  </a:lnTo>
                  <a:lnTo>
                    <a:pt x="236822" y="904"/>
                  </a:lnTo>
                  <a:lnTo>
                    <a:pt x="236822" y="840"/>
                  </a:lnTo>
                  <a:lnTo>
                    <a:pt x="236855" y="775"/>
                  </a:lnTo>
                  <a:lnTo>
                    <a:pt x="236919" y="711"/>
                  </a:lnTo>
                  <a:lnTo>
                    <a:pt x="237081" y="614"/>
                  </a:lnTo>
                  <a:lnTo>
                    <a:pt x="237339" y="549"/>
                  </a:lnTo>
                  <a:lnTo>
                    <a:pt x="237694" y="484"/>
                  </a:lnTo>
                  <a:lnTo>
                    <a:pt x="237759" y="452"/>
                  </a:lnTo>
                  <a:lnTo>
                    <a:pt x="237791" y="420"/>
                  </a:lnTo>
                  <a:lnTo>
                    <a:pt x="237759" y="388"/>
                  </a:lnTo>
                  <a:lnTo>
                    <a:pt x="237694" y="323"/>
                  </a:lnTo>
                  <a:lnTo>
                    <a:pt x="237339" y="226"/>
                  </a:lnTo>
                  <a:lnTo>
                    <a:pt x="237048" y="161"/>
                  </a:lnTo>
                  <a:lnTo>
                    <a:pt x="236790" y="129"/>
                  </a:lnTo>
                  <a:lnTo>
                    <a:pt x="236564" y="129"/>
                  </a:lnTo>
                  <a:lnTo>
                    <a:pt x="236403" y="194"/>
                  </a:lnTo>
                  <a:lnTo>
                    <a:pt x="236273" y="226"/>
                  </a:lnTo>
                  <a:lnTo>
                    <a:pt x="236112" y="226"/>
                  </a:lnTo>
                  <a:lnTo>
                    <a:pt x="235950" y="194"/>
                  </a:lnTo>
                  <a:lnTo>
                    <a:pt x="235757" y="97"/>
                  </a:lnTo>
                  <a:lnTo>
                    <a:pt x="235595" y="32"/>
                  </a:lnTo>
                  <a:lnTo>
                    <a:pt x="235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3"/>
            <p:cNvSpPr/>
            <p:nvPr/>
          </p:nvSpPr>
          <p:spPr>
            <a:xfrm>
              <a:off x="392325" y="2533300"/>
              <a:ext cx="18600" cy="14575"/>
            </a:xfrm>
            <a:custGeom>
              <a:avLst/>
              <a:gdLst/>
              <a:ahLst/>
              <a:cxnLst/>
              <a:rect l="l" t="t" r="r" b="b"/>
              <a:pathLst>
                <a:path w="744" h="583" extrusionOk="0">
                  <a:moveTo>
                    <a:pt x="97" y="1"/>
                  </a:moveTo>
                  <a:lnTo>
                    <a:pt x="33" y="33"/>
                  </a:lnTo>
                  <a:lnTo>
                    <a:pt x="0" y="98"/>
                  </a:lnTo>
                  <a:lnTo>
                    <a:pt x="0" y="195"/>
                  </a:lnTo>
                  <a:lnTo>
                    <a:pt x="65" y="259"/>
                  </a:lnTo>
                  <a:lnTo>
                    <a:pt x="162" y="356"/>
                  </a:lnTo>
                  <a:lnTo>
                    <a:pt x="291" y="421"/>
                  </a:lnTo>
                  <a:lnTo>
                    <a:pt x="582" y="550"/>
                  </a:lnTo>
                  <a:lnTo>
                    <a:pt x="679" y="582"/>
                  </a:lnTo>
                  <a:lnTo>
                    <a:pt x="711" y="550"/>
                  </a:lnTo>
                  <a:lnTo>
                    <a:pt x="743" y="550"/>
                  </a:lnTo>
                  <a:lnTo>
                    <a:pt x="711" y="453"/>
                  </a:lnTo>
                  <a:lnTo>
                    <a:pt x="582" y="292"/>
                  </a:lnTo>
                  <a:lnTo>
                    <a:pt x="453" y="162"/>
                  </a:lnTo>
                  <a:lnTo>
                    <a:pt x="323" y="65"/>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3"/>
            <p:cNvSpPr/>
            <p:nvPr/>
          </p:nvSpPr>
          <p:spPr>
            <a:xfrm>
              <a:off x="905825" y="2129625"/>
              <a:ext cx="16175" cy="11325"/>
            </a:xfrm>
            <a:custGeom>
              <a:avLst/>
              <a:gdLst/>
              <a:ahLst/>
              <a:cxnLst/>
              <a:rect l="l" t="t" r="r" b="b"/>
              <a:pathLst>
                <a:path w="647" h="453" extrusionOk="0">
                  <a:moveTo>
                    <a:pt x="130" y="0"/>
                  </a:moveTo>
                  <a:lnTo>
                    <a:pt x="65" y="65"/>
                  </a:lnTo>
                  <a:lnTo>
                    <a:pt x="0" y="129"/>
                  </a:lnTo>
                  <a:lnTo>
                    <a:pt x="0" y="226"/>
                  </a:lnTo>
                  <a:lnTo>
                    <a:pt x="65" y="291"/>
                  </a:lnTo>
                  <a:lnTo>
                    <a:pt x="130" y="388"/>
                  </a:lnTo>
                  <a:lnTo>
                    <a:pt x="259" y="420"/>
                  </a:lnTo>
                  <a:lnTo>
                    <a:pt x="388" y="452"/>
                  </a:lnTo>
                  <a:lnTo>
                    <a:pt x="517" y="420"/>
                  </a:lnTo>
                  <a:lnTo>
                    <a:pt x="582" y="388"/>
                  </a:lnTo>
                  <a:lnTo>
                    <a:pt x="646" y="323"/>
                  </a:lnTo>
                  <a:lnTo>
                    <a:pt x="646" y="226"/>
                  </a:lnTo>
                  <a:lnTo>
                    <a:pt x="582" y="129"/>
                  </a:lnTo>
                  <a:lnTo>
                    <a:pt x="517" y="65"/>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3"/>
            <p:cNvSpPr/>
            <p:nvPr/>
          </p:nvSpPr>
          <p:spPr>
            <a:xfrm>
              <a:off x="935700" y="2058575"/>
              <a:ext cx="16175" cy="9700"/>
            </a:xfrm>
            <a:custGeom>
              <a:avLst/>
              <a:gdLst/>
              <a:ahLst/>
              <a:cxnLst/>
              <a:rect l="l" t="t" r="r" b="b"/>
              <a:pathLst>
                <a:path w="647" h="388" extrusionOk="0">
                  <a:moveTo>
                    <a:pt x="420" y="0"/>
                  </a:moveTo>
                  <a:lnTo>
                    <a:pt x="291" y="65"/>
                  </a:lnTo>
                  <a:lnTo>
                    <a:pt x="162" y="162"/>
                  </a:lnTo>
                  <a:lnTo>
                    <a:pt x="33" y="323"/>
                  </a:lnTo>
                  <a:lnTo>
                    <a:pt x="0" y="355"/>
                  </a:lnTo>
                  <a:lnTo>
                    <a:pt x="0" y="388"/>
                  </a:lnTo>
                  <a:lnTo>
                    <a:pt x="65" y="388"/>
                  </a:lnTo>
                  <a:lnTo>
                    <a:pt x="291" y="355"/>
                  </a:lnTo>
                  <a:lnTo>
                    <a:pt x="452" y="259"/>
                  </a:lnTo>
                  <a:lnTo>
                    <a:pt x="582" y="194"/>
                  </a:lnTo>
                  <a:lnTo>
                    <a:pt x="646" y="97"/>
                  </a:lnTo>
                  <a:lnTo>
                    <a:pt x="646" y="65"/>
                  </a:lnTo>
                  <a:lnTo>
                    <a:pt x="614" y="32"/>
                  </a:lnTo>
                  <a:lnTo>
                    <a:pt x="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3"/>
            <p:cNvSpPr/>
            <p:nvPr/>
          </p:nvSpPr>
          <p:spPr>
            <a:xfrm>
              <a:off x="946200" y="2107000"/>
              <a:ext cx="12125" cy="12150"/>
            </a:xfrm>
            <a:custGeom>
              <a:avLst/>
              <a:gdLst/>
              <a:ahLst/>
              <a:cxnLst/>
              <a:rect l="l" t="t" r="r" b="b"/>
              <a:pathLst>
                <a:path w="485" h="486" extrusionOk="0">
                  <a:moveTo>
                    <a:pt x="129" y="1"/>
                  </a:moveTo>
                  <a:lnTo>
                    <a:pt x="97" y="33"/>
                  </a:lnTo>
                  <a:lnTo>
                    <a:pt x="32" y="65"/>
                  </a:lnTo>
                  <a:lnTo>
                    <a:pt x="0" y="162"/>
                  </a:lnTo>
                  <a:lnTo>
                    <a:pt x="0" y="259"/>
                  </a:lnTo>
                  <a:lnTo>
                    <a:pt x="65" y="324"/>
                  </a:lnTo>
                  <a:lnTo>
                    <a:pt x="162" y="421"/>
                  </a:lnTo>
                  <a:lnTo>
                    <a:pt x="291" y="453"/>
                  </a:lnTo>
                  <a:lnTo>
                    <a:pt x="388" y="485"/>
                  </a:lnTo>
                  <a:lnTo>
                    <a:pt x="485" y="453"/>
                  </a:lnTo>
                  <a:lnTo>
                    <a:pt x="485" y="388"/>
                  </a:lnTo>
                  <a:lnTo>
                    <a:pt x="485" y="292"/>
                  </a:lnTo>
                  <a:lnTo>
                    <a:pt x="323" y="98"/>
                  </a:lnTo>
                  <a:lnTo>
                    <a:pt x="258"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3"/>
            <p:cNvSpPr/>
            <p:nvPr/>
          </p:nvSpPr>
          <p:spPr>
            <a:xfrm>
              <a:off x="963150" y="2050500"/>
              <a:ext cx="10525" cy="15350"/>
            </a:xfrm>
            <a:custGeom>
              <a:avLst/>
              <a:gdLst/>
              <a:ahLst/>
              <a:cxnLst/>
              <a:rect l="l" t="t" r="r" b="b"/>
              <a:pathLst>
                <a:path w="421" h="614" extrusionOk="0">
                  <a:moveTo>
                    <a:pt x="65" y="0"/>
                  </a:moveTo>
                  <a:lnTo>
                    <a:pt x="33" y="65"/>
                  </a:lnTo>
                  <a:lnTo>
                    <a:pt x="0" y="162"/>
                  </a:lnTo>
                  <a:lnTo>
                    <a:pt x="0" y="259"/>
                  </a:lnTo>
                  <a:lnTo>
                    <a:pt x="33" y="355"/>
                  </a:lnTo>
                  <a:lnTo>
                    <a:pt x="97" y="452"/>
                  </a:lnTo>
                  <a:lnTo>
                    <a:pt x="194" y="549"/>
                  </a:lnTo>
                  <a:lnTo>
                    <a:pt x="323" y="614"/>
                  </a:lnTo>
                  <a:lnTo>
                    <a:pt x="388" y="614"/>
                  </a:lnTo>
                  <a:lnTo>
                    <a:pt x="420" y="549"/>
                  </a:lnTo>
                  <a:lnTo>
                    <a:pt x="388" y="388"/>
                  </a:lnTo>
                  <a:lnTo>
                    <a:pt x="291" y="129"/>
                  </a:lnTo>
                  <a:lnTo>
                    <a:pt x="226" y="65"/>
                  </a:lnTo>
                  <a:lnTo>
                    <a:pt x="1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3"/>
            <p:cNvSpPr/>
            <p:nvPr/>
          </p:nvSpPr>
          <p:spPr>
            <a:xfrm>
              <a:off x="970400" y="2025475"/>
              <a:ext cx="16175" cy="8100"/>
            </a:xfrm>
            <a:custGeom>
              <a:avLst/>
              <a:gdLst/>
              <a:ahLst/>
              <a:cxnLst/>
              <a:rect l="l" t="t" r="r" b="b"/>
              <a:pathLst>
                <a:path w="647" h="324" extrusionOk="0">
                  <a:moveTo>
                    <a:pt x="130" y="0"/>
                  </a:moveTo>
                  <a:lnTo>
                    <a:pt x="33" y="65"/>
                  </a:lnTo>
                  <a:lnTo>
                    <a:pt x="1" y="129"/>
                  </a:lnTo>
                  <a:lnTo>
                    <a:pt x="1" y="226"/>
                  </a:lnTo>
                  <a:lnTo>
                    <a:pt x="66" y="291"/>
                  </a:lnTo>
                  <a:lnTo>
                    <a:pt x="162" y="323"/>
                  </a:lnTo>
                  <a:lnTo>
                    <a:pt x="292" y="323"/>
                  </a:lnTo>
                  <a:lnTo>
                    <a:pt x="550" y="258"/>
                  </a:lnTo>
                  <a:lnTo>
                    <a:pt x="615" y="226"/>
                  </a:lnTo>
                  <a:lnTo>
                    <a:pt x="647" y="194"/>
                  </a:lnTo>
                  <a:lnTo>
                    <a:pt x="647" y="162"/>
                  </a:lnTo>
                  <a:lnTo>
                    <a:pt x="582" y="97"/>
                  </a:lnTo>
                  <a:lnTo>
                    <a:pt x="3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3"/>
            <p:cNvSpPr/>
            <p:nvPr/>
          </p:nvSpPr>
          <p:spPr>
            <a:xfrm>
              <a:off x="933275" y="2207125"/>
              <a:ext cx="7300" cy="18600"/>
            </a:xfrm>
            <a:custGeom>
              <a:avLst/>
              <a:gdLst/>
              <a:ahLst/>
              <a:cxnLst/>
              <a:rect l="l" t="t" r="r" b="b"/>
              <a:pathLst>
                <a:path w="292" h="744" extrusionOk="0">
                  <a:moveTo>
                    <a:pt x="259" y="1"/>
                  </a:moveTo>
                  <a:lnTo>
                    <a:pt x="194" y="33"/>
                  </a:lnTo>
                  <a:lnTo>
                    <a:pt x="130" y="162"/>
                  </a:lnTo>
                  <a:lnTo>
                    <a:pt x="33" y="388"/>
                  </a:lnTo>
                  <a:lnTo>
                    <a:pt x="0" y="582"/>
                  </a:lnTo>
                  <a:lnTo>
                    <a:pt x="0" y="711"/>
                  </a:lnTo>
                  <a:lnTo>
                    <a:pt x="0" y="743"/>
                  </a:lnTo>
                  <a:lnTo>
                    <a:pt x="33" y="743"/>
                  </a:lnTo>
                  <a:lnTo>
                    <a:pt x="130" y="679"/>
                  </a:lnTo>
                  <a:lnTo>
                    <a:pt x="194" y="550"/>
                  </a:lnTo>
                  <a:lnTo>
                    <a:pt x="259" y="356"/>
                  </a:lnTo>
                  <a:lnTo>
                    <a:pt x="291" y="194"/>
                  </a:lnTo>
                  <a:lnTo>
                    <a:pt x="291"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3"/>
            <p:cNvSpPr/>
            <p:nvPr/>
          </p:nvSpPr>
          <p:spPr>
            <a:xfrm>
              <a:off x="969600" y="2090850"/>
              <a:ext cx="15375" cy="25875"/>
            </a:xfrm>
            <a:custGeom>
              <a:avLst/>
              <a:gdLst/>
              <a:ahLst/>
              <a:cxnLst/>
              <a:rect l="l" t="t" r="r" b="b"/>
              <a:pathLst>
                <a:path w="615" h="1035" extrusionOk="0">
                  <a:moveTo>
                    <a:pt x="1" y="1"/>
                  </a:moveTo>
                  <a:lnTo>
                    <a:pt x="1" y="66"/>
                  </a:lnTo>
                  <a:lnTo>
                    <a:pt x="98" y="259"/>
                  </a:lnTo>
                  <a:lnTo>
                    <a:pt x="324" y="615"/>
                  </a:lnTo>
                  <a:lnTo>
                    <a:pt x="550" y="938"/>
                  </a:lnTo>
                  <a:lnTo>
                    <a:pt x="614" y="1034"/>
                  </a:lnTo>
                  <a:lnTo>
                    <a:pt x="614" y="938"/>
                  </a:lnTo>
                  <a:lnTo>
                    <a:pt x="517" y="615"/>
                  </a:lnTo>
                  <a:lnTo>
                    <a:pt x="421" y="389"/>
                  </a:lnTo>
                  <a:lnTo>
                    <a:pt x="324" y="195"/>
                  </a:lnTo>
                  <a:lnTo>
                    <a:pt x="227" y="66"/>
                  </a:lnTo>
                  <a:lnTo>
                    <a:pt x="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3"/>
            <p:cNvSpPr/>
            <p:nvPr/>
          </p:nvSpPr>
          <p:spPr>
            <a:xfrm>
              <a:off x="949425" y="2212775"/>
              <a:ext cx="36350" cy="14550"/>
            </a:xfrm>
            <a:custGeom>
              <a:avLst/>
              <a:gdLst/>
              <a:ahLst/>
              <a:cxnLst/>
              <a:rect l="l" t="t" r="r" b="b"/>
              <a:pathLst>
                <a:path w="1454" h="582" extrusionOk="0">
                  <a:moveTo>
                    <a:pt x="162" y="1"/>
                  </a:moveTo>
                  <a:lnTo>
                    <a:pt x="97" y="33"/>
                  </a:lnTo>
                  <a:lnTo>
                    <a:pt x="33" y="65"/>
                  </a:lnTo>
                  <a:lnTo>
                    <a:pt x="33" y="130"/>
                  </a:lnTo>
                  <a:lnTo>
                    <a:pt x="0" y="194"/>
                  </a:lnTo>
                  <a:lnTo>
                    <a:pt x="33" y="259"/>
                  </a:lnTo>
                  <a:lnTo>
                    <a:pt x="162" y="356"/>
                  </a:lnTo>
                  <a:lnTo>
                    <a:pt x="356" y="453"/>
                  </a:lnTo>
                  <a:lnTo>
                    <a:pt x="614" y="517"/>
                  </a:lnTo>
                  <a:lnTo>
                    <a:pt x="1195" y="582"/>
                  </a:lnTo>
                  <a:lnTo>
                    <a:pt x="1357" y="582"/>
                  </a:lnTo>
                  <a:lnTo>
                    <a:pt x="1454" y="550"/>
                  </a:lnTo>
                  <a:lnTo>
                    <a:pt x="1454" y="517"/>
                  </a:lnTo>
                  <a:lnTo>
                    <a:pt x="1421" y="517"/>
                  </a:lnTo>
                  <a:lnTo>
                    <a:pt x="1324" y="420"/>
                  </a:lnTo>
                  <a:lnTo>
                    <a:pt x="872" y="194"/>
                  </a:lnTo>
                  <a:lnTo>
                    <a:pt x="517" y="65"/>
                  </a:lnTo>
                  <a:lnTo>
                    <a:pt x="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3"/>
            <p:cNvSpPr/>
            <p:nvPr/>
          </p:nvSpPr>
          <p:spPr>
            <a:xfrm>
              <a:off x="1002700" y="2040000"/>
              <a:ext cx="37975" cy="7300"/>
            </a:xfrm>
            <a:custGeom>
              <a:avLst/>
              <a:gdLst/>
              <a:ahLst/>
              <a:cxnLst/>
              <a:rect l="l" t="t" r="r" b="b"/>
              <a:pathLst>
                <a:path w="1519" h="292" extrusionOk="0">
                  <a:moveTo>
                    <a:pt x="291" y="0"/>
                  </a:moveTo>
                  <a:lnTo>
                    <a:pt x="65" y="65"/>
                  </a:lnTo>
                  <a:lnTo>
                    <a:pt x="1" y="65"/>
                  </a:lnTo>
                  <a:lnTo>
                    <a:pt x="1" y="97"/>
                  </a:lnTo>
                  <a:lnTo>
                    <a:pt x="130" y="162"/>
                  </a:lnTo>
                  <a:lnTo>
                    <a:pt x="453" y="226"/>
                  </a:lnTo>
                  <a:lnTo>
                    <a:pt x="1034" y="291"/>
                  </a:lnTo>
                  <a:lnTo>
                    <a:pt x="1260" y="291"/>
                  </a:lnTo>
                  <a:lnTo>
                    <a:pt x="1422" y="259"/>
                  </a:lnTo>
                  <a:lnTo>
                    <a:pt x="1486" y="226"/>
                  </a:lnTo>
                  <a:lnTo>
                    <a:pt x="1519" y="194"/>
                  </a:lnTo>
                  <a:lnTo>
                    <a:pt x="1486" y="162"/>
                  </a:lnTo>
                  <a:lnTo>
                    <a:pt x="1389" y="97"/>
                  </a:lnTo>
                  <a:lnTo>
                    <a:pt x="1228" y="65"/>
                  </a:lnTo>
                  <a:lnTo>
                    <a:pt x="7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3"/>
            <p:cNvSpPr/>
            <p:nvPr/>
          </p:nvSpPr>
          <p:spPr>
            <a:xfrm>
              <a:off x="970400" y="2165950"/>
              <a:ext cx="14575" cy="13750"/>
            </a:xfrm>
            <a:custGeom>
              <a:avLst/>
              <a:gdLst/>
              <a:ahLst/>
              <a:cxnLst/>
              <a:rect l="l" t="t" r="r" b="b"/>
              <a:pathLst>
                <a:path w="583" h="550" extrusionOk="0">
                  <a:moveTo>
                    <a:pt x="292" y="0"/>
                  </a:moveTo>
                  <a:lnTo>
                    <a:pt x="162" y="33"/>
                  </a:lnTo>
                  <a:lnTo>
                    <a:pt x="66" y="97"/>
                  </a:lnTo>
                  <a:lnTo>
                    <a:pt x="33" y="227"/>
                  </a:lnTo>
                  <a:lnTo>
                    <a:pt x="1" y="356"/>
                  </a:lnTo>
                  <a:lnTo>
                    <a:pt x="1" y="453"/>
                  </a:lnTo>
                  <a:lnTo>
                    <a:pt x="33" y="517"/>
                  </a:lnTo>
                  <a:lnTo>
                    <a:pt x="66" y="549"/>
                  </a:lnTo>
                  <a:lnTo>
                    <a:pt x="130" y="549"/>
                  </a:lnTo>
                  <a:lnTo>
                    <a:pt x="227" y="517"/>
                  </a:lnTo>
                  <a:lnTo>
                    <a:pt x="453" y="356"/>
                  </a:lnTo>
                  <a:lnTo>
                    <a:pt x="550" y="227"/>
                  </a:lnTo>
                  <a:lnTo>
                    <a:pt x="582" y="130"/>
                  </a:lnTo>
                  <a:lnTo>
                    <a:pt x="518" y="65"/>
                  </a:lnTo>
                  <a:lnTo>
                    <a:pt x="4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3"/>
            <p:cNvSpPr/>
            <p:nvPr/>
          </p:nvSpPr>
          <p:spPr>
            <a:xfrm>
              <a:off x="977675" y="2142525"/>
              <a:ext cx="16975" cy="10525"/>
            </a:xfrm>
            <a:custGeom>
              <a:avLst/>
              <a:gdLst/>
              <a:ahLst/>
              <a:cxnLst/>
              <a:rect l="l" t="t" r="r" b="b"/>
              <a:pathLst>
                <a:path w="679" h="421" extrusionOk="0">
                  <a:moveTo>
                    <a:pt x="388" y="1"/>
                  </a:moveTo>
                  <a:lnTo>
                    <a:pt x="259" y="33"/>
                  </a:lnTo>
                  <a:lnTo>
                    <a:pt x="130" y="98"/>
                  </a:lnTo>
                  <a:lnTo>
                    <a:pt x="33" y="162"/>
                  </a:lnTo>
                  <a:lnTo>
                    <a:pt x="1" y="259"/>
                  </a:lnTo>
                  <a:lnTo>
                    <a:pt x="1" y="324"/>
                  </a:lnTo>
                  <a:lnTo>
                    <a:pt x="65" y="388"/>
                  </a:lnTo>
                  <a:lnTo>
                    <a:pt x="162" y="421"/>
                  </a:lnTo>
                  <a:lnTo>
                    <a:pt x="291" y="421"/>
                  </a:lnTo>
                  <a:lnTo>
                    <a:pt x="420" y="388"/>
                  </a:lnTo>
                  <a:lnTo>
                    <a:pt x="550" y="324"/>
                  </a:lnTo>
                  <a:lnTo>
                    <a:pt x="647" y="259"/>
                  </a:lnTo>
                  <a:lnTo>
                    <a:pt x="679" y="162"/>
                  </a:lnTo>
                  <a:lnTo>
                    <a:pt x="679" y="98"/>
                  </a:lnTo>
                  <a:lnTo>
                    <a:pt x="647" y="33"/>
                  </a:lnTo>
                  <a:lnTo>
                    <a:pt x="5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3"/>
            <p:cNvSpPr/>
            <p:nvPr/>
          </p:nvSpPr>
          <p:spPr>
            <a:xfrm>
              <a:off x="1015625" y="2072300"/>
              <a:ext cx="16975" cy="8100"/>
            </a:xfrm>
            <a:custGeom>
              <a:avLst/>
              <a:gdLst/>
              <a:ahLst/>
              <a:cxnLst/>
              <a:rect l="l" t="t" r="r" b="b"/>
              <a:pathLst>
                <a:path w="679" h="324" extrusionOk="0">
                  <a:moveTo>
                    <a:pt x="130" y="0"/>
                  </a:moveTo>
                  <a:lnTo>
                    <a:pt x="65" y="65"/>
                  </a:lnTo>
                  <a:lnTo>
                    <a:pt x="1" y="129"/>
                  </a:lnTo>
                  <a:lnTo>
                    <a:pt x="1" y="226"/>
                  </a:lnTo>
                  <a:lnTo>
                    <a:pt x="65" y="291"/>
                  </a:lnTo>
                  <a:lnTo>
                    <a:pt x="162" y="323"/>
                  </a:lnTo>
                  <a:lnTo>
                    <a:pt x="291" y="323"/>
                  </a:lnTo>
                  <a:lnTo>
                    <a:pt x="550" y="259"/>
                  </a:lnTo>
                  <a:lnTo>
                    <a:pt x="614" y="226"/>
                  </a:lnTo>
                  <a:lnTo>
                    <a:pt x="679" y="194"/>
                  </a:lnTo>
                  <a:lnTo>
                    <a:pt x="646" y="129"/>
                  </a:lnTo>
                  <a:lnTo>
                    <a:pt x="582" y="97"/>
                  </a:lnTo>
                  <a:lnTo>
                    <a:pt x="3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3"/>
            <p:cNvSpPr/>
            <p:nvPr/>
          </p:nvSpPr>
          <p:spPr>
            <a:xfrm>
              <a:off x="935700" y="2377475"/>
              <a:ext cx="32325" cy="24250"/>
            </a:xfrm>
            <a:custGeom>
              <a:avLst/>
              <a:gdLst/>
              <a:ahLst/>
              <a:cxnLst/>
              <a:rect l="l" t="t" r="r" b="b"/>
              <a:pathLst>
                <a:path w="1293" h="970" extrusionOk="0">
                  <a:moveTo>
                    <a:pt x="162" y="1"/>
                  </a:moveTo>
                  <a:lnTo>
                    <a:pt x="65" y="65"/>
                  </a:lnTo>
                  <a:lnTo>
                    <a:pt x="33" y="130"/>
                  </a:lnTo>
                  <a:lnTo>
                    <a:pt x="0" y="227"/>
                  </a:lnTo>
                  <a:lnTo>
                    <a:pt x="33" y="292"/>
                  </a:lnTo>
                  <a:lnTo>
                    <a:pt x="129" y="421"/>
                  </a:lnTo>
                  <a:lnTo>
                    <a:pt x="259" y="518"/>
                  </a:lnTo>
                  <a:lnTo>
                    <a:pt x="420" y="614"/>
                  </a:lnTo>
                  <a:lnTo>
                    <a:pt x="711" y="776"/>
                  </a:lnTo>
                  <a:lnTo>
                    <a:pt x="937" y="905"/>
                  </a:lnTo>
                  <a:lnTo>
                    <a:pt x="1131" y="970"/>
                  </a:lnTo>
                  <a:lnTo>
                    <a:pt x="1292" y="970"/>
                  </a:lnTo>
                  <a:lnTo>
                    <a:pt x="1292" y="937"/>
                  </a:lnTo>
                  <a:lnTo>
                    <a:pt x="1292" y="841"/>
                  </a:lnTo>
                  <a:lnTo>
                    <a:pt x="1195" y="711"/>
                  </a:lnTo>
                  <a:lnTo>
                    <a:pt x="1066" y="518"/>
                  </a:lnTo>
                  <a:lnTo>
                    <a:pt x="840" y="292"/>
                  </a:lnTo>
                  <a:lnTo>
                    <a:pt x="646" y="130"/>
                  </a:lnTo>
                  <a:lnTo>
                    <a:pt x="452" y="33"/>
                  </a:lnTo>
                  <a:lnTo>
                    <a:pt x="3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3"/>
            <p:cNvSpPr/>
            <p:nvPr/>
          </p:nvSpPr>
          <p:spPr>
            <a:xfrm>
              <a:off x="1040650" y="2035150"/>
              <a:ext cx="23450" cy="7300"/>
            </a:xfrm>
            <a:custGeom>
              <a:avLst/>
              <a:gdLst/>
              <a:ahLst/>
              <a:cxnLst/>
              <a:rect l="l" t="t" r="r" b="b"/>
              <a:pathLst>
                <a:path w="938" h="292" extrusionOk="0">
                  <a:moveTo>
                    <a:pt x="1" y="1"/>
                  </a:moveTo>
                  <a:lnTo>
                    <a:pt x="1" y="33"/>
                  </a:lnTo>
                  <a:lnTo>
                    <a:pt x="33" y="33"/>
                  </a:lnTo>
                  <a:lnTo>
                    <a:pt x="194" y="130"/>
                  </a:lnTo>
                  <a:lnTo>
                    <a:pt x="453" y="194"/>
                  </a:lnTo>
                  <a:lnTo>
                    <a:pt x="711" y="259"/>
                  </a:lnTo>
                  <a:lnTo>
                    <a:pt x="873" y="291"/>
                  </a:lnTo>
                  <a:lnTo>
                    <a:pt x="937" y="291"/>
                  </a:lnTo>
                  <a:lnTo>
                    <a:pt x="873" y="227"/>
                  </a:lnTo>
                  <a:lnTo>
                    <a:pt x="711" y="130"/>
                  </a:lnTo>
                  <a:lnTo>
                    <a:pt x="485" y="65"/>
                  </a:lnTo>
                  <a:lnTo>
                    <a:pt x="2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3"/>
            <p:cNvSpPr/>
            <p:nvPr/>
          </p:nvSpPr>
          <p:spPr>
            <a:xfrm>
              <a:off x="1049525" y="2076325"/>
              <a:ext cx="23450" cy="18600"/>
            </a:xfrm>
            <a:custGeom>
              <a:avLst/>
              <a:gdLst/>
              <a:ahLst/>
              <a:cxnLst/>
              <a:rect l="l" t="t" r="r" b="b"/>
              <a:pathLst>
                <a:path w="938" h="744" extrusionOk="0">
                  <a:moveTo>
                    <a:pt x="66" y="1"/>
                  </a:moveTo>
                  <a:lnTo>
                    <a:pt x="33" y="33"/>
                  </a:lnTo>
                  <a:lnTo>
                    <a:pt x="1" y="130"/>
                  </a:lnTo>
                  <a:lnTo>
                    <a:pt x="1" y="259"/>
                  </a:lnTo>
                  <a:lnTo>
                    <a:pt x="33" y="356"/>
                  </a:lnTo>
                  <a:lnTo>
                    <a:pt x="98" y="453"/>
                  </a:lnTo>
                  <a:lnTo>
                    <a:pt x="227" y="582"/>
                  </a:lnTo>
                  <a:lnTo>
                    <a:pt x="324" y="647"/>
                  </a:lnTo>
                  <a:lnTo>
                    <a:pt x="453" y="711"/>
                  </a:lnTo>
                  <a:lnTo>
                    <a:pt x="582" y="743"/>
                  </a:lnTo>
                  <a:lnTo>
                    <a:pt x="679" y="711"/>
                  </a:lnTo>
                  <a:lnTo>
                    <a:pt x="776" y="647"/>
                  </a:lnTo>
                  <a:lnTo>
                    <a:pt x="841" y="582"/>
                  </a:lnTo>
                  <a:lnTo>
                    <a:pt x="905" y="453"/>
                  </a:lnTo>
                  <a:lnTo>
                    <a:pt x="937" y="291"/>
                  </a:lnTo>
                  <a:lnTo>
                    <a:pt x="937" y="227"/>
                  </a:lnTo>
                  <a:lnTo>
                    <a:pt x="808" y="227"/>
                  </a:lnTo>
                  <a:lnTo>
                    <a:pt x="647" y="291"/>
                  </a:lnTo>
                  <a:lnTo>
                    <a:pt x="485" y="388"/>
                  </a:lnTo>
                  <a:lnTo>
                    <a:pt x="356" y="388"/>
                  </a:lnTo>
                  <a:lnTo>
                    <a:pt x="324" y="356"/>
                  </a:lnTo>
                  <a:lnTo>
                    <a:pt x="259" y="324"/>
                  </a:lnTo>
                  <a:lnTo>
                    <a:pt x="195" y="162"/>
                  </a:lnTo>
                  <a:lnTo>
                    <a:pt x="162" y="33"/>
                  </a:lnTo>
                  <a:lnTo>
                    <a:pt x="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3"/>
            <p:cNvSpPr/>
            <p:nvPr/>
          </p:nvSpPr>
          <p:spPr>
            <a:xfrm>
              <a:off x="1127050" y="2037575"/>
              <a:ext cx="7275" cy="12950"/>
            </a:xfrm>
            <a:custGeom>
              <a:avLst/>
              <a:gdLst/>
              <a:ahLst/>
              <a:cxnLst/>
              <a:rect l="l" t="t" r="r" b="b"/>
              <a:pathLst>
                <a:path w="291" h="518" extrusionOk="0">
                  <a:moveTo>
                    <a:pt x="194" y="1"/>
                  </a:moveTo>
                  <a:lnTo>
                    <a:pt x="129" y="33"/>
                  </a:lnTo>
                  <a:lnTo>
                    <a:pt x="65" y="130"/>
                  </a:lnTo>
                  <a:lnTo>
                    <a:pt x="33" y="259"/>
                  </a:lnTo>
                  <a:lnTo>
                    <a:pt x="0" y="420"/>
                  </a:lnTo>
                  <a:lnTo>
                    <a:pt x="33" y="485"/>
                  </a:lnTo>
                  <a:lnTo>
                    <a:pt x="65" y="517"/>
                  </a:lnTo>
                  <a:lnTo>
                    <a:pt x="97" y="517"/>
                  </a:lnTo>
                  <a:lnTo>
                    <a:pt x="194" y="453"/>
                  </a:lnTo>
                  <a:lnTo>
                    <a:pt x="259" y="356"/>
                  </a:lnTo>
                  <a:lnTo>
                    <a:pt x="291" y="227"/>
                  </a:lnTo>
                  <a:lnTo>
                    <a:pt x="291" y="130"/>
                  </a:lnTo>
                  <a:lnTo>
                    <a:pt x="259" y="33"/>
                  </a:lnTo>
                  <a:lnTo>
                    <a:pt x="1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3"/>
            <p:cNvSpPr/>
            <p:nvPr/>
          </p:nvSpPr>
          <p:spPr>
            <a:xfrm>
              <a:off x="1139975" y="2025475"/>
              <a:ext cx="49275" cy="13750"/>
            </a:xfrm>
            <a:custGeom>
              <a:avLst/>
              <a:gdLst/>
              <a:ahLst/>
              <a:cxnLst/>
              <a:rect l="l" t="t" r="r" b="b"/>
              <a:pathLst>
                <a:path w="1971" h="550" extrusionOk="0">
                  <a:moveTo>
                    <a:pt x="258" y="0"/>
                  </a:moveTo>
                  <a:lnTo>
                    <a:pt x="97" y="65"/>
                  </a:lnTo>
                  <a:lnTo>
                    <a:pt x="32" y="97"/>
                  </a:lnTo>
                  <a:lnTo>
                    <a:pt x="0" y="129"/>
                  </a:lnTo>
                  <a:lnTo>
                    <a:pt x="0" y="162"/>
                  </a:lnTo>
                  <a:lnTo>
                    <a:pt x="32" y="194"/>
                  </a:lnTo>
                  <a:lnTo>
                    <a:pt x="161" y="258"/>
                  </a:lnTo>
                  <a:lnTo>
                    <a:pt x="388" y="291"/>
                  </a:lnTo>
                  <a:lnTo>
                    <a:pt x="646" y="258"/>
                  </a:lnTo>
                  <a:lnTo>
                    <a:pt x="937" y="258"/>
                  </a:lnTo>
                  <a:lnTo>
                    <a:pt x="1227" y="291"/>
                  </a:lnTo>
                  <a:lnTo>
                    <a:pt x="1453" y="355"/>
                  </a:lnTo>
                  <a:lnTo>
                    <a:pt x="1615" y="452"/>
                  </a:lnTo>
                  <a:lnTo>
                    <a:pt x="1712" y="517"/>
                  </a:lnTo>
                  <a:lnTo>
                    <a:pt x="1809" y="549"/>
                  </a:lnTo>
                  <a:lnTo>
                    <a:pt x="1905" y="517"/>
                  </a:lnTo>
                  <a:lnTo>
                    <a:pt x="1938" y="452"/>
                  </a:lnTo>
                  <a:lnTo>
                    <a:pt x="1970" y="355"/>
                  </a:lnTo>
                  <a:lnTo>
                    <a:pt x="1938" y="291"/>
                  </a:lnTo>
                  <a:lnTo>
                    <a:pt x="1905" y="226"/>
                  </a:lnTo>
                  <a:lnTo>
                    <a:pt x="1809" y="194"/>
                  </a:lnTo>
                  <a:lnTo>
                    <a:pt x="1453" y="97"/>
                  </a:lnTo>
                  <a:lnTo>
                    <a:pt x="8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3"/>
            <p:cNvSpPr/>
            <p:nvPr/>
          </p:nvSpPr>
          <p:spPr>
            <a:xfrm>
              <a:off x="2062800" y="2052100"/>
              <a:ext cx="28300" cy="8925"/>
            </a:xfrm>
            <a:custGeom>
              <a:avLst/>
              <a:gdLst/>
              <a:ahLst/>
              <a:cxnLst/>
              <a:rect l="l" t="t" r="r" b="b"/>
              <a:pathLst>
                <a:path w="1132" h="357" extrusionOk="0">
                  <a:moveTo>
                    <a:pt x="1" y="1"/>
                  </a:moveTo>
                  <a:lnTo>
                    <a:pt x="65" y="65"/>
                  </a:lnTo>
                  <a:lnTo>
                    <a:pt x="291" y="162"/>
                  </a:lnTo>
                  <a:lnTo>
                    <a:pt x="614" y="259"/>
                  </a:lnTo>
                  <a:lnTo>
                    <a:pt x="937" y="356"/>
                  </a:lnTo>
                  <a:lnTo>
                    <a:pt x="1131" y="356"/>
                  </a:lnTo>
                  <a:lnTo>
                    <a:pt x="1034" y="259"/>
                  </a:lnTo>
                  <a:lnTo>
                    <a:pt x="776" y="162"/>
                  </a:lnTo>
                  <a:lnTo>
                    <a:pt x="517" y="98"/>
                  </a:lnTo>
                  <a:lnTo>
                    <a:pt x="291" y="33"/>
                  </a:lnTo>
                  <a:lnTo>
                    <a:pt x="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3"/>
            <p:cNvSpPr/>
            <p:nvPr/>
          </p:nvSpPr>
          <p:spPr>
            <a:xfrm>
              <a:off x="7196175" y="2279800"/>
              <a:ext cx="13750" cy="14550"/>
            </a:xfrm>
            <a:custGeom>
              <a:avLst/>
              <a:gdLst/>
              <a:ahLst/>
              <a:cxnLst/>
              <a:rect l="l" t="t" r="r" b="b"/>
              <a:pathLst>
                <a:path w="550" h="582" extrusionOk="0">
                  <a:moveTo>
                    <a:pt x="65" y="0"/>
                  </a:moveTo>
                  <a:lnTo>
                    <a:pt x="0" y="65"/>
                  </a:lnTo>
                  <a:lnTo>
                    <a:pt x="0" y="162"/>
                  </a:lnTo>
                  <a:lnTo>
                    <a:pt x="32" y="291"/>
                  </a:lnTo>
                  <a:lnTo>
                    <a:pt x="129" y="388"/>
                  </a:lnTo>
                  <a:lnTo>
                    <a:pt x="226" y="485"/>
                  </a:lnTo>
                  <a:lnTo>
                    <a:pt x="355" y="581"/>
                  </a:lnTo>
                  <a:lnTo>
                    <a:pt x="517" y="581"/>
                  </a:lnTo>
                  <a:lnTo>
                    <a:pt x="549" y="517"/>
                  </a:lnTo>
                  <a:lnTo>
                    <a:pt x="549" y="420"/>
                  </a:lnTo>
                  <a:lnTo>
                    <a:pt x="517" y="291"/>
                  </a:lnTo>
                  <a:lnTo>
                    <a:pt x="452" y="194"/>
                  </a:lnTo>
                  <a:lnTo>
                    <a:pt x="355" y="97"/>
                  </a:lnTo>
                  <a:lnTo>
                    <a:pt x="2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9" name="Google Shape;1409;p53"/>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3"/>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3"/>
          <p:cNvSpPr txBox="1">
            <a:spLocks noGrp="1"/>
          </p:cNvSpPr>
          <p:nvPr>
            <p:ph type="body" idx="1"/>
          </p:nvPr>
        </p:nvSpPr>
        <p:spPr>
          <a:xfrm>
            <a:off x="367900" y="1103983"/>
            <a:ext cx="8026245" cy="70852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800" b="1" dirty="0">
                <a:latin typeface="Cambria" panose="02040503050406030204" pitchFamily="18" charset="0"/>
                <a:ea typeface="Assistant"/>
                <a:cs typeface="Assistant"/>
                <a:sym typeface="Assistant"/>
              </a:rPr>
              <a:t>Khởi nghĩa Hai Bà Trưng chống Bắc thuộc, do hai chị em là Trưng Trắc và Trưng Nhị lãnh đạo.</a:t>
            </a:r>
          </a:p>
        </p:txBody>
      </p:sp>
      <p:grpSp>
        <p:nvGrpSpPr>
          <p:cNvPr id="1413" name="Google Shape;1413;p53"/>
          <p:cNvGrpSpPr/>
          <p:nvPr/>
        </p:nvGrpSpPr>
        <p:grpSpPr>
          <a:xfrm rot="3366779" flipH="1">
            <a:off x="7651099" y="40051"/>
            <a:ext cx="1782424" cy="1363331"/>
            <a:chOff x="2939750" y="4553425"/>
            <a:chExt cx="759150" cy="580675"/>
          </a:xfrm>
        </p:grpSpPr>
        <p:sp>
          <p:nvSpPr>
            <p:cNvPr id="1414" name="Google Shape;1414;p53"/>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3"/>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3"/>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3"/>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53"/>
          <p:cNvGrpSpPr/>
          <p:nvPr/>
        </p:nvGrpSpPr>
        <p:grpSpPr>
          <a:xfrm rot="4216966">
            <a:off x="-1650132" y="3732785"/>
            <a:ext cx="2732656" cy="1843211"/>
            <a:chOff x="965100" y="1428788"/>
            <a:chExt cx="1354200" cy="913425"/>
          </a:xfrm>
        </p:grpSpPr>
        <p:sp>
          <p:nvSpPr>
            <p:cNvPr id="1419" name="Google Shape;1419;p5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53"/>
          <p:cNvGrpSpPr/>
          <p:nvPr/>
        </p:nvGrpSpPr>
        <p:grpSpPr>
          <a:xfrm flipH="1">
            <a:off x="8604541" y="4831249"/>
            <a:ext cx="270464" cy="117823"/>
            <a:chOff x="2903262" y="4795769"/>
            <a:chExt cx="373776" cy="162828"/>
          </a:xfrm>
        </p:grpSpPr>
        <p:sp>
          <p:nvSpPr>
            <p:cNvPr id="1431" name="Google Shape;1431;p53"/>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3"/>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3"/>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Tranh minh họa khởi nghĩa Hai Bà Trưng">
            <a:extLst>
              <a:ext uri="{FF2B5EF4-FFF2-40B4-BE49-F238E27FC236}">
                <a16:creationId xmlns:a16="http://schemas.microsoft.com/office/drawing/2014/main" id="{47BABD26-FE6F-CB27-9CF6-570E39471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695" y="2281369"/>
            <a:ext cx="5063625" cy="2659291"/>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8BA23A7-06A2-D4FF-D358-D19F9A21A693}"/>
              </a:ext>
            </a:extLst>
          </p:cNvPr>
          <p:cNvPicPr>
            <a:picLocks noChangeAspect="1"/>
          </p:cNvPicPr>
          <p:nvPr/>
        </p:nvPicPr>
        <p:blipFill>
          <a:blip r:embed="rId4"/>
          <a:stretch>
            <a:fillRect/>
          </a:stretch>
        </p:blipFill>
        <p:spPr>
          <a:xfrm>
            <a:off x="2502414" y="-38406"/>
            <a:ext cx="4680054" cy="1156565"/>
          </a:xfrm>
          <a:prstGeom prst="rect">
            <a:avLst/>
          </a:prstGeom>
        </p:spPr>
      </p:pic>
    </p:spTree>
    <p:extLst>
      <p:ext uri="{BB962C8B-B14F-4D97-AF65-F5344CB8AC3E}">
        <p14:creationId xmlns:p14="http://schemas.microsoft.com/office/powerpoint/2010/main" val="594129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grpSp>
        <p:nvGrpSpPr>
          <p:cNvPr id="1575" name="Google Shape;1575;p56"/>
          <p:cNvGrpSpPr/>
          <p:nvPr/>
        </p:nvGrpSpPr>
        <p:grpSpPr>
          <a:xfrm>
            <a:off x="7793311" y="272129"/>
            <a:ext cx="1092721" cy="835824"/>
            <a:chOff x="2939750" y="4553425"/>
            <a:chExt cx="759150" cy="580675"/>
          </a:xfrm>
        </p:grpSpPr>
        <p:sp>
          <p:nvSpPr>
            <p:cNvPr id="1576" name="Google Shape;1576;p56"/>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6"/>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6"/>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6"/>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70010D5D-0B3A-662D-4129-709987CE3E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852206" y="1081850"/>
            <a:ext cx="6917340" cy="4061649"/>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80780E-2DF2-F282-67C0-7D48A0AA5354}"/>
              </a:ext>
            </a:extLst>
          </p:cNvPr>
          <p:cNvPicPr>
            <a:picLocks noChangeAspect="1"/>
          </p:cNvPicPr>
          <p:nvPr/>
        </p:nvPicPr>
        <p:blipFill>
          <a:blip r:embed="rId5"/>
          <a:stretch>
            <a:fillRect/>
          </a:stretch>
        </p:blipFill>
        <p:spPr>
          <a:xfrm>
            <a:off x="1619751" y="1440599"/>
            <a:ext cx="7528466" cy="1860483"/>
          </a:xfrm>
          <a:prstGeom prst="rect">
            <a:avLst/>
          </a:prstGeom>
        </p:spPr>
      </p:pic>
    </p:spTree>
    <p:extLst>
      <p:ext uri="{BB962C8B-B14F-4D97-AF65-F5344CB8AC3E}">
        <p14:creationId xmlns:p14="http://schemas.microsoft.com/office/powerpoint/2010/main" val="240881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5CAF849-C658-577B-D7D9-D886E8262F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432379" y="1491404"/>
            <a:ext cx="5992908" cy="3518851"/>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242FFC-7439-EBCC-CE33-21EBC35C2B76}"/>
              </a:ext>
            </a:extLst>
          </p:cNvPr>
          <p:cNvPicPr>
            <a:picLocks noChangeAspect="1"/>
          </p:cNvPicPr>
          <p:nvPr/>
        </p:nvPicPr>
        <p:blipFill>
          <a:blip r:embed="rId4"/>
          <a:stretch>
            <a:fillRect/>
          </a:stretch>
        </p:blipFill>
        <p:spPr>
          <a:xfrm>
            <a:off x="1218514" y="795880"/>
            <a:ext cx="8010838" cy="2402032"/>
          </a:xfrm>
          <a:prstGeom prst="rect">
            <a:avLst/>
          </a:prstGeom>
        </p:spPr>
      </p:pic>
    </p:spTree>
    <p:extLst>
      <p:ext uri="{BB962C8B-B14F-4D97-AF65-F5344CB8AC3E}">
        <p14:creationId xmlns:p14="http://schemas.microsoft.com/office/powerpoint/2010/main" val="150702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279900" y="635000"/>
            <a:ext cx="4268445" cy="18131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ED6C29E-DC46-BF02-660B-401B565C74E0}"/>
              </a:ext>
            </a:extLst>
          </p:cNvPr>
          <p:cNvSpPr txBox="1"/>
          <p:nvPr/>
        </p:nvSpPr>
        <p:spPr>
          <a:xfrm>
            <a:off x="4279899" y="802910"/>
            <a:ext cx="4268445" cy="1477328"/>
          </a:xfrm>
          <a:prstGeom prst="rect">
            <a:avLst/>
          </a:prstGeom>
          <a:noFill/>
        </p:spPr>
        <p:txBody>
          <a:bodyPr wrap="square" rtlCol="0">
            <a:spAutoFit/>
          </a:bodyPr>
          <a:lstStyle/>
          <a:p>
            <a:pPr algn="ctr"/>
            <a:r>
              <a:rPr lang="vi-VN" sz="4500" b="1" dirty="0">
                <a:solidFill>
                  <a:srgbClr val="2D575C"/>
                </a:solidFill>
                <a:latin typeface="Cambria" panose="02040503050406030204" pitchFamily="18" charset="0"/>
                <a:ea typeface="Cambria" panose="02040503050406030204" pitchFamily="18" charset="0"/>
              </a:rPr>
              <a:t>Đọc thông tin sách giáo khoa.</a:t>
            </a:r>
            <a:endParaRPr lang="en-GB" sz="4500" b="1" dirty="0">
              <a:solidFill>
                <a:srgbClr val="2D575C"/>
              </a:solidFill>
              <a:latin typeface="Cambria" panose="02040503050406030204" pitchFamily="18" charset="0"/>
              <a:ea typeface="Cambria" panose="02040503050406030204" pitchFamily="18" charset="0"/>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E0080B0D-A670-8500-1268-76D930C7F7C0}"/>
                  </a:ext>
                </a:extLst>
              </p:cNvPr>
              <p:cNvGraphicFramePr>
                <a:graphicFrameLocks noChangeAspect="1"/>
              </p:cNvGraphicFramePr>
              <p:nvPr>
                <p:extLst>
                  <p:ext uri="{D42A27DB-BD31-4B8C-83A1-F6EECF244321}">
                    <p14:modId xmlns:p14="http://schemas.microsoft.com/office/powerpoint/2010/main" val="3850098511"/>
                  </p:ext>
                </p:extLst>
              </p:nvPr>
            </p:nvGraphicFramePr>
            <p:xfrm>
              <a:off x="116304" y="0"/>
              <a:ext cx="4455696" cy="5246223"/>
            </p:xfrm>
            <a:graphic>
              <a:graphicData uri="http://schemas.microsoft.com/office/powerpoint/2016/slidezoom">
                <pslz:sldZm>
                  <pslz:sldZmObj sldId="346" cId="424358616">
                    <pslz:zmPr id="{9A899556-0941-0441-B091-74D28C5CF92A}" returnToParent="0" imageType="cover" transitionDur="1000">
                      <p166:blipFill xmlns:p166="http://schemas.microsoft.com/office/powerpoint/2016/6/main">
                        <a:blip r:embed="rId2">
                          <a:extLst>
                            <a:ext uri="{96DAC541-7B7A-43D3-8B79-37D633B846F1}">
                              <asvg:svgBlip xmlns:asvg="http://schemas.microsoft.com/office/drawing/2016/SVG/main" r:embed="rId3"/>
                            </a:ext>
                          </a:extLst>
                        </a:blip>
                        <a:stretch>
                          <a:fillRect/>
                        </a:stretch>
                      </p166:blipFill>
                      <p166:spPr xmlns:p166="http://schemas.microsoft.com/office/powerpoint/2016/6/main">
                        <a:xfrm>
                          <a:off x="0" y="0"/>
                          <a:ext cx="4455696" cy="5246223"/>
                        </a:xfrm>
                        <a:prstGeom prst="rect">
                          <a:avLst/>
                        </a:prstGeom>
                        <a:ln w="3175">
                          <a:noFill/>
                        </a:ln>
                      </p166:spPr>
                    </pslz:zmPr>
                  </pslz:sldZmObj>
                </pslz:sldZm>
              </a:graphicData>
            </a:graphic>
          </p:graphicFrame>
        </mc:Choice>
        <mc:Fallback xmlns="">
          <p:pic>
            <p:nvPicPr>
              <p:cNvPr id="7" name="Slide Zoom 6">
                <a:hlinkClick r:id="rId4" action="ppaction://hlinksldjump"/>
                <a:extLst>
                  <a:ext uri="{FF2B5EF4-FFF2-40B4-BE49-F238E27FC236}">
                    <a16:creationId xmlns:a16="http://schemas.microsoft.com/office/drawing/2014/main" id="{E0080B0D-A670-8500-1268-76D930C7F7C0}"/>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116304" y="0"/>
                <a:ext cx="4455696" cy="5246223"/>
              </a:xfrm>
              <a:prstGeom prst="rect">
                <a:avLst/>
              </a:prstGeom>
              <a:ln w="3175">
                <a:noFill/>
              </a:ln>
            </p:spPr>
          </p:pic>
        </mc:Fallback>
      </mc:AlternateContent>
    </p:spTree>
    <p:extLst>
      <p:ext uri="{BB962C8B-B14F-4D97-AF65-F5344CB8AC3E}">
        <p14:creationId xmlns:p14="http://schemas.microsoft.com/office/powerpoint/2010/main" val="329113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628E720D-985F-84A0-702E-38B4A0DC659E}"/>
              </a:ext>
            </a:extLst>
          </p:cNvPr>
          <p:cNvSpPr/>
          <p:nvPr/>
        </p:nvSpPr>
        <p:spPr>
          <a:xfrm>
            <a:off x="259883" y="240633"/>
            <a:ext cx="8884117" cy="4764504"/>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endParaRPr lang="vi-VN" sz="45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852D7A90-B8DC-594D-9C11-BAEDBAF9A89C}"/>
              </a:ext>
            </a:extLst>
          </p:cNvPr>
          <p:cNvSpPr txBox="1"/>
          <p:nvPr/>
        </p:nvSpPr>
        <p:spPr>
          <a:xfrm>
            <a:off x="437949" y="409329"/>
            <a:ext cx="8527983" cy="4493538"/>
          </a:xfrm>
          <a:prstGeom prst="rect">
            <a:avLst/>
          </a:prstGeom>
          <a:noFill/>
        </p:spPr>
        <p:txBody>
          <a:bodyPr wrap="square">
            <a:spAutoFit/>
          </a:bodyPr>
          <a:lstStyle/>
          <a:p>
            <a:pPr algn="just"/>
            <a:r>
              <a:rPr lang="vi-VN" sz="2600" dirty="0"/>
              <a:t>         </a:t>
            </a:r>
            <a:r>
              <a:rPr lang="en-SG" sz="2600" dirty="0">
                <a:latin typeface="Cambria" panose="02040503050406030204" pitchFamily="18" charset="0"/>
                <a:ea typeface="Cambria" panose="02040503050406030204" pitchFamily="18" charset="0"/>
              </a:rPr>
              <a:t>Sau </a:t>
            </a:r>
            <a:r>
              <a:rPr lang="en-SG" sz="2600" dirty="0" err="1">
                <a:latin typeface="Cambria" panose="02040503050406030204" pitchFamily="18" charset="0"/>
                <a:ea typeface="Cambria" panose="02040503050406030204" pitchFamily="18" charset="0"/>
              </a:rPr>
              <a:t>khi</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Triệu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Đà</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thôn</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tính</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nước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Âu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Lạc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năm</a:t>
            </a:r>
            <a:r>
              <a:rPr lang="en-SG" sz="2600" dirty="0">
                <a:latin typeface="Cambria" panose="02040503050406030204" pitchFamily="18" charset="0"/>
                <a:ea typeface="Cambria" panose="02040503050406030204" pitchFamily="18" charset="0"/>
              </a:rPr>
              <a:t> 179 TCN), </a:t>
            </a:r>
            <a:r>
              <a:rPr lang="en-SG" sz="2600" dirty="0" err="1">
                <a:latin typeface="Cambria" panose="02040503050406030204" pitchFamily="18" charset="0"/>
                <a:ea typeface="Cambria" panose="02040503050406030204" pitchFamily="18" charset="0"/>
              </a:rPr>
              <a:t>các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triều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đại</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phong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kiến</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phương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Bắc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nối</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tiếp</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nhau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đô</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hộ</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nước</a:t>
            </a:r>
            <a:r>
              <a:rPr lang="en-SG" sz="2600" dirty="0">
                <a:latin typeface="Cambria" panose="02040503050406030204" pitchFamily="18" charset="0"/>
                <a:ea typeface="Cambria" panose="02040503050406030204" pitchFamily="18" charset="0"/>
              </a:rPr>
              <a:t> ta </a:t>
            </a:r>
            <a:r>
              <a:rPr lang="en-SG" sz="2600" dirty="0" err="1">
                <a:latin typeface="Cambria" panose="02040503050406030204" pitchFamily="18" charset="0"/>
                <a:ea typeface="Cambria" panose="02040503050406030204" pitchFamily="18" charset="0"/>
              </a:rPr>
              <a:t>trong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hơn</a:t>
            </a:r>
            <a:r>
              <a:rPr lang="en-SG" sz="2600" dirty="0">
                <a:latin typeface="Cambria" panose="02040503050406030204" pitchFamily="18" charset="0"/>
                <a:ea typeface="Cambria" panose="02040503050406030204" pitchFamily="18" charset="0"/>
              </a:rPr>
              <a:t> 1</a:t>
            </a:r>
            <a:r>
              <a:rPr lang="vi-VN" sz="2600" dirty="0">
                <a:latin typeface="Cambria" panose="02040503050406030204" pitchFamily="18" charset="0"/>
                <a:ea typeface="Cambria" panose="02040503050406030204" pitchFamily="18" charset="0"/>
              </a:rPr>
              <a:t> </a:t>
            </a:r>
            <a:r>
              <a:rPr lang="en-SG" sz="2600" dirty="0">
                <a:latin typeface="Cambria" panose="02040503050406030204" pitchFamily="18" charset="0"/>
                <a:ea typeface="Cambria" panose="02040503050406030204" pitchFamily="18" charset="0"/>
              </a:rPr>
              <a:t>000 </a:t>
            </a:r>
            <a:r>
              <a:rPr lang="en-SG" sz="2600" dirty="0" err="1">
                <a:latin typeface="Cambria" panose="02040503050406030204" pitchFamily="18" charset="0"/>
                <a:ea typeface="Cambria" panose="02040503050406030204" pitchFamily="18" charset="0"/>
              </a:rPr>
              <a:t>năm</a:t>
            </a:r>
            <a:r>
              <a:rPr lang="en-SG"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pPr algn="just"/>
            <a:r>
              <a:rPr lang="vi-VN"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Dưới</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ách</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thống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trị</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của</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phong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kiến</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phương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Bắc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nhân</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dân</a:t>
            </a:r>
            <a:r>
              <a:rPr lang="en-SG" sz="2600" dirty="0">
                <a:latin typeface="Cambria" panose="02040503050406030204" pitchFamily="18" charset="0"/>
                <a:ea typeface="Cambria" panose="02040503050406030204" pitchFamily="18" charset="0"/>
              </a:rPr>
              <a:t> ta </a:t>
            </a:r>
            <a:r>
              <a:rPr lang="en-SG" sz="2600" dirty="0" err="1">
                <a:latin typeface="Cambria" panose="02040503050406030204" pitchFamily="18" charset="0"/>
                <a:ea typeface="Cambria" panose="02040503050406030204" pitchFamily="18" charset="0"/>
              </a:rPr>
              <a:t>liên</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tục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đứng</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lên</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đấu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tranh</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giành</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độc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lập</a:t>
            </a:r>
            <a:r>
              <a:rPr lang="en-SG" sz="2600" dirty="0">
                <a:latin typeface="Cambria" panose="02040503050406030204" pitchFamily="18" charset="0"/>
                <a:ea typeface="Cambria" panose="02040503050406030204" pitchFamily="18" charset="0"/>
              </a:rPr>
              <a:t>. Trong </a:t>
            </a:r>
            <a:r>
              <a:rPr lang="en-SG" sz="2600" dirty="0" err="1">
                <a:latin typeface="Cambria" panose="02040503050406030204" pitchFamily="18" charset="0"/>
                <a:ea typeface="Cambria" panose="02040503050406030204" pitchFamily="18" charset="0"/>
              </a:rPr>
              <a:t>đó</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tiêu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biểu</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là</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các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cuộc</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khởi</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nghĩa</a:t>
            </a:r>
            <a:r>
              <a:rPr lang="en-SG" sz="2600" dirty="0">
                <a:latin typeface="Cambria" panose="02040503050406030204" pitchFamily="18" charset="0"/>
                <a:ea typeface="Cambria" panose="02040503050406030204" pitchFamily="18" charset="0"/>
              </a:rPr>
              <a:t> </a:t>
            </a:r>
            <a:r>
              <a:rPr lang="en-SG" sz="2600" dirty="0" err="1">
                <a:latin typeface="Cambria" panose="02040503050406030204" pitchFamily="18" charset="0"/>
                <a:ea typeface="Cambria" panose="02040503050406030204" pitchFamily="18" charset="0"/>
              </a:rPr>
              <a:t>của</a:t>
            </a:r>
            <a:r>
              <a:rPr lang="vi-VN" sz="2600" dirty="0">
                <a:latin typeface="Cambria" panose="02040503050406030204" pitchFamily="18" charset="0"/>
                <a:ea typeface="Cambria" panose="02040503050406030204" pitchFamily="18" charset="0"/>
              </a:rPr>
              <a:t> Hai Bà Trưng (40 – 43), Bà Triệu (248), Lý Bí – Triệu Quang Phục (542-602), Mai Thúc Loan (713 – 722), Phùng Hưng (766 – 779), Khúc Thừa Dụ (905). Chiến thắng Bạch Đằng của Ngô Quyền (938) đã kết thúc thời kì Bắc thuộc, mở ra thời kì độc lập, tự chủ lâu dài của dân tộc.</a:t>
            </a:r>
            <a:endParaRPr lang="en-SG"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9497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3810000" y="660400"/>
            <a:ext cx="5232400" cy="2647012"/>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3657600" y="850900"/>
            <a:ext cx="5486400" cy="21698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5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rPr>
              <a:t>Em hãy cho biết nguyên nhân của các cuộc đấu tranh?</a:t>
            </a:r>
            <a:endParaRPr kumimoji="0" lang="en-GB" sz="4500" b="1" i="0" u="none" strike="noStrike" kern="0" cap="none" spc="0" normalizeH="0" baseline="0" noProof="0" dirty="0">
              <a:ln>
                <a:noFill/>
              </a:ln>
              <a:solidFill>
                <a:srgbClr val="2D575C"/>
              </a:solidFill>
              <a:effectLst/>
              <a:uLnTx/>
              <a:uFillTx/>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E1D06EC-9120-9A4D-D865-2132B6B2CE23}"/>
                  </a:ext>
                </a:extLst>
              </p:cNvPr>
              <p:cNvGraphicFramePr>
                <a:graphicFrameLocks noChangeAspect="1"/>
              </p:cNvGraphicFramePr>
              <p:nvPr>
                <p:extLst>
                  <p:ext uri="{D42A27DB-BD31-4B8C-83A1-F6EECF244321}">
                    <p14:modId xmlns:p14="http://schemas.microsoft.com/office/powerpoint/2010/main" val="2980983951"/>
                  </p:ext>
                </p:extLst>
              </p:nvPr>
            </p:nvGraphicFramePr>
            <p:xfrm>
              <a:off x="127000" y="190347"/>
              <a:ext cx="4455696" cy="5246223"/>
            </p:xfrm>
            <a:graphic>
              <a:graphicData uri="http://schemas.microsoft.com/office/powerpoint/2016/slidezoom">
                <pslz:sldZm>
                  <pslz:sldZmObj sldId="346" cId="424358616">
                    <pslz:zmPr id="{9A899556-0941-0441-B091-74D28C5CF92A}" returnToParent="0" imageType="cover" transitionDur="1000">
                      <p166:blipFill xmlns:p166="http://schemas.microsoft.com/office/powerpoint/2016/6/main">
                        <a:blip r:embed="rId2">
                          <a:extLst>
                            <a:ext uri="{96DAC541-7B7A-43D3-8B79-37D633B846F1}">
                              <asvg:svgBlip xmlns:asvg="http://schemas.microsoft.com/office/drawing/2016/SVG/main" r:embed="rId3"/>
                            </a:ext>
                          </a:extLst>
                        </a:blip>
                        <a:stretch>
                          <a:fillRect/>
                        </a:stretch>
                      </p166:blipFill>
                      <p166:spPr xmlns:p166="http://schemas.microsoft.com/office/powerpoint/2016/6/main">
                        <a:xfrm>
                          <a:off x="0" y="0"/>
                          <a:ext cx="4455696" cy="5246223"/>
                        </a:xfrm>
                        <a:prstGeom prst="rect">
                          <a:avLst/>
                        </a:prstGeom>
                        <a:ln w="3175">
                          <a:noFill/>
                        </a:ln>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7E1D06EC-9120-9A4D-D865-2132B6B2CE23}"/>
                  </a:ext>
                </a:extLst>
              </p:cNvPr>
              <p:cNvPicPr>
                <a:picLocks noGrp="1" noRot="1" noChangeAspect="1" noMove="1" noResize="1" noEditPoints="1" noAdjustHandles="1" noChangeArrowheads="1" noChangeShapeType="1"/>
              </p:cNvPicPr>
              <p:nvPr/>
            </p:nvPicPr>
            <p:blipFill>
              <a:blip r:embed="rId5">
                <a:extLst>
                  <a:ext uri="{96DAC541-7B7A-43D3-8B79-37D633B846F1}">
                    <asvg:svgBlip xmlns:asvg="http://schemas.microsoft.com/office/drawing/2016/SVG/main" r:embed="rId6"/>
                  </a:ext>
                </a:extLst>
              </a:blip>
              <a:stretch>
                <a:fillRect/>
              </a:stretch>
            </p:blipFill>
            <p:spPr>
              <a:xfrm>
                <a:off x="127000" y="190347"/>
                <a:ext cx="4455696" cy="5246223"/>
              </a:xfrm>
              <a:prstGeom prst="rect">
                <a:avLst/>
              </a:prstGeom>
              <a:ln w="3175">
                <a:noFill/>
              </a:ln>
            </p:spPr>
          </p:pic>
        </mc:Fallback>
      </mc:AlternateContent>
    </p:spTree>
    <p:extLst>
      <p:ext uri="{BB962C8B-B14F-4D97-AF65-F5344CB8AC3E}">
        <p14:creationId xmlns:p14="http://schemas.microsoft.com/office/powerpoint/2010/main" val="3459498163"/>
      </p:ext>
    </p:extLst>
  </p:cSld>
  <p:clrMapOvr>
    <a:masterClrMapping/>
  </p:clrMapOvr>
</p:sld>
</file>

<file path=ppt/theme/theme1.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798</Words>
  <Application>Microsoft Office PowerPoint</Application>
  <PresentationFormat>On-screen Show (16:9)</PresentationFormat>
  <Paragraphs>77</Paragraphs>
  <Slides>29</Slides>
  <Notes>16</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Assistant Medium</vt:lpstr>
      <vt:lpstr>SVN-Androgyne</vt:lpstr>
      <vt:lpstr>Montserrat Bold</vt:lpstr>
      <vt:lpstr>Bahnschrift SemiBold Condensed</vt:lpstr>
      <vt:lpstr>Calibri</vt:lpstr>
      <vt:lpstr>Roboto Condensed Light</vt:lpstr>
      <vt:lpstr>Arial</vt:lpstr>
      <vt:lpstr>SVN-Newton</vt:lpstr>
      <vt:lpstr>Cambria</vt:lpstr>
      <vt:lpstr>SVN-The Voice Heavy</vt:lpstr>
      <vt:lpstr>#9Slide07 IcielCrocante</vt:lpstr>
      <vt:lpstr>Nunito</vt:lpstr>
      <vt:lpstr>Arimo</vt:lpstr>
      <vt:lpstr>Cloud Soft Bold</vt:lpstr>
      <vt:lpstr>Rajdhani</vt:lpstr>
      <vt:lpstr>Times New Roman</vt:lpstr>
      <vt:lpstr>Livvic</vt:lpstr>
      <vt:lpstr>World War II D-Day Invasion XL by Slidesgo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Một số cuộc đấu tranh tiêu biểu trong thời kì Bắc thuộc</vt:lpstr>
      <vt:lpstr> Kể tên một số cuộc đấu tranh  tiêu biểu trong thời kì Bắc thuộc </vt:lpstr>
      <vt:lpstr>PowerPoint Presentation</vt:lpstr>
      <vt:lpstr>b)Cho biết việc nhân dân ta liên tục đứng lên đấu tranh giành độc lập thể hiện điều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Tư Bùi</cp:lastModifiedBy>
  <cp:revision>10</cp:revision>
  <dcterms:modified xsi:type="dcterms:W3CDTF">2024-09-29T12:36:58Z</dcterms:modified>
</cp:coreProperties>
</file>