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tags/tag6.xml" ContentType="application/vnd.openxmlformats-officedocument.presentationml.tags+xml"/>
  <Override PartName="/ppt/notesSlides/notesSlide14.xml" ContentType="application/vnd.openxmlformats-officedocument.presentationml.notesSlide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8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3" r:id="rId2"/>
    <p:sldMasterId id="2147483677" r:id="rId3"/>
    <p:sldMasterId id="2147483680" r:id="rId4"/>
    <p:sldMasterId id="2147483693" r:id="rId5"/>
  </p:sldMasterIdLst>
  <p:notesMasterIdLst>
    <p:notesMasterId r:id="rId30"/>
  </p:notesMasterIdLst>
  <p:sldIdLst>
    <p:sldId id="257" r:id="rId6"/>
    <p:sldId id="259" r:id="rId7"/>
    <p:sldId id="314" r:id="rId8"/>
    <p:sldId id="305" r:id="rId9"/>
    <p:sldId id="307" r:id="rId10"/>
    <p:sldId id="315" r:id="rId11"/>
    <p:sldId id="270" r:id="rId12"/>
    <p:sldId id="278" r:id="rId13"/>
    <p:sldId id="323" r:id="rId14"/>
    <p:sldId id="324" r:id="rId15"/>
    <p:sldId id="318" r:id="rId16"/>
    <p:sldId id="334" r:id="rId17"/>
    <p:sldId id="335" r:id="rId18"/>
    <p:sldId id="326" r:id="rId19"/>
    <p:sldId id="327" r:id="rId20"/>
    <p:sldId id="319" r:id="rId21"/>
    <p:sldId id="329" r:id="rId22"/>
    <p:sldId id="311" r:id="rId23"/>
    <p:sldId id="312" r:id="rId24"/>
    <p:sldId id="330" r:id="rId25"/>
    <p:sldId id="306" r:id="rId26"/>
    <p:sldId id="332" r:id="rId27"/>
    <p:sldId id="289" r:id="rId28"/>
    <p:sldId id="256" r:id="rId29"/>
  </p:sldIdLst>
  <p:sldSz cx="12192000" cy="6858000"/>
  <p:notesSz cx="6858000" cy="9144000"/>
  <p:embeddedFontLst>
    <p:embeddedFont>
      <p:font typeface="等线" panose="02010600030101010101" pitchFamily="2" charset="-122"/>
      <p:regular r:id="rId31"/>
    </p:embeddedFont>
    <p:embeddedFont>
      <p:font typeface="#9Slide05 Aphrodite Pro" panose="020B0604020202020204" charset="0"/>
      <p:regular r:id="rId32"/>
    </p:embeddedFont>
    <p:embeddedFont>
      <p:font typeface="#9Slide05 Bodega Script" panose="020B0604020202020204" charset="0"/>
      <p:regular r:id="rId33"/>
    </p:embeddedFont>
    <p:embeddedFont>
      <p:font typeface="#9Slide07 HoneyCream" panose="020B060402020202020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  <p:embeddedFont>
      <p:font typeface="Cambria Math" panose="02040503050406030204" pitchFamily="18" charset="0"/>
      <p:regular r:id="rId43"/>
    </p:embeddedFont>
    <p:embeddedFont>
      <p:font typeface="UTM Scriptina KT" panose="020B0604020202020204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5A11"/>
    <a:srgbClr val="FCFCFA"/>
    <a:srgbClr val="FFDF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717" autoAdjust="0"/>
  </p:normalViewPr>
  <p:slideViewPr>
    <p:cSldViewPr snapToGrid="0">
      <p:cViewPr>
        <p:scale>
          <a:sx n="44" d="100"/>
          <a:sy n="44" d="100"/>
        </p:scale>
        <p:origin x="916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6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7B6CAA-5814-4517-BDD9-2BA0C7417AA0}" type="datetimeFigureOut">
              <a:rPr lang="en-US" smtClean="0"/>
              <a:t>24/3/2025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97E4C4-14EA-4BA1-B8C2-6E0175756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070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7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A0529-CC20-3DC3-1F49-08D1EEAB9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4914E5A-D0BB-3C09-CEAB-AE850CB69B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7172A2A-6A10-5C0F-F43B-AE98504B42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30B97BF-674F-125E-9562-36D9219A35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5873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2B838-73E2-CB3A-DF09-C31E1FAAC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FA85BE5-A5DC-5919-C74B-81B86A7F30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903ACCE-4FE3-0B6A-CC2D-561D74644C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2DBF5F-3915-B494-E8A2-AB193537CD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756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9B52A-618C-714F-1214-7576E91E7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C5BDC6A-5B2D-54E1-C822-6437B4FA32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AE3B3FB-88D5-6395-2553-687D8D7B31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12AEE91-6144-209D-DB66-A8E31E1707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5721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297E1-A035-CE57-FCE8-0E52BCB7E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783FD32-9A75-BB18-A3BB-48895451A2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02C2650-7A0D-9069-71F6-E9D8B6F8DE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8F6AB2A-DD40-45F7-9B2D-3104749D4E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4415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15884-7F2D-B49E-8789-322E364BA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B91F896-5610-693F-F6B4-DF04A4F3C1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76AD4A5-EF46-00FB-6E93-84DB099036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01004A-0329-66F3-4C46-9DFC3DA0B3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199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7D23B-BD27-F853-A7F7-3E68A0B49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B7647FB-FCA5-EB8F-40AE-3B0D8DCF1A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146A40A-5F72-7E41-749A-94EF49E784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4D1E8E2-24F6-860A-665A-907474D8F8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2735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6F161-CFA0-491C-EB10-AD55C90ED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B074C6F-FB25-D824-6232-1A549F1450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B9D2524-B470-48B6-9269-5AD1072A07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82526FF-69CA-5EDE-0283-3595BC370F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4758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5298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08CE5-E1ED-365E-F4F6-AFA2F10DE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7E4B58B-5DB6-1C7F-8EAA-9CD092105C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F9F5779-9D23-0525-AB74-9243E3BA80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F0D09E-8F0D-B504-D069-35AEB96BF7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186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43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023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https://www.youtube.com/watch?v=kd8be6ZHEuA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7E4C4-14EA-4BA1-B8C2-6E017575654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942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44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874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F065A-FEA9-585A-D681-CCB0E2B08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A94057D-3065-A487-5C6C-7F24386DDE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378213E-6B1D-DD36-820B-BEFB8D9334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FC0C33-746C-D675-7659-BCA9BDA5E4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854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575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581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CC310-9E89-7336-0DB9-6C80FD19D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F7D55A2-CE52-9C34-1D99-2342FA32C6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4ADDF52-0A13-D24F-5A1C-A0270C6C79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5B60C70-120E-F6B8-88D4-9C4F6CE9FC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852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acebook.com/groups/629898828017053" TargetMode="Externa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97EBA9-37C8-4C26-B3D9-7FAD15FBD6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30DA955-F517-4D5F-A9E9-989FFE320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9CC0DE-B58C-40F0-BE49-C5D4272157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25F4B-9A1F-4944-BBD1-A7462F7264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80D23A-E9E0-49AE-A8C6-68165665D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5F0CFA-9A38-469F-B6E7-143168B2C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651412-8993-4B8E-8BEF-01D82474D8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862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B31A6-AFE0-086E-39AA-C3CEF574B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30379C-B4C9-67B2-8CDF-D525DB67F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DA5794-DECF-9ACC-E9BA-AF12E65740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201085-06AC-88B5-956B-305A2F9E04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DF8726-9663-2461-9855-23D72C5B11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C051D2-3EC3-D441-DB22-A8ADE82C7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4940-FCAB-4F4E-86C9-8944BE3DD97E}" type="datetimeFigureOut">
              <a:rPr lang="en-US" smtClean="0"/>
              <a:t>24/3/2025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DF75B1-7EF8-222E-7D5D-3820699C6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E727A1-B776-7FDA-0B12-A7739F5DF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3672-6E1A-4CDC-AE11-4C5113CCD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826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DDCD4-A43B-8AE9-9646-A257A2542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F404AE-0CD1-3D4C-379B-D7A75C7D2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4940-FCAB-4F4E-86C9-8944BE3DD97E}" type="datetimeFigureOut">
              <a:rPr lang="en-US" smtClean="0"/>
              <a:t>24/3/2025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4C78F9-B0DA-7D5E-6CEA-22CF27B44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483A72-38EC-EAC5-8016-3759F4A6F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3672-6E1A-4CDC-AE11-4C5113CCD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89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663E7E-47F4-041A-44FA-0851C44B2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4940-FCAB-4F4E-86C9-8944BE3DD97E}" type="datetimeFigureOut">
              <a:rPr lang="en-US" smtClean="0"/>
              <a:t>24/3/2025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67104B-3C57-C3C7-7FBE-AABFFD477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FF6FB9-9771-8E09-3F31-B6603C3EC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3672-6E1A-4CDC-AE11-4C5113CCD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52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42426-0675-B749-B962-C0391C1F5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A154E-BC5C-90D6-5968-E54CB2797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421254-1CDB-FA80-7FC3-4A78DF3654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B7DC49-12B0-67FC-9672-49B8551C3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4940-FCAB-4F4E-86C9-8944BE3DD97E}" type="datetimeFigureOut">
              <a:rPr lang="en-US" smtClean="0"/>
              <a:t>24/3/2025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C77FFA-A42E-8902-D3C9-6F967E86A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1CD290-B18D-FAA4-4A00-077D8243D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3672-6E1A-4CDC-AE11-4C5113CCD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383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67B04-75AA-2811-8B90-6380E84F9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5465E4-5180-88E0-3F46-7A0875B9F2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087C01-947E-0E5D-E82C-B92515B31E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7E1ED2-460C-5102-3FC7-4D51ED835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4940-FCAB-4F4E-86C9-8944BE3DD97E}" type="datetimeFigureOut">
              <a:rPr lang="en-US" smtClean="0"/>
              <a:t>24/3/2025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8C1BAC-59B2-0BC0-C47A-783C44B9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8005A5-3E6A-3C42-248A-C020DE9A5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3672-6E1A-4CDC-AE11-4C5113CCD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353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6E1AC-8FA3-D969-86A4-B37022A57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E2717C-466F-656D-A191-68B980D21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D5E3F-F0FB-576C-2A87-2D62F63F3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4940-FCAB-4F4E-86C9-8944BE3DD97E}" type="datetimeFigureOut">
              <a:rPr lang="en-US" smtClean="0"/>
              <a:t>24/3/2025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8B58A-FB9A-24ED-DE0C-4AD15D2C4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C3037-4A2A-0BAD-C07F-D0E4FE712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3672-6E1A-4CDC-AE11-4C5113CCD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49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F1F38E-0F31-6055-C516-EAF5D4B549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521BBA-811A-985E-D02E-A272737E1C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FD0B23-7107-ADEC-CAA4-3CD3582B1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4940-FCAB-4F4E-86C9-8944BE3DD97E}" type="datetimeFigureOut">
              <a:rPr lang="en-US" smtClean="0"/>
              <a:t>24/3/2025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B804F-7855-A18A-48CA-92035D3FD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A7503-A376-096E-D120-E204CC42F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3672-6E1A-4CDC-AE11-4C5113CCD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22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79E66CC-7CDC-D6B7-DD45-C653CDEFE4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548F4C7-8AB7-D1AA-F02E-4E57EA38116A}"/>
              </a:ext>
            </a:extLst>
          </p:cNvPr>
          <p:cNvSpPr/>
          <p:nvPr userDrawn="1"/>
        </p:nvSpPr>
        <p:spPr>
          <a:xfrm>
            <a:off x="228600" y="167640"/>
            <a:ext cx="11780520" cy="65074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830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6797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745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84864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087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353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42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85417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17547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037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6187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2910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76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76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F39B36-B5B6-4A24-8770-FEE27953C1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7990E3-08E5-4D85-A1E6-5D723C52C5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467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F39B36-B5B6-4A24-8770-FEE27953C1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7990E3-08E5-4D85-A1E6-5D723C52C5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154380" y="-69483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27714" y="5626427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23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109C3-CB5C-2797-DD37-8B2C102842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FF63C4-677E-586A-B6FD-DDBCF8D76B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B50B79-3626-B523-365E-619531A6E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4940-FCAB-4F4E-86C9-8944BE3DD97E}" type="datetimeFigureOut">
              <a:rPr lang="en-US" smtClean="0"/>
              <a:t>24/3/2025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99495-A5C0-D4AE-4D52-DEF77756F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EFFEA-F0B1-478D-F7B1-1121ECF7F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3672-6E1A-4CDC-AE11-4C5113CCD8A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artoon of a fruit stand&#10;&#10;AI-generated content may be incorrect.">
            <a:extLst>
              <a:ext uri="{FF2B5EF4-FFF2-40B4-BE49-F238E27FC236}">
                <a16:creationId xmlns:a16="http://schemas.microsoft.com/office/drawing/2014/main" id="{0727727F-6C8F-49B4-4150-FDB88D6D2F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1772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844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hild and child holding fruits&#10;&#10;AI-generated content may be incorrect.">
            <a:extLst>
              <a:ext uri="{FF2B5EF4-FFF2-40B4-BE49-F238E27FC236}">
                <a16:creationId xmlns:a16="http://schemas.microsoft.com/office/drawing/2014/main" id="{111FB7DF-1E78-537D-D2D8-58349FD829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68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99783-3D26-7AD7-BFBB-9A9156B1A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A104BB-4E5E-86B0-5C2A-52AA8DD50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CF0369B-2AB3-BA03-FEE9-A733581CFD73}"/>
              </a:ext>
            </a:extLst>
          </p:cNvPr>
          <p:cNvSpPr/>
          <p:nvPr userDrawn="1"/>
        </p:nvSpPr>
        <p:spPr>
          <a:xfrm>
            <a:off x="165904" y="196770"/>
            <a:ext cx="11929639" cy="64123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108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3E250-6CD1-D273-67D2-0BA31124A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7FD72-89CE-7A17-F94B-1C0466251B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DA4AEC-AA22-1FE6-19A6-B4A5FF53B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038B9-5087-5290-83A9-464B68AFB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4940-FCAB-4F4E-86C9-8944BE3DD97E}" type="datetimeFigureOut">
              <a:rPr lang="en-US" smtClean="0"/>
              <a:t>24/3/2025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8F5CFA-6CD0-CBA9-54DF-62DD2B28E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D2F08C-2CEB-8093-ADAD-C696A4E7E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3672-6E1A-4CDC-AE11-4C5113CCD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29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4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3">
            <a:extLst>
              <a:ext uri="{FF2B5EF4-FFF2-40B4-BE49-F238E27FC236}">
                <a16:creationId xmlns:a16="http://schemas.microsoft.com/office/drawing/2014/main" id="{09A83094-AA85-A997-F013-770D7B1C5A42}"/>
              </a:ext>
            </a:extLst>
          </p:cNvPr>
          <p:cNvSpPr txBox="1"/>
          <p:nvPr userDrawn="1"/>
        </p:nvSpPr>
        <p:spPr>
          <a:xfrm>
            <a:off x="1535723" y="8138746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Hình ảnh 31">
            <a:extLst>
              <a:ext uri="{FF2B5EF4-FFF2-40B4-BE49-F238E27FC236}">
                <a16:creationId xmlns:a16="http://schemas.microsoft.com/office/drawing/2014/main" id="{3E496FB1-8309-66B3-86D9-07A74DF9F42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18" name="Hình ảnh 32">
            <a:extLst>
              <a:ext uri="{FF2B5EF4-FFF2-40B4-BE49-F238E27FC236}">
                <a16:creationId xmlns:a16="http://schemas.microsoft.com/office/drawing/2014/main" id="{06B80FF6-1F45-96A7-D466-7ACEB753DE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171135" y="6970721"/>
            <a:ext cx="2706858" cy="3813378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FAC9CFA5-EAF8-BD64-5EB6-589DF7D65897}"/>
              </a:ext>
            </a:extLst>
          </p:cNvPr>
          <p:cNvSpPr txBox="1">
            <a:spLocks/>
          </p:cNvSpPr>
          <p:nvPr userDrawn="1"/>
        </p:nvSpPr>
        <p:spPr>
          <a:xfrm>
            <a:off x="-525810" y="5802696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1B62D4-A6EA-3F7A-BC11-74F032247950}"/>
              </a:ext>
            </a:extLst>
          </p:cNvPr>
          <p:cNvSpPr txBox="1"/>
          <p:nvPr userDrawn="1"/>
        </p:nvSpPr>
        <p:spPr>
          <a:xfrm>
            <a:off x="9502140" y="682427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133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2133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2133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0019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">
            <a:extLst>
              <a:ext uri="{FF2B5EF4-FFF2-40B4-BE49-F238E27FC236}">
                <a16:creationId xmlns:a16="http://schemas.microsoft.com/office/drawing/2014/main" id="{FF20E9FC-27B0-4CF5-F84E-EE2C3D31FA33}"/>
              </a:ext>
            </a:extLst>
          </p:cNvPr>
          <p:cNvSpPr txBox="1"/>
          <p:nvPr userDrawn="1"/>
        </p:nvSpPr>
        <p:spPr>
          <a:xfrm>
            <a:off x="1535723" y="8138746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Hình ảnh 31">
            <a:extLst>
              <a:ext uri="{FF2B5EF4-FFF2-40B4-BE49-F238E27FC236}">
                <a16:creationId xmlns:a16="http://schemas.microsoft.com/office/drawing/2014/main" id="{D928EAC8-E6DC-5B0A-79BE-37232DBFDE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13" name="Hình ảnh 32">
            <a:extLst>
              <a:ext uri="{FF2B5EF4-FFF2-40B4-BE49-F238E27FC236}">
                <a16:creationId xmlns:a16="http://schemas.microsoft.com/office/drawing/2014/main" id="{3A2DEC60-B562-F6D9-1137-14B0C0FF361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171135" y="6970721"/>
            <a:ext cx="2706858" cy="381337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05EDFA5-2BE5-5ADE-9FBF-5D9F60F5F6B6}"/>
              </a:ext>
            </a:extLst>
          </p:cNvPr>
          <p:cNvSpPr txBox="1">
            <a:spLocks/>
          </p:cNvSpPr>
          <p:nvPr userDrawn="1"/>
        </p:nvSpPr>
        <p:spPr>
          <a:xfrm>
            <a:off x="-525810" y="5802696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3C4A84-F399-5B81-3BB7-EAF1E18C3E4B}"/>
              </a:ext>
            </a:extLst>
          </p:cNvPr>
          <p:cNvSpPr txBox="1"/>
          <p:nvPr userDrawn="1"/>
        </p:nvSpPr>
        <p:spPr>
          <a:xfrm>
            <a:off x="9502140" y="682427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133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2133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2133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6708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3">
            <a:extLst>
              <a:ext uri="{FF2B5EF4-FFF2-40B4-BE49-F238E27FC236}">
                <a16:creationId xmlns:a16="http://schemas.microsoft.com/office/drawing/2014/main" id="{88602ED6-7EB8-3578-DF7E-F1539616B39F}"/>
              </a:ext>
            </a:extLst>
          </p:cNvPr>
          <p:cNvSpPr txBox="1"/>
          <p:nvPr userDrawn="1"/>
        </p:nvSpPr>
        <p:spPr>
          <a:xfrm>
            <a:off x="1535723" y="8138746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Hình ảnh 31">
            <a:extLst>
              <a:ext uri="{FF2B5EF4-FFF2-40B4-BE49-F238E27FC236}">
                <a16:creationId xmlns:a16="http://schemas.microsoft.com/office/drawing/2014/main" id="{D34219A8-50DE-0371-B864-582F725B08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18" name="Hình ảnh 32">
            <a:extLst>
              <a:ext uri="{FF2B5EF4-FFF2-40B4-BE49-F238E27FC236}">
                <a16:creationId xmlns:a16="http://schemas.microsoft.com/office/drawing/2014/main" id="{E9C34A46-328F-37E9-3417-0E0A0F9A0D4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171135" y="6970721"/>
            <a:ext cx="2706858" cy="3813378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C650E37E-F487-3CB2-AC50-F281DAA430E1}"/>
              </a:ext>
            </a:extLst>
          </p:cNvPr>
          <p:cNvSpPr txBox="1">
            <a:spLocks/>
          </p:cNvSpPr>
          <p:nvPr userDrawn="1"/>
        </p:nvSpPr>
        <p:spPr>
          <a:xfrm>
            <a:off x="-525810" y="5802696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B68BA3-27BA-6625-A247-CE9B7503E2CF}"/>
              </a:ext>
            </a:extLst>
          </p:cNvPr>
          <p:cNvSpPr txBox="1"/>
          <p:nvPr userDrawn="1"/>
        </p:nvSpPr>
        <p:spPr>
          <a:xfrm>
            <a:off x="9502140" y="682427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133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2133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2133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4120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AA8583-DF53-101C-B12A-C637BBA49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D9767F-DB86-A075-7BC9-1BA946882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B9043-1BED-4877-2F95-E17BCBC3D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174940-FCAB-4F4E-86C9-8944BE3DD97E}" type="datetimeFigureOut">
              <a:rPr lang="en-US" smtClean="0"/>
              <a:t>24/3/2025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09C870-E326-ECA0-71B1-9CA876066B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80DDA-F305-3126-0A31-7BD6A47EDA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FA3672-6E1A-4CDC-AE11-4C5113CCD8A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artoon of a fruit stand&#10;&#10;AI-generated content may be incorrect.">
            <a:extLst>
              <a:ext uri="{FF2B5EF4-FFF2-40B4-BE49-F238E27FC236}">
                <a16:creationId xmlns:a16="http://schemas.microsoft.com/office/drawing/2014/main" id="{26526A2F-E352-237C-F0A1-2A5B0BFEE44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17722" cy="6858001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9E14B720-68D6-76EF-24A7-3722D59DD2E3}"/>
              </a:ext>
            </a:extLst>
          </p:cNvPr>
          <p:cNvSpPr txBox="1"/>
          <p:nvPr userDrawn="1"/>
        </p:nvSpPr>
        <p:spPr>
          <a:xfrm>
            <a:off x="1150620" y="7889500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Hình ảnh 31">
            <a:extLst>
              <a:ext uri="{FF2B5EF4-FFF2-40B4-BE49-F238E27FC236}">
                <a16:creationId xmlns:a16="http://schemas.microsoft.com/office/drawing/2014/main" id="{93425242-4689-066A-3F33-4E235E02C16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10" name="Hình ảnh 32">
            <a:extLst>
              <a:ext uri="{FF2B5EF4-FFF2-40B4-BE49-F238E27FC236}">
                <a16:creationId xmlns:a16="http://schemas.microsoft.com/office/drawing/2014/main" id="{BD388282-6F38-D12D-2BE0-E291D22309E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556238" y="6721475"/>
            <a:ext cx="2706858" cy="381337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DA78910-EB72-B4EB-8B65-CE3613F7BE5D}"/>
              </a:ext>
            </a:extLst>
          </p:cNvPr>
          <p:cNvSpPr txBox="1">
            <a:spLocks/>
          </p:cNvSpPr>
          <p:nvPr userDrawn="1"/>
        </p:nvSpPr>
        <p:spPr>
          <a:xfrm>
            <a:off x="-619298" y="574172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3D8889-F93E-5C3B-3641-CC26472E99E7}"/>
              </a:ext>
            </a:extLst>
          </p:cNvPr>
          <p:cNvSpPr txBox="1"/>
          <p:nvPr userDrawn="1"/>
        </p:nvSpPr>
        <p:spPr>
          <a:xfrm>
            <a:off x="9174383" y="577280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133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2133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2133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002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2946400" y="7645400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1828" y="6866717"/>
            <a:ext cx="1804572" cy="254225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4820699-3388-EA92-33FE-25D11D55C50E}"/>
              </a:ext>
            </a:extLst>
          </p:cNvPr>
          <p:cNvSpPr txBox="1">
            <a:spLocks/>
          </p:cNvSpPr>
          <p:nvPr userDrawn="1"/>
        </p:nvSpPr>
        <p:spPr>
          <a:xfrm>
            <a:off x="-444325" y="6115342"/>
            <a:ext cx="1943331" cy="699911"/>
          </a:xfrm>
          <a:prstGeom prst="rect">
            <a:avLst/>
          </a:prstGeom>
        </p:spPr>
        <p:txBody>
          <a:bodyPr vert="horz" lIns="81280" tIns="40640" rIns="81280" bIns="406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91F1C8-32E1-614B-B849-A7CA9E8DC1E2}"/>
              </a:ext>
            </a:extLst>
          </p:cNvPr>
          <p:cNvSpPr txBox="1"/>
          <p:nvPr userDrawn="1"/>
        </p:nvSpPr>
        <p:spPr>
          <a:xfrm>
            <a:off x="9992360" y="345536"/>
            <a:ext cx="2441758" cy="6976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22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1422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1422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4474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10.png"/><Relationship Id="rId10" Type="http://schemas.openxmlformats.org/officeDocument/2006/relationships/image" Target="../media/image52.png"/><Relationship Id="rId4" Type="http://schemas.openxmlformats.org/officeDocument/2006/relationships/image" Target="../media/image7.pn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53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8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6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64.png"/><Relationship Id="rId5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68.png"/><Relationship Id="rId5" Type="http://schemas.openxmlformats.org/officeDocument/2006/relationships/image" Target="../media/image10.png"/><Relationship Id="rId10" Type="http://schemas.openxmlformats.org/officeDocument/2006/relationships/image" Target="../media/image65.png"/><Relationship Id="rId4" Type="http://schemas.openxmlformats.org/officeDocument/2006/relationships/image" Target="../media/image7.png"/><Relationship Id="rId9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image" Target="../media/image72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5.pn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10.png"/><Relationship Id="rId9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1.png"/><Relationship Id="rId18" Type="http://schemas.openxmlformats.org/officeDocument/2006/relationships/image" Target="../media/image91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0.png"/><Relationship Id="rId12" Type="http://schemas.openxmlformats.org/officeDocument/2006/relationships/image" Target="../media/image86.png"/><Relationship Id="rId17" Type="http://schemas.openxmlformats.org/officeDocument/2006/relationships/image" Target="../media/image90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89.png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11" Type="http://schemas.openxmlformats.org/officeDocument/2006/relationships/image" Target="../media/image85.png"/><Relationship Id="rId5" Type="http://schemas.openxmlformats.org/officeDocument/2006/relationships/audio" Target="../media/audio4.wav"/><Relationship Id="rId15" Type="http://schemas.openxmlformats.org/officeDocument/2006/relationships/image" Target="../media/image88.png"/><Relationship Id="rId10" Type="http://schemas.openxmlformats.org/officeDocument/2006/relationships/image" Target="../media/image84.png"/><Relationship Id="rId4" Type="http://schemas.openxmlformats.org/officeDocument/2006/relationships/audio" Target="../media/audio3.wav"/><Relationship Id="rId9" Type="http://schemas.openxmlformats.org/officeDocument/2006/relationships/image" Target="../media/image83.png"/><Relationship Id="rId14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92.png"/><Relationship Id="rId12" Type="http://schemas.openxmlformats.org/officeDocument/2006/relationships/image" Target="../media/image9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11" Type="http://schemas.openxmlformats.org/officeDocument/2006/relationships/image" Target="../media/image32.png"/><Relationship Id="rId5" Type="http://schemas.openxmlformats.org/officeDocument/2006/relationships/image" Target="../media/image7.png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11" Type="http://schemas.openxmlformats.org/officeDocument/2006/relationships/image" Target="../media/image36.png"/><Relationship Id="rId5" Type="http://schemas.openxmlformats.org/officeDocument/2006/relationships/image" Target="../media/image7.png"/><Relationship Id="rId10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10.png"/><Relationship Id="rId10" Type="http://schemas.openxmlformats.org/officeDocument/2006/relationships/image" Target="../media/image46.png"/><Relationship Id="rId4" Type="http://schemas.openxmlformats.org/officeDocument/2006/relationships/image" Target="../media/image7.pn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10.png"/><Relationship Id="rId10" Type="http://schemas.openxmlformats.org/officeDocument/2006/relationships/image" Target="../media/image50.png"/><Relationship Id="rId4" Type="http://schemas.openxmlformats.org/officeDocument/2006/relationships/image" Target="../media/image7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54DF000D-54BD-4498-BD10-152E44CCB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91118"/>
            <a:ext cx="12086511" cy="6949118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1A86F24B-3F88-45F1-AA4F-F38201FE56BC}"/>
              </a:ext>
            </a:extLst>
          </p:cNvPr>
          <p:cNvGrpSpPr/>
          <p:nvPr/>
        </p:nvGrpSpPr>
        <p:grpSpPr>
          <a:xfrm>
            <a:off x="-867490" y="48895"/>
            <a:ext cx="14231777" cy="7064948"/>
            <a:chOff x="-126045" y="-304800"/>
            <a:chExt cx="14231777" cy="7064948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C0F18F4-D23E-43C8-8668-48A3C80D6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6045" y="-97852"/>
              <a:ext cx="6858000" cy="68580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DB72882-7185-49A7-990A-704426A36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7732" y="-304800"/>
              <a:ext cx="6858000" cy="6858000"/>
            </a:xfrm>
            <a:prstGeom prst="rect">
              <a:avLst/>
            </a:prstGeom>
          </p:spPr>
        </p:pic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62A805BB-319B-4761-9661-FA5D60E4B6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25" y="137752"/>
            <a:ext cx="10437547" cy="536802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428D35B-5609-47DB-B928-44D0F61C36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58407"/>
            <a:ext cx="12192000" cy="30353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D403523-E19D-4A7F-930C-906EF6885D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82" y="3592164"/>
            <a:ext cx="3819436" cy="290297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D294DFE-707E-41F0-AF71-7CE30AA767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92" y="-17523"/>
            <a:ext cx="1114075" cy="354241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C03473D-934A-41D9-981E-4BFC5B2E4C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511" y="507562"/>
            <a:ext cx="1990725" cy="180022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2B2039C-DA8D-4E49-A342-A70CF6EA91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917" y="0"/>
            <a:ext cx="614273" cy="195319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14B0C0-6263-4B1E-904D-36081E6E54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369" y="3268579"/>
            <a:ext cx="929374" cy="92937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B9671D8-05DE-4E2B-BC0A-A7FA078545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224" y="4011743"/>
            <a:ext cx="977029" cy="9530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10F2843-C1E8-A221-83E8-55D0D87A402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27019" y="48895"/>
            <a:ext cx="2632468" cy="126810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EA2BBE9-20CA-4BBB-63BA-A92C528A3C3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80722" y="811510"/>
            <a:ext cx="2237426" cy="92972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C2F749D-EC8C-B121-07EF-080AEB7AD2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98189" y="3940746"/>
            <a:ext cx="2438612" cy="117663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9B34CBE-582B-A92B-90AC-E6E47019CC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29418" y="3934564"/>
            <a:ext cx="2158171" cy="1286367"/>
          </a:xfrm>
          <a:prstGeom prst="rect">
            <a:avLst/>
          </a:prstGeom>
        </p:spPr>
      </p:pic>
      <p:pic>
        <p:nvPicPr>
          <p:cNvPr id="35" name="Picture 34" descr="A green and white logo&#10;&#10;AI-generated content may be incorrect.">
            <a:extLst>
              <a:ext uri="{FF2B5EF4-FFF2-40B4-BE49-F238E27FC236}">
                <a16:creationId xmlns:a16="http://schemas.microsoft.com/office/drawing/2014/main" id="{02AE1C91-1FF2-3F03-5301-29290BABB7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10" y="0"/>
            <a:ext cx="1446550" cy="1446550"/>
          </a:xfrm>
          <a:prstGeom prst="rect">
            <a:avLst/>
          </a:prstGeom>
        </p:spPr>
      </p:pic>
      <p:pic>
        <p:nvPicPr>
          <p:cNvPr id="36" name="Picture 35" descr="A logo with bamboo stems and a cartoon face&#10;&#10;AI-generated content may be incorrect.">
            <a:extLst>
              <a:ext uri="{FF2B5EF4-FFF2-40B4-BE49-F238E27FC236}">
                <a16:creationId xmlns:a16="http://schemas.microsoft.com/office/drawing/2014/main" id="{E72F559C-D121-D9FC-04D6-BE92DE504956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903" y="-71746"/>
            <a:ext cx="1346900" cy="13887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097B20F-0886-4193-BD16-50B2437273C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53912" y="1593775"/>
            <a:ext cx="8748518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18ACE3-AF13-3E83-D352-9BD07623D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8104A6DF-2F6F-3428-1E8C-90CE4A3ACAE0}"/>
              </a:ext>
            </a:extLst>
          </p:cNvPr>
          <p:cNvGrpSpPr/>
          <p:nvPr/>
        </p:nvGrpSpPr>
        <p:grpSpPr>
          <a:xfrm>
            <a:off x="-22222" y="0"/>
            <a:ext cx="12214222" cy="7096617"/>
            <a:chOff x="-7934" y="-1588"/>
            <a:chExt cx="12214222" cy="7096617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8168595F-65AD-4FDC-9466-C9893A5A5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8" y="-1588"/>
              <a:ext cx="12192000" cy="6949118"/>
            </a:xfrm>
            <a:prstGeom prst="rect">
              <a:avLst/>
            </a:pr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4F606208-1F33-ACF1-CB2A-479F66920BC8}"/>
                </a:ext>
              </a:extLst>
            </p:cNvPr>
            <p:cNvGrpSpPr/>
            <p:nvPr/>
          </p:nvGrpSpPr>
          <p:grpSpPr>
            <a:xfrm>
              <a:off x="-7934" y="581025"/>
              <a:ext cx="12185646" cy="6514004"/>
              <a:chOff x="-71438" y="417511"/>
              <a:chExt cx="12176157" cy="65140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84AA5E19-EB37-FF1D-6D88-7943DE019B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5087" y="417511"/>
                <a:ext cx="12169806" cy="3035300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FF40FD94-F370-4F90-A7B1-023B1D536EFD}"/>
                  </a:ext>
                </a:extLst>
              </p:cNvPr>
              <p:cNvSpPr/>
              <p:nvPr/>
            </p:nvSpPr>
            <p:spPr>
              <a:xfrm>
                <a:off x="-71438" y="1789112"/>
                <a:ext cx="12176156" cy="51424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F0502020204030204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B9EA8742-4D2A-7A85-3547-5111E46D951A}"/>
              </a:ext>
            </a:extLst>
          </p:cNvPr>
          <p:cNvGrpSpPr/>
          <p:nvPr/>
        </p:nvGrpSpPr>
        <p:grpSpPr>
          <a:xfrm>
            <a:off x="902826" y="743229"/>
            <a:ext cx="10609854" cy="5934295"/>
            <a:chOff x="1774729" y="76199"/>
            <a:chExt cx="9358161" cy="6858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95E89CBF-5824-9D3A-B31C-D1B5613DD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4729" y="76199"/>
              <a:ext cx="5939204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98569A06-D198-5462-C81F-05D3DBB4ED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42"/>
            <a:stretch/>
          </p:blipFill>
          <p:spPr>
            <a:xfrm>
              <a:off x="6663173" y="76199"/>
              <a:ext cx="4469717" cy="685800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39E06FFA-B06D-8339-1B02-DFB4191D20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91" y="4778276"/>
            <a:ext cx="2114550" cy="21145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8D7A517-AAF8-B947-C75A-8E87F6DB7965}"/>
              </a:ext>
            </a:extLst>
          </p:cNvPr>
          <p:cNvGrpSpPr/>
          <p:nvPr/>
        </p:nvGrpSpPr>
        <p:grpSpPr>
          <a:xfrm>
            <a:off x="902826" y="-147499"/>
            <a:ext cx="10204155" cy="2271992"/>
            <a:chOff x="902826" y="0"/>
            <a:chExt cx="10204155" cy="227199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BDB9969-9A0C-72E7-0B98-42D299FA4DC2}"/>
                </a:ext>
              </a:extLst>
            </p:cNvPr>
            <p:cNvGrpSpPr/>
            <p:nvPr/>
          </p:nvGrpSpPr>
          <p:grpSpPr>
            <a:xfrm>
              <a:off x="902826" y="0"/>
              <a:ext cx="10204155" cy="2271992"/>
              <a:chOff x="969049" y="-285641"/>
              <a:chExt cx="10204155" cy="2271992"/>
            </a:xfrm>
          </p:grpSpPr>
          <p:pic>
            <p:nvPicPr>
              <p:cNvPr id="17" name="图片 2">
                <a:extLst>
                  <a:ext uri="{FF2B5EF4-FFF2-40B4-BE49-F238E27FC236}">
                    <a16:creationId xmlns:a16="http://schemas.microsoft.com/office/drawing/2014/main" id="{D05AAAF5-01A4-3CB6-CEE8-0A69EA58CC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46435" y="205342"/>
                <a:ext cx="9826769" cy="1781009"/>
              </a:xfrm>
              <a:prstGeom prst="rect">
                <a:avLst/>
              </a:prstGeom>
            </p:spPr>
          </p:pic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0A83301B-14B2-91B9-42A2-D8B20B8069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69049" y="-285641"/>
                <a:ext cx="1438176" cy="143880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55CAD2FF-1E03-3ABD-1149-3DA0F80D0D65}"/>
                    </a:ext>
                  </a:extLst>
                </p:cNvPr>
                <p:cNvSpPr txBox="1"/>
                <p:nvPr/>
              </p:nvSpPr>
              <p:spPr>
                <a:xfrm>
                  <a:off x="2630504" y="234838"/>
                  <a:ext cx="7122088" cy="17320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>
                    <a:lnSpc>
                      <a:spcPct val="150000"/>
                    </a:lnSpc>
                    <a:defRPr/>
                  </a:pPr>
                  <a:r>
                    <a:rPr lang="en-US" altLang="zh-CN" sz="4400" b="1" dirty="0">
                      <a:solidFill>
                        <a:srgbClr val="002060"/>
                      </a:solidFill>
                      <a:cs typeface="+mn-ea"/>
                      <a:sym typeface="+mn-lt"/>
                    </a:rPr>
                    <a:t>Rút </a:t>
                  </a:r>
                  <a:r>
                    <a:rPr lang="en-US" altLang="zh-CN" sz="4400" b="1" dirty="0" err="1">
                      <a:solidFill>
                        <a:srgbClr val="002060"/>
                      </a:solidFill>
                      <a:cs typeface="+mn-ea"/>
                      <a:sym typeface="+mn-lt"/>
                    </a:rPr>
                    <a:t>gọn</a:t>
                  </a:r>
                  <a:r>
                    <a:rPr lang="en-US" altLang="zh-CN" sz="4400" b="1" dirty="0">
                      <a:solidFill>
                        <a:srgbClr val="002060"/>
                      </a:solidFill>
                      <a:cs typeface="+mn-ea"/>
                      <a:sym typeface="+mn-lt"/>
                    </a:rPr>
                    <a:t> </a:t>
                  </a:r>
                  <a:r>
                    <a:rPr lang="en-US" altLang="zh-CN" sz="4400" b="1" dirty="0" err="1">
                      <a:solidFill>
                        <a:srgbClr val="002060"/>
                      </a:solidFill>
                      <a:cs typeface="+mn-ea"/>
                      <a:sym typeface="+mn-lt"/>
                    </a:rPr>
                    <a:t>phân</a:t>
                  </a:r>
                  <a:r>
                    <a:rPr lang="en-US" altLang="zh-CN" sz="4400" b="1" dirty="0">
                      <a:solidFill>
                        <a:srgbClr val="002060"/>
                      </a:solidFill>
                      <a:cs typeface="+mn-ea"/>
                      <a:sym typeface="+mn-lt"/>
                    </a:rPr>
                    <a:t> </a:t>
                  </a:r>
                  <a:r>
                    <a:rPr lang="en-US" altLang="zh-CN" sz="4400" b="1" dirty="0" err="1">
                      <a:solidFill>
                        <a:srgbClr val="002060"/>
                      </a:solidFill>
                      <a:cs typeface="+mn-ea"/>
                      <a:sym typeface="+mn-lt"/>
                    </a:rPr>
                    <a:t>số</a:t>
                  </a:r>
                  <a:r>
                    <a:rPr lang="en-US" altLang="zh-CN" sz="4400" b="1" dirty="0">
                      <a:solidFill>
                        <a:srgbClr val="002060"/>
                      </a:solidFill>
                      <a:cs typeface="+mn-ea"/>
                      <a:sym typeface="+mn-lt"/>
                    </a:rPr>
                    <a:t>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𝟕𝟐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𝟏𝟐𝟎</m:t>
                          </m:r>
                        </m:den>
                      </m:f>
                    </m:oMath>
                  </a14:m>
                  <a:endParaRPr kumimoji="0" lang="en-US" altLang="zh-C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F0502020204030204"/>
                    <a:cs typeface="+mn-ea"/>
                    <a:sym typeface="+mn-lt"/>
                  </a:endParaRPr>
                </a:p>
              </p:txBody>
            </p:sp>
          </mc:Choice>
          <mc:Fallback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55CAD2FF-1E03-3ABD-1149-3DA0F80D0D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0504" y="234838"/>
                  <a:ext cx="7122088" cy="1732013"/>
                </a:xfrm>
                <a:prstGeom prst="rect">
                  <a:avLst/>
                </a:prstGeom>
                <a:blipFill>
                  <a:blip r:embed="rId10"/>
                  <a:stretch>
                    <a:fillRect l="-3510" b="-35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67A0FBB-924F-9491-9B55-52AAE1C07A56}"/>
              </a:ext>
            </a:extLst>
          </p:cNvPr>
          <p:cNvGrpSpPr/>
          <p:nvPr/>
        </p:nvGrpSpPr>
        <p:grpSpPr>
          <a:xfrm>
            <a:off x="-64626" y="1972876"/>
            <a:ext cx="10976415" cy="5068378"/>
            <a:chOff x="192498" y="1997921"/>
            <a:chExt cx="9480576" cy="454760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B5BFFEB-2826-0A6E-53A4-4A41BFE56E0B}"/>
                </a:ext>
              </a:extLst>
            </p:cNvPr>
            <p:cNvGrpSpPr/>
            <p:nvPr/>
          </p:nvGrpSpPr>
          <p:grpSpPr>
            <a:xfrm>
              <a:off x="2185855" y="1997921"/>
              <a:ext cx="7487219" cy="3717641"/>
              <a:chOff x="2185855" y="1997921"/>
              <a:chExt cx="7487219" cy="3717641"/>
            </a:xfrm>
          </p:grpSpPr>
          <p:pic>
            <p:nvPicPr>
              <p:cNvPr id="21" name="图片 3">
                <a:extLst>
                  <a:ext uri="{FF2B5EF4-FFF2-40B4-BE49-F238E27FC236}">
                    <a16:creationId xmlns:a16="http://schemas.microsoft.com/office/drawing/2014/main" id="{E9CD5659-C1D0-CD5C-B227-CCB2889252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85855" y="1997921"/>
                <a:ext cx="7487219" cy="3717641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6A101D3B-F735-768C-C364-F6B6E53297D2}"/>
                      </a:ext>
                    </a:extLst>
                  </p:cNvPr>
                  <p:cNvSpPr txBox="1"/>
                  <p:nvPr/>
                </p:nvSpPr>
                <p:spPr>
                  <a:xfrm>
                    <a:off x="2731191" y="3084966"/>
                    <a:ext cx="6110091" cy="174367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lvl="0" algn="ctr"/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80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80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𝟕𝟐</m:t>
                            </m:r>
                          </m:num>
                          <m:den>
                            <m:r>
                              <a:rPr lang="en-US" sz="80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𝟏𝟐𝟎</m:t>
                            </m:r>
                          </m:den>
                        </m:f>
                      </m:oMath>
                    </a14:m>
                    <a:r>
                      <a:rPr kumimoji="0" lang="en-US" sz="8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F0502020204030204"/>
                      </a:rPr>
                      <a:t> =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80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80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𝟕𝟐</m:t>
                            </m:r>
                            <m:r>
                              <a:rPr lang="en-US" sz="80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:</m:t>
                            </m:r>
                            <m:r>
                              <a:rPr lang="en-US" sz="80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𝟐𝟒</m:t>
                            </m:r>
                          </m:num>
                          <m:den>
                            <m:r>
                              <a:rPr lang="en-US" sz="80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𝟏𝟐𝟎</m:t>
                            </m:r>
                            <m:r>
                              <a:rPr lang="en-US" sz="80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:</m:t>
                            </m:r>
                            <m:r>
                              <a:rPr lang="en-US" sz="80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𝟐𝟒</m:t>
                            </m:r>
                          </m:den>
                        </m:f>
                      </m:oMath>
                    </a14:m>
                    <a:r>
                      <a:rPr lang="en-US" sz="8000" b="1" dirty="0">
                        <a:solidFill>
                          <a:srgbClr val="ED7D31">
                            <a:lumMod val="75000"/>
                          </a:srgbClr>
                        </a:solidFill>
                      </a:rPr>
                      <a:t> =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80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80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80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a14:m>
                    <a:r>
                      <a:rPr lang="en-US" sz="8000" b="1" dirty="0">
                        <a:solidFill>
                          <a:srgbClr val="ED7D31">
                            <a:lumMod val="75000"/>
                          </a:srgbClr>
                        </a:solidFill>
                      </a:rPr>
                      <a:t> </a:t>
                    </a:r>
                    <a:endParaRPr kumimoji="0" lang="en-US" sz="8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6A101D3B-F735-768C-C364-F6B6E53297D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31191" y="3084966"/>
                    <a:ext cx="6110091" cy="1743673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t="-313" b="-971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F32A0CB-FBAE-B9EF-BD2A-4ECC989D4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498" y="3418146"/>
              <a:ext cx="3127376" cy="31273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32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482C8-2D28-4C56-8D38-593A034B8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AF608859-82E5-5FF8-815F-85FB785F7614}"/>
              </a:ext>
            </a:extLst>
          </p:cNvPr>
          <p:cNvGrpSpPr/>
          <p:nvPr/>
        </p:nvGrpSpPr>
        <p:grpSpPr>
          <a:xfrm>
            <a:off x="0" y="-18208"/>
            <a:ext cx="12207866" cy="6949118"/>
            <a:chOff x="-1578" y="-1588"/>
            <a:chExt cx="12207866" cy="6949118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D246C62-8E43-F2B4-3F76-C24332E9E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8" y="-1588"/>
              <a:ext cx="12192000" cy="6949118"/>
            </a:xfrm>
            <a:prstGeom prst="rect">
              <a:avLst/>
            </a:prstGeom>
          </p:spPr>
        </p:pic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23343FBE-AF3E-9C01-3F2E-7B4E0DBA68B7}"/>
                </a:ext>
              </a:extLst>
            </p:cNvPr>
            <p:cNvGrpSpPr/>
            <p:nvPr/>
          </p:nvGrpSpPr>
          <p:grpSpPr>
            <a:xfrm>
              <a:off x="-1578" y="581025"/>
              <a:ext cx="12195156" cy="6366505"/>
              <a:chOff x="-65087" y="417511"/>
              <a:chExt cx="12185660" cy="6366505"/>
            </a:xfrm>
          </p:grpSpPr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6A963B2F-D95A-C317-F16F-814A8E9802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5087" y="417511"/>
                <a:ext cx="12169806" cy="3035300"/>
              </a:xfrm>
              <a:prstGeom prst="rect">
                <a:avLst/>
              </a:prstGeom>
            </p:spPr>
          </p:pic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62CD2553-2DCF-875E-ED68-D0FCC19117C3}"/>
                  </a:ext>
                </a:extLst>
              </p:cNvPr>
              <p:cNvSpPr/>
              <p:nvPr/>
            </p:nvSpPr>
            <p:spPr>
              <a:xfrm>
                <a:off x="-55583" y="1641613"/>
                <a:ext cx="12176156" cy="51424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F0502020204030204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C53B401-7200-BA44-C34A-C434F01CAF40}"/>
              </a:ext>
            </a:extLst>
          </p:cNvPr>
          <p:cNvGrpSpPr/>
          <p:nvPr/>
        </p:nvGrpSpPr>
        <p:grpSpPr>
          <a:xfrm>
            <a:off x="147286" y="179001"/>
            <a:ext cx="860753" cy="1015663"/>
            <a:chOff x="1075274" y="753023"/>
            <a:chExt cx="860753" cy="1015663"/>
          </a:xfrm>
        </p:grpSpPr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5160DF46-880E-BEAB-7F44-ECB5F2DCFADA}"/>
                </a:ext>
              </a:extLst>
            </p:cNvPr>
            <p:cNvSpPr/>
            <p:nvPr/>
          </p:nvSpPr>
          <p:spPr>
            <a:xfrm>
              <a:off x="1091806" y="838743"/>
              <a:ext cx="844221" cy="844221"/>
            </a:xfrm>
            <a:prstGeom prst="flowChartConnector">
              <a:avLst/>
            </a:prstGeom>
            <a:solidFill>
              <a:srgbClr val="AA72D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PA-文本框 54">
              <a:extLst>
                <a:ext uri="{FF2B5EF4-FFF2-40B4-BE49-F238E27FC236}">
                  <a16:creationId xmlns:a16="http://schemas.microsoft.com/office/drawing/2014/main" id="{935B58CF-1C7F-1FF1-8BBB-8EBD9FE9605F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075274" y="753023"/>
              <a:ext cx="8419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</a:t>
              </a:r>
              <a:endParaRPr kumimoji="0" lang="zh-CN" altLang="en-US" sz="60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805892EF-7AD0-589D-175A-797EC2234F8B}"/>
              </a:ext>
            </a:extLst>
          </p:cNvPr>
          <p:cNvSpPr txBox="1"/>
          <p:nvPr/>
        </p:nvSpPr>
        <p:spPr>
          <a:xfrm>
            <a:off x="617171" y="161630"/>
            <a:ext cx="1120618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002060"/>
                </a:solidFill>
                <a:cs typeface="+mn-ea"/>
                <a:sym typeface="+mn-lt"/>
              </a:rPr>
              <a:t>Quy </a:t>
            </a:r>
            <a:r>
              <a:rPr lang="en-US" altLang="zh-CN" sz="4000" b="1" dirty="0" err="1">
                <a:solidFill>
                  <a:srgbClr val="002060"/>
                </a:solidFill>
                <a:cs typeface="+mn-ea"/>
                <a:sym typeface="+mn-lt"/>
              </a:rPr>
              <a:t>đồng</a:t>
            </a:r>
            <a:r>
              <a:rPr lang="en-US" altLang="zh-CN" sz="4000" b="1" dirty="0">
                <a:solidFill>
                  <a:srgbClr val="00206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cs typeface="+mn-ea"/>
                <a:sym typeface="+mn-lt"/>
              </a:rPr>
              <a:t>mẫu</a:t>
            </a:r>
            <a:r>
              <a:rPr lang="en-US" altLang="zh-CN" sz="4000" b="1" dirty="0">
                <a:solidFill>
                  <a:srgbClr val="00206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cs typeface="+mn-ea"/>
                <a:sym typeface="+mn-lt"/>
              </a:rPr>
              <a:t>số</a:t>
            </a:r>
            <a:r>
              <a:rPr lang="en-US" altLang="zh-CN" sz="4000" b="1" dirty="0">
                <a:solidFill>
                  <a:srgbClr val="00206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cs typeface="+mn-ea"/>
                <a:sym typeface="+mn-lt"/>
              </a:rPr>
              <a:t>các</a:t>
            </a:r>
            <a:r>
              <a:rPr lang="en-US" altLang="zh-CN" sz="4000" b="1" dirty="0">
                <a:solidFill>
                  <a:srgbClr val="00206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cs typeface="+mn-ea"/>
                <a:sym typeface="+mn-lt"/>
              </a:rPr>
              <a:t>phân</a:t>
            </a:r>
            <a:r>
              <a:rPr lang="en-US" altLang="zh-CN" sz="4000" b="1" dirty="0">
                <a:solidFill>
                  <a:srgbClr val="00206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cs typeface="+mn-ea"/>
                <a:sym typeface="+mn-lt"/>
              </a:rPr>
              <a:t>số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F0502020204030204"/>
              <a:cs typeface="+mn-ea"/>
              <a:sym typeface="+mn-lt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96B8E17-6C38-BF57-96FA-6099BABBFC1A}"/>
              </a:ext>
            </a:extLst>
          </p:cNvPr>
          <p:cNvGrpSpPr/>
          <p:nvPr/>
        </p:nvGrpSpPr>
        <p:grpSpPr>
          <a:xfrm>
            <a:off x="-728572" y="1221820"/>
            <a:ext cx="8462805" cy="3035300"/>
            <a:chOff x="-564449" y="1659120"/>
            <a:chExt cx="8462805" cy="3035300"/>
          </a:xfrm>
        </p:grpSpPr>
        <p:pic>
          <p:nvPicPr>
            <p:cNvPr id="14" name="图片 2">
              <a:extLst>
                <a:ext uri="{FF2B5EF4-FFF2-40B4-BE49-F238E27FC236}">
                  <a16:creationId xmlns:a16="http://schemas.microsoft.com/office/drawing/2014/main" id="{9B6D4B55-F375-F022-28FE-9F7D271D83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54" t="18890" r="1645" b="5578"/>
            <a:stretch/>
          </p:blipFill>
          <p:spPr>
            <a:xfrm>
              <a:off x="15866" y="1659120"/>
              <a:ext cx="7882490" cy="3035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1FD260A-FDAA-C1D5-5610-560BEE9F453F}"/>
                    </a:ext>
                  </a:extLst>
                </p:cNvPr>
                <p:cNvSpPr txBox="1"/>
                <p:nvPr/>
              </p:nvSpPr>
              <p:spPr>
                <a:xfrm>
                  <a:off x="-564449" y="2084688"/>
                  <a:ext cx="7074137" cy="18888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/>
                  <a:r>
                    <a:rPr lang="en-US" sz="4800" b="1" dirty="0">
                      <a:solidFill>
                        <a:schemeClr val="accent2">
                          <a:lumMod val="75000"/>
                        </a:schemeClr>
                      </a:solidFill>
                    </a:rPr>
                    <a:t> a)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kumimoji="0" lang="en-US" sz="8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F0502020204030204"/>
                    </a:rPr>
                    <a:t> </a:t>
                  </a: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F0502020204030204"/>
                    </a:rPr>
                    <a:t>và</a:t>
                  </a:r>
                  <a:r>
                    <a:rPr kumimoji="0" lang="en-US" sz="8000" b="1" i="0" u="none" strike="noStrike" kern="1200" cap="none" spc="0" normalizeH="0" noProof="0" dirty="0">
                      <a:ln>
                        <a:noFill/>
                      </a:ln>
                      <a:solidFill>
                        <a:srgbClr val="ED7D31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F0502020204030204"/>
                    </a:rPr>
                    <a:t> </a:t>
                  </a:r>
                  <a:r>
                    <a:rPr kumimoji="0" lang="en-US" sz="8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F0502020204030204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𝟑𝟕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𝟒𝟖</m:t>
                          </m:r>
                        </m:den>
                      </m:f>
                    </m:oMath>
                  </a14:m>
                  <a:endPara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Arial" panose="020F0502020204030204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1FD260A-FDAA-C1D5-5610-560BEE9F45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564449" y="2084688"/>
                  <a:ext cx="7074137" cy="1888850"/>
                </a:xfrm>
                <a:prstGeom prst="rect">
                  <a:avLst/>
                </a:prstGeom>
                <a:blipFill>
                  <a:blip r:embed="rId7"/>
                  <a:stretch>
                    <a:fillRect b="-138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75564B-DE82-E0E6-E9ED-41131DBF5BB1}"/>
              </a:ext>
            </a:extLst>
          </p:cNvPr>
          <p:cNvGrpSpPr/>
          <p:nvPr/>
        </p:nvGrpSpPr>
        <p:grpSpPr>
          <a:xfrm>
            <a:off x="3882282" y="3963689"/>
            <a:ext cx="8462805" cy="3035300"/>
            <a:chOff x="-564449" y="1659120"/>
            <a:chExt cx="8462805" cy="3035300"/>
          </a:xfrm>
        </p:grpSpPr>
        <p:pic>
          <p:nvPicPr>
            <p:cNvPr id="17" name="图片 2">
              <a:extLst>
                <a:ext uri="{FF2B5EF4-FFF2-40B4-BE49-F238E27FC236}">
                  <a16:creationId xmlns:a16="http://schemas.microsoft.com/office/drawing/2014/main" id="{749E67E1-E67A-D111-66C2-B704BF716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54" t="18890" r="1645" b="5578"/>
            <a:stretch/>
          </p:blipFill>
          <p:spPr>
            <a:xfrm>
              <a:off x="15866" y="1659120"/>
              <a:ext cx="7882490" cy="3035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3509F9A-91E3-55E5-FA35-05FBFEBBA526}"/>
                    </a:ext>
                  </a:extLst>
                </p:cNvPr>
                <p:cNvSpPr txBox="1"/>
                <p:nvPr/>
              </p:nvSpPr>
              <p:spPr>
                <a:xfrm>
                  <a:off x="-564449" y="2084688"/>
                  <a:ext cx="7074137" cy="19422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/>
                  <a:r>
                    <a:rPr lang="en-US" sz="4800" b="1" dirty="0">
                      <a:solidFill>
                        <a:schemeClr val="accent2">
                          <a:lumMod val="75000"/>
                        </a:schemeClr>
                      </a:solidFill>
                    </a:rPr>
                    <a:t> b)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kumimoji="0" lang="en-US" sz="8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F0502020204030204"/>
                    </a:rPr>
                    <a:t>;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F0502020204030204"/>
                    </a:rPr>
                    <a:t> và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</m:oMath>
                  </a14:m>
                  <a:endPara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Arial" panose="020F0502020204030204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3509F9A-91E3-55E5-FA35-05FBFEBBA5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564449" y="2084688"/>
                  <a:ext cx="7074137" cy="1942263"/>
                </a:xfrm>
                <a:prstGeom prst="rect">
                  <a:avLst/>
                </a:prstGeom>
                <a:blipFill>
                  <a:blip r:embed="rId8"/>
                  <a:stretch>
                    <a:fillRect t="-313" b="-97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12130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C6A10-7DD9-0D9C-17FF-E361D8788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F4205D3-DF21-66ED-01E5-20A30FE34D87}"/>
              </a:ext>
            </a:extLst>
          </p:cNvPr>
          <p:cNvSpPr/>
          <p:nvPr/>
        </p:nvSpPr>
        <p:spPr>
          <a:xfrm>
            <a:off x="122436" y="262220"/>
            <a:ext cx="11764764" cy="63062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6" name="3 Minute Timer with Music for Kids! Countdown Videos HD! (1)">
            <a:hlinkClick r:id="" action="ppaction://media"/>
            <a:extLst>
              <a:ext uri="{FF2B5EF4-FFF2-40B4-BE49-F238E27FC236}">
                <a16:creationId xmlns:a16="http://schemas.microsoft.com/office/drawing/2014/main" id="{C6E0718C-B59A-02FE-560C-939EC8E4EF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29380" y="2321700"/>
            <a:ext cx="4124420" cy="23199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A couple of kids sitting at desks&#10;&#10;AI-generated content may be incorrect.">
            <a:extLst>
              <a:ext uri="{FF2B5EF4-FFF2-40B4-BE49-F238E27FC236}">
                <a16:creationId xmlns:a16="http://schemas.microsoft.com/office/drawing/2014/main" id="{08DD0A14-A044-E68F-488C-72395BB2A1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34330"/>
            <a:ext cx="6548139" cy="404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39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83F54-A067-6756-0277-296B0B082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F25003-75A7-AFE7-CCDF-93D5E2807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040" y="484996"/>
            <a:ext cx="7727919" cy="2030617"/>
          </a:xfrm>
          <a:prstGeom prst="rect">
            <a:avLst/>
          </a:prstGeom>
        </p:spPr>
      </p:pic>
      <p:pic>
        <p:nvPicPr>
          <p:cNvPr id="3" name="Picture 2" descr="A cartoon of a child raising his hand and holding a pencil and a book&#10;&#10;AI-generated content may be incorrect.">
            <a:extLst>
              <a:ext uri="{FF2B5EF4-FFF2-40B4-BE49-F238E27FC236}">
                <a16:creationId xmlns:a16="http://schemas.microsoft.com/office/drawing/2014/main" id="{D67FF9B1-A0D2-9A3E-41FE-51843C10A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41"/>
          <a:stretch/>
        </p:blipFill>
        <p:spPr>
          <a:xfrm>
            <a:off x="7459893" y="2257547"/>
            <a:ext cx="4533058" cy="3848177"/>
          </a:xfrm>
          <a:prstGeom prst="rect">
            <a:avLst/>
          </a:prstGeom>
        </p:spPr>
      </p:pic>
      <p:pic>
        <p:nvPicPr>
          <p:cNvPr id="5" name="Picture 4" descr="A couple of kids sitting at desks&#10;&#10;AI-generated content may be incorrect.">
            <a:extLst>
              <a:ext uri="{FF2B5EF4-FFF2-40B4-BE49-F238E27FC236}">
                <a16:creationId xmlns:a16="http://schemas.microsoft.com/office/drawing/2014/main" id="{1CF046E6-8F6B-78AE-8CAA-BABA9FFB7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2" b="-1"/>
          <a:stretch/>
        </p:blipFill>
        <p:spPr>
          <a:xfrm>
            <a:off x="366689" y="2655814"/>
            <a:ext cx="6841831" cy="344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54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444A6-C6AE-6017-85D9-D8718A89E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23D96D21-6C62-7CB1-08AA-9DB2689B20FD}"/>
              </a:ext>
            </a:extLst>
          </p:cNvPr>
          <p:cNvGrpSpPr/>
          <p:nvPr/>
        </p:nvGrpSpPr>
        <p:grpSpPr>
          <a:xfrm>
            <a:off x="0" y="-18208"/>
            <a:ext cx="12207866" cy="6949118"/>
            <a:chOff x="-1578" y="-1588"/>
            <a:chExt cx="12207866" cy="6949118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9D305AEC-78CF-534B-1DA6-6F041821C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8" y="-1588"/>
              <a:ext cx="12192000" cy="6949118"/>
            </a:xfrm>
            <a:prstGeom prst="rect">
              <a:avLst/>
            </a:prstGeom>
          </p:spPr>
        </p:pic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DDE64828-1B7D-05A8-5B51-94F2EA5B478B}"/>
                </a:ext>
              </a:extLst>
            </p:cNvPr>
            <p:cNvGrpSpPr/>
            <p:nvPr/>
          </p:nvGrpSpPr>
          <p:grpSpPr>
            <a:xfrm>
              <a:off x="-1578" y="581025"/>
              <a:ext cx="12195156" cy="6366505"/>
              <a:chOff x="-65087" y="417511"/>
              <a:chExt cx="12185660" cy="6366505"/>
            </a:xfrm>
          </p:grpSpPr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7ADB4169-0619-1D79-27F7-EA87E9B810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5087" y="417511"/>
                <a:ext cx="12169806" cy="3035300"/>
              </a:xfrm>
              <a:prstGeom prst="rect">
                <a:avLst/>
              </a:prstGeom>
            </p:spPr>
          </p:pic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49961BB4-B683-5E91-2250-45D0A5A476CF}"/>
                  </a:ext>
                </a:extLst>
              </p:cNvPr>
              <p:cNvSpPr/>
              <p:nvPr/>
            </p:nvSpPr>
            <p:spPr>
              <a:xfrm>
                <a:off x="-55583" y="1641613"/>
                <a:ext cx="12176156" cy="51424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F0502020204030204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36D1F46-14AC-5033-B693-681AB8DA7BBB}"/>
              </a:ext>
            </a:extLst>
          </p:cNvPr>
          <p:cNvGrpSpPr/>
          <p:nvPr/>
        </p:nvGrpSpPr>
        <p:grpSpPr>
          <a:xfrm>
            <a:off x="147286" y="179001"/>
            <a:ext cx="860753" cy="1015663"/>
            <a:chOff x="1075274" y="753023"/>
            <a:chExt cx="860753" cy="1015663"/>
          </a:xfrm>
        </p:grpSpPr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DBD0B97C-CD3D-6606-97BC-302CD7A1C29A}"/>
                </a:ext>
              </a:extLst>
            </p:cNvPr>
            <p:cNvSpPr/>
            <p:nvPr/>
          </p:nvSpPr>
          <p:spPr>
            <a:xfrm>
              <a:off x="1091806" y="838743"/>
              <a:ext cx="844221" cy="844221"/>
            </a:xfrm>
            <a:prstGeom prst="flowChartConnector">
              <a:avLst/>
            </a:prstGeom>
            <a:solidFill>
              <a:srgbClr val="AA72D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PA-文本框 54">
              <a:extLst>
                <a:ext uri="{FF2B5EF4-FFF2-40B4-BE49-F238E27FC236}">
                  <a16:creationId xmlns:a16="http://schemas.microsoft.com/office/drawing/2014/main" id="{52A273FC-2B8A-7CAE-32E5-AD57DE48DB81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075274" y="753023"/>
              <a:ext cx="8419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</a:t>
              </a:r>
              <a:endParaRPr kumimoji="0" lang="zh-CN" altLang="en-US" sz="60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684E2DF9-B059-1CE6-6FA2-04F9B390BE19}"/>
              </a:ext>
            </a:extLst>
          </p:cNvPr>
          <p:cNvSpPr txBox="1"/>
          <p:nvPr/>
        </p:nvSpPr>
        <p:spPr>
          <a:xfrm>
            <a:off x="617171" y="161630"/>
            <a:ext cx="1120618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002060"/>
                </a:solidFill>
                <a:cs typeface="+mn-ea"/>
                <a:sym typeface="+mn-lt"/>
              </a:rPr>
              <a:t>Quy </a:t>
            </a:r>
            <a:r>
              <a:rPr lang="en-US" altLang="zh-CN" sz="4000" b="1" dirty="0" err="1">
                <a:solidFill>
                  <a:srgbClr val="002060"/>
                </a:solidFill>
                <a:cs typeface="+mn-ea"/>
                <a:sym typeface="+mn-lt"/>
              </a:rPr>
              <a:t>đồng</a:t>
            </a:r>
            <a:r>
              <a:rPr lang="en-US" altLang="zh-CN" sz="4000" b="1" dirty="0">
                <a:solidFill>
                  <a:srgbClr val="00206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cs typeface="+mn-ea"/>
                <a:sym typeface="+mn-lt"/>
              </a:rPr>
              <a:t>mẫu</a:t>
            </a:r>
            <a:r>
              <a:rPr lang="en-US" altLang="zh-CN" sz="4000" b="1" dirty="0">
                <a:solidFill>
                  <a:srgbClr val="00206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cs typeface="+mn-ea"/>
                <a:sym typeface="+mn-lt"/>
              </a:rPr>
              <a:t>số</a:t>
            </a:r>
            <a:r>
              <a:rPr lang="en-US" altLang="zh-CN" sz="4000" b="1" dirty="0">
                <a:solidFill>
                  <a:srgbClr val="00206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cs typeface="+mn-ea"/>
                <a:sym typeface="+mn-lt"/>
              </a:rPr>
              <a:t>các</a:t>
            </a:r>
            <a:r>
              <a:rPr lang="en-US" altLang="zh-CN" sz="4000" b="1" dirty="0">
                <a:solidFill>
                  <a:srgbClr val="00206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cs typeface="+mn-ea"/>
                <a:sym typeface="+mn-lt"/>
              </a:rPr>
              <a:t>phân</a:t>
            </a:r>
            <a:r>
              <a:rPr lang="en-US" altLang="zh-CN" sz="4000" b="1" dirty="0">
                <a:solidFill>
                  <a:srgbClr val="00206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cs typeface="+mn-ea"/>
                <a:sym typeface="+mn-lt"/>
              </a:rPr>
              <a:t>số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F0502020204030204"/>
              <a:cs typeface="+mn-ea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FA1A58-898D-C2A5-DE85-C0EBC4E4A6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6244" y="985443"/>
            <a:ext cx="6708036" cy="2405041"/>
          </a:xfrm>
          <a:prstGeom prst="rect">
            <a:avLst/>
          </a:prstGeom>
        </p:spPr>
      </p:pic>
      <p:sp>
        <p:nvSpPr>
          <p:cNvPr id="13" name="文本框 5">
            <a:extLst>
              <a:ext uri="{FF2B5EF4-FFF2-40B4-BE49-F238E27FC236}">
                <a16:creationId xmlns:a16="http://schemas.microsoft.com/office/drawing/2014/main" id="{7A40442B-2FA0-AD31-C5CB-3E302A846E92}"/>
              </a:ext>
            </a:extLst>
          </p:cNvPr>
          <p:cNvSpPr txBox="1"/>
          <p:nvPr/>
        </p:nvSpPr>
        <p:spPr>
          <a:xfrm>
            <a:off x="163818" y="3214175"/>
            <a:ext cx="1120618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  <a:defRPr/>
            </a:pPr>
            <a:r>
              <a:rPr lang="en-US" altLang="zh-CN" sz="4000" b="1" dirty="0" err="1">
                <a:solidFill>
                  <a:srgbClr val="002060"/>
                </a:solidFill>
                <a:cs typeface="+mn-ea"/>
                <a:sym typeface="+mn-lt"/>
              </a:rPr>
              <a:t>Chọn</a:t>
            </a:r>
            <a:r>
              <a:rPr lang="en-US" altLang="zh-CN" sz="4000" b="1" dirty="0">
                <a:solidFill>
                  <a:srgbClr val="00206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cs typeface="+mn-ea"/>
                <a:sym typeface="+mn-lt"/>
              </a:rPr>
              <a:t>mẫu</a:t>
            </a:r>
            <a:r>
              <a:rPr lang="en-US" altLang="zh-CN" sz="4000" b="1" dirty="0">
                <a:solidFill>
                  <a:srgbClr val="00206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cs typeface="+mn-ea"/>
                <a:sym typeface="+mn-lt"/>
              </a:rPr>
              <a:t>số</a:t>
            </a:r>
            <a:r>
              <a:rPr lang="en-US" altLang="zh-CN" sz="4000" b="1" dirty="0">
                <a:solidFill>
                  <a:srgbClr val="00206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cs typeface="+mn-ea"/>
                <a:sym typeface="+mn-lt"/>
              </a:rPr>
              <a:t>chung</a:t>
            </a:r>
            <a:r>
              <a:rPr lang="en-US" altLang="zh-CN" sz="4000" b="1" dirty="0">
                <a:solidFill>
                  <a:srgbClr val="00206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cs typeface="+mn-ea"/>
                <a:sym typeface="+mn-lt"/>
              </a:rPr>
              <a:t>là</a:t>
            </a:r>
            <a:r>
              <a:rPr lang="en-US" altLang="zh-CN" sz="4000" b="1" dirty="0">
                <a:solidFill>
                  <a:srgbClr val="00206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48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F0502020204030204"/>
              <a:cs typeface="+mn-ea"/>
              <a:sym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6DCA4CF-C215-65FA-A4A0-EA6300C6C315}"/>
                  </a:ext>
                </a:extLst>
              </p:cNvPr>
              <p:cNvSpPr txBox="1"/>
              <p:nvPr/>
            </p:nvSpPr>
            <p:spPr>
              <a:xfrm>
                <a:off x="365734" y="4322661"/>
                <a:ext cx="11857998" cy="1345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3200" b="1" dirty="0">
                    <a:solidFill>
                      <a:schemeClr val="accent2">
                        <a:lumMod val="75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54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54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𝟒𝟎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𝟒𝟖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Arial" panose="020F0502020204030204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𝟑𝟕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𝟒𝟖</m:t>
                        </m:r>
                      </m:den>
                    </m:f>
                    <m:r>
                      <a:rPr lang="en-US" sz="54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Arial" panose="020F0502020204030204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F0502020204030204"/>
                  </a:rPr>
                  <a:t>giữ</a:t>
                </a:r>
                <a:r>
                  <a:rPr kumimoji="0" lang="en-US" sz="4000" b="1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F0502020204030204"/>
                  </a:rPr>
                  <a:t> </a:t>
                </a:r>
                <a:r>
                  <a:rPr kumimoji="0" lang="en-US" sz="40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F0502020204030204"/>
                  </a:rPr>
                  <a:t>nguyên</a:t>
                </a: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F0502020204030204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6DCA4CF-C215-65FA-A4A0-EA6300C6C3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34" y="4322661"/>
                <a:ext cx="11857998" cy="1345240"/>
              </a:xfrm>
              <a:prstGeom prst="rect">
                <a:avLst/>
              </a:prstGeom>
              <a:blipFill>
                <a:blip r:embed="rId7"/>
                <a:stretch>
                  <a:fillRect b="-9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044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961AE-CC1A-0C6A-1614-958F7CF14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1B2ABCC7-4D4F-5885-A448-1CDC8A9A99AF}"/>
              </a:ext>
            </a:extLst>
          </p:cNvPr>
          <p:cNvGrpSpPr/>
          <p:nvPr/>
        </p:nvGrpSpPr>
        <p:grpSpPr>
          <a:xfrm>
            <a:off x="0" y="-18208"/>
            <a:ext cx="12207866" cy="6949118"/>
            <a:chOff x="-1578" y="-1588"/>
            <a:chExt cx="12207866" cy="6949118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308DFD58-87B5-AB5A-E1FD-98282F8C1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8" y="-1588"/>
              <a:ext cx="12192000" cy="6949118"/>
            </a:xfrm>
            <a:prstGeom prst="rect">
              <a:avLst/>
            </a:prstGeom>
          </p:spPr>
        </p:pic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75F0A905-1828-80B2-FDA2-AD74A4C24ACA}"/>
                </a:ext>
              </a:extLst>
            </p:cNvPr>
            <p:cNvGrpSpPr/>
            <p:nvPr/>
          </p:nvGrpSpPr>
          <p:grpSpPr>
            <a:xfrm>
              <a:off x="-1578" y="581025"/>
              <a:ext cx="12195156" cy="6366505"/>
              <a:chOff x="-65087" y="417511"/>
              <a:chExt cx="12185660" cy="6366505"/>
            </a:xfrm>
          </p:grpSpPr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1651705A-DC5F-F080-90E4-07CDE4EF90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5087" y="417511"/>
                <a:ext cx="12169806" cy="3035300"/>
              </a:xfrm>
              <a:prstGeom prst="rect">
                <a:avLst/>
              </a:prstGeom>
            </p:spPr>
          </p:pic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E4DE36A1-EA52-D0AF-ED1D-08A4C7F4AC1F}"/>
                  </a:ext>
                </a:extLst>
              </p:cNvPr>
              <p:cNvSpPr/>
              <p:nvPr/>
            </p:nvSpPr>
            <p:spPr>
              <a:xfrm>
                <a:off x="-55583" y="1641613"/>
                <a:ext cx="12176156" cy="51424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F0502020204030204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52E5408-62DC-462B-358B-7D0580C329C2}"/>
              </a:ext>
            </a:extLst>
          </p:cNvPr>
          <p:cNvGrpSpPr/>
          <p:nvPr/>
        </p:nvGrpSpPr>
        <p:grpSpPr>
          <a:xfrm>
            <a:off x="147286" y="179001"/>
            <a:ext cx="860753" cy="1015663"/>
            <a:chOff x="1075274" y="753023"/>
            <a:chExt cx="860753" cy="1015663"/>
          </a:xfrm>
        </p:grpSpPr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6F066383-54FD-E553-ACFE-2AB09C5D3C42}"/>
                </a:ext>
              </a:extLst>
            </p:cNvPr>
            <p:cNvSpPr/>
            <p:nvPr/>
          </p:nvSpPr>
          <p:spPr>
            <a:xfrm>
              <a:off x="1091806" y="838743"/>
              <a:ext cx="844221" cy="844221"/>
            </a:xfrm>
            <a:prstGeom prst="flowChartConnector">
              <a:avLst/>
            </a:prstGeom>
            <a:solidFill>
              <a:srgbClr val="AA72D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PA-文本框 54">
              <a:extLst>
                <a:ext uri="{FF2B5EF4-FFF2-40B4-BE49-F238E27FC236}">
                  <a16:creationId xmlns:a16="http://schemas.microsoft.com/office/drawing/2014/main" id="{19CCF95A-E794-FEDC-233B-8167C97F00B5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075274" y="753023"/>
              <a:ext cx="8419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</a:t>
              </a:r>
              <a:endParaRPr kumimoji="0" lang="zh-CN" altLang="en-US" sz="60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C2B35EF8-5FDF-A31A-C559-D427FF71D833}"/>
              </a:ext>
            </a:extLst>
          </p:cNvPr>
          <p:cNvSpPr txBox="1"/>
          <p:nvPr/>
        </p:nvSpPr>
        <p:spPr>
          <a:xfrm>
            <a:off x="617171" y="161630"/>
            <a:ext cx="1120618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002060"/>
                </a:solidFill>
                <a:cs typeface="+mn-ea"/>
                <a:sym typeface="+mn-lt"/>
              </a:rPr>
              <a:t>Quy </a:t>
            </a:r>
            <a:r>
              <a:rPr lang="en-US" altLang="zh-CN" sz="4000" b="1" dirty="0" err="1">
                <a:solidFill>
                  <a:srgbClr val="002060"/>
                </a:solidFill>
                <a:cs typeface="+mn-ea"/>
                <a:sym typeface="+mn-lt"/>
              </a:rPr>
              <a:t>đồng</a:t>
            </a:r>
            <a:r>
              <a:rPr lang="en-US" altLang="zh-CN" sz="4000" b="1" dirty="0">
                <a:solidFill>
                  <a:srgbClr val="00206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cs typeface="+mn-ea"/>
                <a:sym typeface="+mn-lt"/>
              </a:rPr>
              <a:t>mẫu</a:t>
            </a:r>
            <a:r>
              <a:rPr lang="en-US" altLang="zh-CN" sz="4000" b="1" dirty="0">
                <a:solidFill>
                  <a:srgbClr val="00206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cs typeface="+mn-ea"/>
                <a:sym typeface="+mn-lt"/>
              </a:rPr>
              <a:t>số</a:t>
            </a:r>
            <a:r>
              <a:rPr lang="en-US" altLang="zh-CN" sz="4000" b="1" dirty="0">
                <a:solidFill>
                  <a:srgbClr val="00206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cs typeface="+mn-ea"/>
                <a:sym typeface="+mn-lt"/>
              </a:rPr>
              <a:t>các</a:t>
            </a:r>
            <a:r>
              <a:rPr lang="en-US" altLang="zh-CN" sz="4000" b="1" dirty="0">
                <a:solidFill>
                  <a:srgbClr val="00206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cs typeface="+mn-ea"/>
                <a:sym typeface="+mn-lt"/>
              </a:rPr>
              <a:t>phân</a:t>
            </a:r>
            <a:r>
              <a:rPr lang="en-US" altLang="zh-CN" sz="4000" b="1" dirty="0">
                <a:solidFill>
                  <a:srgbClr val="00206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cs typeface="+mn-ea"/>
                <a:sym typeface="+mn-lt"/>
              </a:rPr>
              <a:t>số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F0502020204030204"/>
              <a:cs typeface="+mn-ea"/>
              <a:sym typeface="+mn-lt"/>
            </a:endParaRPr>
          </a:p>
        </p:txBody>
      </p:sp>
      <p:sp>
        <p:nvSpPr>
          <p:cNvPr id="13" name="文本框 5">
            <a:extLst>
              <a:ext uri="{FF2B5EF4-FFF2-40B4-BE49-F238E27FC236}">
                <a16:creationId xmlns:a16="http://schemas.microsoft.com/office/drawing/2014/main" id="{BC4E9514-2DED-0DF9-53EA-64A103BFFCD4}"/>
              </a:ext>
            </a:extLst>
          </p:cNvPr>
          <p:cNvSpPr txBox="1"/>
          <p:nvPr/>
        </p:nvSpPr>
        <p:spPr>
          <a:xfrm>
            <a:off x="163818" y="3214175"/>
            <a:ext cx="1120618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  <a:defRPr/>
            </a:pPr>
            <a:r>
              <a:rPr lang="en-US" altLang="zh-CN" sz="4000" b="1" dirty="0" err="1">
                <a:solidFill>
                  <a:srgbClr val="002060"/>
                </a:solidFill>
                <a:cs typeface="+mn-ea"/>
                <a:sym typeface="+mn-lt"/>
              </a:rPr>
              <a:t>Chọn</a:t>
            </a:r>
            <a:r>
              <a:rPr lang="en-US" altLang="zh-CN" sz="4000" b="1" dirty="0">
                <a:solidFill>
                  <a:srgbClr val="00206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cs typeface="+mn-ea"/>
                <a:sym typeface="+mn-lt"/>
              </a:rPr>
              <a:t>mẫu</a:t>
            </a:r>
            <a:r>
              <a:rPr lang="en-US" altLang="zh-CN" sz="4000" b="1" dirty="0">
                <a:solidFill>
                  <a:srgbClr val="00206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cs typeface="+mn-ea"/>
                <a:sym typeface="+mn-lt"/>
              </a:rPr>
              <a:t>số</a:t>
            </a:r>
            <a:r>
              <a:rPr lang="en-US" altLang="zh-CN" sz="4000" b="1" dirty="0">
                <a:solidFill>
                  <a:srgbClr val="00206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cs typeface="+mn-ea"/>
                <a:sym typeface="+mn-lt"/>
              </a:rPr>
              <a:t>chung</a:t>
            </a:r>
            <a:r>
              <a:rPr lang="en-US" altLang="zh-CN" sz="4000" b="1" dirty="0">
                <a:solidFill>
                  <a:srgbClr val="00206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cs typeface="+mn-ea"/>
                <a:sym typeface="+mn-lt"/>
              </a:rPr>
              <a:t>là</a:t>
            </a:r>
            <a:r>
              <a:rPr lang="en-US" altLang="zh-CN" sz="4000" b="1" dirty="0">
                <a:solidFill>
                  <a:srgbClr val="00206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20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F0502020204030204"/>
              <a:cs typeface="+mn-ea"/>
              <a:sym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ACBEEC0-D51B-0E6C-AF4F-908681D2F8F7}"/>
                  </a:ext>
                </a:extLst>
              </p:cNvPr>
              <p:cNvSpPr txBox="1"/>
              <p:nvPr/>
            </p:nvSpPr>
            <p:spPr>
              <a:xfrm>
                <a:off x="-2999714" y="4352753"/>
                <a:ext cx="11857998" cy="1345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3200" b="1" dirty="0">
                    <a:solidFill>
                      <a:schemeClr val="accent2">
                        <a:lumMod val="75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54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54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F0502020204030204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ACBEEC0-D51B-0E6C-AF4F-908681D2F8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999714" y="4352753"/>
                <a:ext cx="11857998" cy="134524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A046737B-5AE9-64A0-C6AB-2B1F93B75A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9858" y="1083177"/>
            <a:ext cx="6168426" cy="22131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7CD12E8-AEB1-53AE-EC10-D287CF22C386}"/>
                  </a:ext>
                </a:extLst>
              </p:cNvPr>
              <p:cNvSpPr txBox="1"/>
              <p:nvPr/>
            </p:nvSpPr>
            <p:spPr>
              <a:xfrm>
                <a:off x="2689858" y="4246212"/>
                <a:ext cx="11857998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3200" b="1" dirty="0">
                    <a:solidFill>
                      <a:schemeClr val="accent2">
                        <a:lumMod val="75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54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54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F0502020204030204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7CD12E8-AEB1-53AE-EC10-D287CF22C3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9858" y="4246212"/>
                <a:ext cx="11857998" cy="129266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2969076-7B7F-1212-0A1A-718C72B8A847}"/>
                  </a:ext>
                </a:extLst>
              </p:cNvPr>
              <p:cNvSpPr txBox="1"/>
              <p:nvPr/>
            </p:nvSpPr>
            <p:spPr>
              <a:xfrm>
                <a:off x="160646" y="5610450"/>
                <a:ext cx="11857998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en-US" sz="54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Arial" panose="020F0502020204030204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F0502020204030204"/>
                  </a:rPr>
                  <a:t>giữ</a:t>
                </a:r>
                <a:r>
                  <a:rPr kumimoji="0" lang="en-US" sz="4000" b="1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F0502020204030204"/>
                  </a:rPr>
                  <a:t> </a:t>
                </a:r>
                <a:r>
                  <a:rPr kumimoji="0" lang="en-US" sz="40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F0502020204030204"/>
                  </a:rPr>
                  <a:t>nguyên</a:t>
                </a: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2969076-7B7F-1212-0A1A-718C72B8A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646" y="5610450"/>
                <a:ext cx="11857998" cy="1292918"/>
              </a:xfrm>
              <a:prstGeom prst="rect">
                <a:avLst/>
              </a:prstGeom>
              <a:blipFill>
                <a:blip r:embed="rId9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254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2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AA956-0247-99A1-C6E7-C7DAFE244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3BDE13A0-CEEC-0FD4-4E27-C51E2C457EF0}"/>
              </a:ext>
            </a:extLst>
          </p:cNvPr>
          <p:cNvGrpSpPr/>
          <p:nvPr/>
        </p:nvGrpSpPr>
        <p:grpSpPr>
          <a:xfrm>
            <a:off x="0" y="-18208"/>
            <a:ext cx="12207866" cy="6949118"/>
            <a:chOff x="-1578" y="-1588"/>
            <a:chExt cx="12207866" cy="6949118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C259EC47-464A-8E2A-A23A-7487BFE13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8" y="-1588"/>
              <a:ext cx="12192000" cy="6949118"/>
            </a:xfrm>
            <a:prstGeom prst="rect">
              <a:avLst/>
            </a:prstGeom>
          </p:spPr>
        </p:pic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11975BAD-7B1B-D7FC-D57D-417FA2E6C2EF}"/>
                </a:ext>
              </a:extLst>
            </p:cNvPr>
            <p:cNvGrpSpPr/>
            <p:nvPr/>
          </p:nvGrpSpPr>
          <p:grpSpPr>
            <a:xfrm>
              <a:off x="-1578" y="581025"/>
              <a:ext cx="12195156" cy="6366505"/>
              <a:chOff x="-65087" y="417511"/>
              <a:chExt cx="12185660" cy="6366505"/>
            </a:xfrm>
          </p:grpSpPr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C2562B2C-1580-C59E-DA1C-DE71CE8E44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5087" y="417511"/>
                <a:ext cx="12169806" cy="3035300"/>
              </a:xfrm>
              <a:prstGeom prst="rect">
                <a:avLst/>
              </a:prstGeom>
            </p:spPr>
          </p:pic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4C134995-EAF1-E23C-BEEA-C74747C80473}"/>
                  </a:ext>
                </a:extLst>
              </p:cNvPr>
              <p:cNvSpPr/>
              <p:nvPr/>
            </p:nvSpPr>
            <p:spPr>
              <a:xfrm>
                <a:off x="-55583" y="1641613"/>
                <a:ext cx="12176156" cy="51424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F0502020204030204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86994D1-0E81-9D85-C521-A76C42D76C1C}"/>
              </a:ext>
            </a:extLst>
          </p:cNvPr>
          <p:cNvGrpSpPr/>
          <p:nvPr/>
        </p:nvGrpSpPr>
        <p:grpSpPr>
          <a:xfrm>
            <a:off x="147286" y="179001"/>
            <a:ext cx="860753" cy="1015663"/>
            <a:chOff x="1075274" y="753023"/>
            <a:chExt cx="860753" cy="1015663"/>
          </a:xfrm>
        </p:grpSpPr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54B0A9C0-8C20-CBB7-A4ED-4E2E4A9524EA}"/>
                </a:ext>
              </a:extLst>
            </p:cNvPr>
            <p:cNvSpPr/>
            <p:nvPr/>
          </p:nvSpPr>
          <p:spPr>
            <a:xfrm>
              <a:off x="1091806" y="838743"/>
              <a:ext cx="844221" cy="844221"/>
            </a:xfrm>
            <a:prstGeom prst="flowChartConnector">
              <a:avLst/>
            </a:prstGeom>
            <a:solidFill>
              <a:srgbClr val="AA72D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PA-文本框 54">
              <a:extLst>
                <a:ext uri="{FF2B5EF4-FFF2-40B4-BE49-F238E27FC236}">
                  <a16:creationId xmlns:a16="http://schemas.microsoft.com/office/drawing/2014/main" id="{FE7220D2-2A76-691A-7F1A-6DDCEA1FF0A2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075274" y="753023"/>
              <a:ext cx="8419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000" b="0" spc="-300" dirty="0">
                  <a:solidFill>
                    <a:prstClr val="white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4</a:t>
              </a:r>
              <a:endParaRPr kumimoji="0" lang="zh-CN" altLang="en-US" sz="60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19B95344-94F8-088C-CE64-48229CCDAD71}"/>
              </a:ext>
            </a:extLst>
          </p:cNvPr>
          <p:cNvSpPr txBox="1"/>
          <p:nvPr/>
        </p:nvSpPr>
        <p:spPr>
          <a:xfrm>
            <a:off x="985797" y="68617"/>
            <a:ext cx="11206182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vi-VN" altLang="zh-CN" sz="4000" b="1" dirty="0">
                <a:solidFill>
                  <a:srgbClr val="002060"/>
                </a:solidFill>
                <a:cs typeface="+mn-ea"/>
                <a:sym typeface="+mn-lt"/>
              </a:rPr>
              <a:t>Các bạn Mai, Việt, Nam và Rô-bốt thi giải khối ru-bích. Thời gian hoàn thành của mỗi bạn như sau:</a:t>
            </a:r>
            <a:endParaRPr lang="en-US" altLang="zh-CN" sz="4000" b="1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sp>
        <p:nvSpPr>
          <p:cNvPr id="18" name="文本框 5">
            <a:extLst>
              <a:ext uri="{FF2B5EF4-FFF2-40B4-BE49-F238E27FC236}">
                <a16:creationId xmlns:a16="http://schemas.microsoft.com/office/drawing/2014/main" id="{5E8D2CB7-F832-3EC3-2A87-66A895F72508}"/>
              </a:ext>
            </a:extLst>
          </p:cNvPr>
          <p:cNvSpPr txBox="1"/>
          <p:nvPr/>
        </p:nvSpPr>
        <p:spPr>
          <a:xfrm>
            <a:off x="332685" y="3202274"/>
            <a:ext cx="1421027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vi-VN" altLang="zh-CN" sz="4000" b="1" dirty="0">
                <a:solidFill>
                  <a:srgbClr val="002060"/>
                </a:solidFill>
                <a:cs typeface="+mn-ea"/>
                <a:sym typeface="+mn-lt"/>
              </a:rPr>
              <a:t>Mai: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F0502020204030204"/>
              <a:cs typeface="+mn-ea"/>
              <a:sym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C1901CA-00DC-5ED0-E6D1-0DEB69EEA2EC}"/>
                  </a:ext>
                </a:extLst>
              </p:cNvPr>
              <p:cNvSpPr txBox="1"/>
              <p:nvPr/>
            </p:nvSpPr>
            <p:spPr>
              <a:xfrm>
                <a:off x="1479614" y="3257437"/>
                <a:ext cx="915622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C1901CA-00DC-5ED0-E6D1-0DEB69EEA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9614" y="3257437"/>
                <a:ext cx="915622" cy="12488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文本框 5">
            <a:extLst>
              <a:ext uri="{FF2B5EF4-FFF2-40B4-BE49-F238E27FC236}">
                <a16:creationId xmlns:a16="http://schemas.microsoft.com/office/drawing/2014/main" id="{FE420DD0-32A9-0F0E-6DCD-A59A5B359CD9}"/>
              </a:ext>
            </a:extLst>
          </p:cNvPr>
          <p:cNvSpPr txBox="1"/>
          <p:nvPr/>
        </p:nvSpPr>
        <p:spPr>
          <a:xfrm>
            <a:off x="2316541" y="3262138"/>
            <a:ext cx="1421027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4000" b="1" dirty="0" err="1">
                <a:solidFill>
                  <a:srgbClr val="002060"/>
                </a:solidFill>
                <a:cs typeface="+mn-ea"/>
                <a:sym typeface="+mn-lt"/>
              </a:rPr>
              <a:t>giờ</a:t>
            </a:r>
            <a:r>
              <a:rPr lang="en-US" altLang="zh-CN" sz="4000" b="1" dirty="0">
                <a:solidFill>
                  <a:srgbClr val="002060"/>
                </a:solidFill>
                <a:cs typeface="+mn-ea"/>
                <a:sym typeface="+mn-lt"/>
              </a:rPr>
              <a:t>,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F0502020204030204"/>
              <a:cs typeface="+mn-ea"/>
              <a:sym typeface="+mn-lt"/>
            </a:endParaRPr>
          </a:p>
        </p:txBody>
      </p:sp>
      <p:sp>
        <p:nvSpPr>
          <p:cNvPr id="26" name="文本框 5">
            <a:extLst>
              <a:ext uri="{FF2B5EF4-FFF2-40B4-BE49-F238E27FC236}">
                <a16:creationId xmlns:a16="http://schemas.microsoft.com/office/drawing/2014/main" id="{37B7D953-DCD7-CCC9-5B21-76FBA9B61236}"/>
              </a:ext>
            </a:extLst>
          </p:cNvPr>
          <p:cNvSpPr txBox="1"/>
          <p:nvPr/>
        </p:nvSpPr>
        <p:spPr>
          <a:xfrm>
            <a:off x="4201365" y="3260354"/>
            <a:ext cx="1421027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002060"/>
                </a:solidFill>
                <a:cs typeface="+mn-ea"/>
                <a:sym typeface="+mn-lt"/>
              </a:rPr>
              <a:t>Việt</a:t>
            </a:r>
            <a:r>
              <a:rPr lang="vi-VN" altLang="zh-CN" sz="4000" b="1" dirty="0">
                <a:solidFill>
                  <a:srgbClr val="002060"/>
                </a:solidFill>
                <a:cs typeface="+mn-ea"/>
                <a:sym typeface="+mn-lt"/>
              </a:rPr>
              <a:t>: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F0502020204030204"/>
              <a:cs typeface="+mn-ea"/>
              <a:sym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F002A11-BFC8-9CCB-2A36-E0C771DF200F}"/>
                  </a:ext>
                </a:extLst>
              </p:cNvPr>
              <p:cNvSpPr txBox="1"/>
              <p:nvPr/>
            </p:nvSpPr>
            <p:spPr>
              <a:xfrm>
                <a:off x="5389167" y="3197573"/>
                <a:ext cx="915622" cy="1244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F0502020204030204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F002A11-BFC8-9CCB-2A36-E0C771DF20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9167" y="3197573"/>
                <a:ext cx="915622" cy="124482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文本框 5">
            <a:extLst>
              <a:ext uri="{FF2B5EF4-FFF2-40B4-BE49-F238E27FC236}">
                <a16:creationId xmlns:a16="http://schemas.microsoft.com/office/drawing/2014/main" id="{3F262839-89DE-8D3C-6D4E-F9FA82B2EB70}"/>
              </a:ext>
            </a:extLst>
          </p:cNvPr>
          <p:cNvSpPr txBox="1"/>
          <p:nvPr/>
        </p:nvSpPr>
        <p:spPr>
          <a:xfrm>
            <a:off x="6226094" y="3202274"/>
            <a:ext cx="1421027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4000" b="1" dirty="0" err="1">
                <a:solidFill>
                  <a:srgbClr val="002060"/>
                </a:solidFill>
                <a:cs typeface="+mn-ea"/>
                <a:sym typeface="+mn-lt"/>
              </a:rPr>
              <a:t>giờ</a:t>
            </a:r>
            <a:r>
              <a:rPr lang="en-US" altLang="zh-CN" sz="4000" b="1" dirty="0">
                <a:solidFill>
                  <a:srgbClr val="002060"/>
                </a:solidFill>
                <a:cs typeface="+mn-ea"/>
                <a:sym typeface="+mn-lt"/>
              </a:rPr>
              <a:t>,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F0502020204030204"/>
              <a:cs typeface="+mn-ea"/>
              <a:sym typeface="+mn-lt"/>
            </a:endParaRPr>
          </a:p>
        </p:txBody>
      </p:sp>
      <p:sp>
        <p:nvSpPr>
          <p:cNvPr id="29" name="文本框 5">
            <a:extLst>
              <a:ext uri="{FF2B5EF4-FFF2-40B4-BE49-F238E27FC236}">
                <a16:creationId xmlns:a16="http://schemas.microsoft.com/office/drawing/2014/main" id="{66967C75-C226-044A-C471-5F6D43B60200}"/>
              </a:ext>
            </a:extLst>
          </p:cNvPr>
          <p:cNvSpPr txBox="1"/>
          <p:nvPr/>
        </p:nvSpPr>
        <p:spPr>
          <a:xfrm>
            <a:off x="278796" y="4446376"/>
            <a:ext cx="192406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002060"/>
                </a:solidFill>
                <a:cs typeface="+mn-ea"/>
                <a:sym typeface="+mn-lt"/>
              </a:rPr>
              <a:t>Nam</a:t>
            </a:r>
            <a:r>
              <a:rPr lang="vi-VN" altLang="zh-CN" sz="4000" b="1" dirty="0">
                <a:solidFill>
                  <a:srgbClr val="002060"/>
                </a:solidFill>
                <a:cs typeface="+mn-ea"/>
                <a:sym typeface="+mn-lt"/>
              </a:rPr>
              <a:t>: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F0502020204030204"/>
              <a:cs typeface="+mn-ea"/>
              <a:sym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FF2B5E0-B046-DA78-CA03-06CDDA45F2E1}"/>
                  </a:ext>
                </a:extLst>
              </p:cNvPr>
              <p:cNvSpPr txBox="1"/>
              <p:nvPr/>
            </p:nvSpPr>
            <p:spPr>
              <a:xfrm>
                <a:off x="1705706" y="4501539"/>
                <a:ext cx="915622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40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F050202020403020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FF2B5E0-B046-DA78-CA03-06CDDA45F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5706" y="4501539"/>
                <a:ext cx="915622" cy="124880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文本框 5">
            <a:extLst>
              <a:ext uri="{FF2B5EF4-FFF2-40B4-BE49-F238E27FC236}">
                <a16:creationId xmlns:a16="http://schemas.microsoft.com/office/drawing/2014/main" id="{47904180-2DCD-984E-71EC-086832F37944}"/>
              </a:ext>
            </a:extLst>
          </p:cNvPr>
          <p:cNvSpPr txBox="1"/>
          <p:nvPr/>
        </p:nvSpPr>
        <p:spPr>
          <a:xfrm>
            <a:off x="2542633" y="4506240"/>
            <a:ext cx="1421027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4000" b="1" dirty="0" err="1">
                <a:solidFill>
                  <a:srgbClr val="002060"/>
                </a:solidFill>
                <a:cs typeface="+mn-ea"/>
                <a:sym typeface="+mn-lt"/>
              </a:rPr>
              <a:t>giờ</a:t>
            </a:r>
            <a:r>
              <a:rPr lang="en-US" altLang="zh-CN" sz="4000" b="1" dirty="0">
                <a:solidFill>
                  <a:srgbClr val="002060"/>
                </a:solidFill>
                <a:cs typeface="+mn-ea"/>
                <a:sym typeface="+mn-lt"/>
              </a:rPr>
              <a:t>,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F0502020204030204"/>
              <a:cs typeface="+mn-ea"/>
              <a:sym typeface="+mn-lt"/>
            </a:endParaRPr>
          </a:p>
        </p:txBody>
      </p:sp>
      <p:sp>
        <p:nvSpPr>
          <p:cNvPr id="32" name="文本框 5">
            <a:extLst>
              <a:ext uri="{FF2B5EF4-FFF2-40B4-BE49-F238E27FC236}">
                <a16:creationId xmlns:a16="http://schemas.microsoft.com/office/drawing/2014/main" id="{BCEDD7B6-BC58-4556-FC69-47985D54FE24}"/>
              </a:ext>
            </a:extLst>
          </p:cNvPr>
          <p:cNvSpPr txBox="1"/>
          <p:nvPr/>
        </p:nvSpPr>
        <p:spPr>
          <a:xfrm>
            <a:off x="4048238" y="4476965"/>
            <a:ext cx="2197216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4000" b="1" dirty="0" err="1">
                <a:solidFill>
                  <a:srgbClr val="002060"/>
                </a:solidFill>
                <a:cs typeface="+mn-ea"/>
                <a:sym typeface="+mn-lt"/>
              </a:rPr>
              <a:t>Rô-bốt</a:t>
            </a:r>
            <a:r>
              <a:rPr lang="vi-VN" altLang="zh-CN" sz="4000" b="1" dirty="0">
                <a:solidFill>
                  <a:srgbClr val="002060"/>
                </a:solidFill>
                <a:cs typeface="+mn-ea"/>
                <a:sym typeface="+mn-lt"/>
              </a:rPr>
              <a:t>: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F0502020204030204"/>
              <a:cs typeface="+mn-ea"/>
              <a:sym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B879683-2D7D-E4AF-A8D0-52D32DAE958F}"/>
                  </a:ext>
                </a:extLst>
              </p:cNvPr>
              <p:cNvSpPr txBox="1"/>
              <p:nvPr/>
            </p:nvSpPr>
            <p:spPr>
              <a:xfrm>
                <a:off x="6336754" y="4573760"/>
                <a:ext cx="915622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F0502020204030204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B879683-2D7D-E4AF-A8D0-52D32DAE95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6754" y="4573760"/>
                <a:ext cx="915622" cy="124880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文本框 5">
            <a:extLst>
              <a:ext uri="{FF2B5EF4-FFF2-40B4-BE49-F238E27FC236}">
                <a16:creationId xmlns:a16="http://schemas.microsoft.com/office/drawing/2014/main" id="{C6945AD1-7E22-BB4F-DCFF-402CC55842C1}"/>
              </a:ext>
            </a:extLst>
          </p:cNvPr>
          <p:cNvSpPr txBox="1"/>
          <p:nvPr/>
        </p:nvSpPr>
        <p:spPr>
          <a:xfrm>
            <a:off x="7173681" y="4578461"/>
            <a:ext cx="1421027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4000" b="1" dirty="0" err="1">
                <a:solidFill>
                  <a:srgbClr val="002060"/>
                </a:solidFill>
                <a:cs typeface="+mn-ea"/>
                <a:sym typeface="+mn-lt"/>
              </a:rPr>
              <a:t>giờ</a:t>
            </a:r>
            <a:r>
              <a:rPr lang="en-US" altLang="zh-CN" sz="4000" b="1" dirty="0">
                <a:solidFill>
                  <a:srgbClr val="002060"/>
                </a:solidFill>
                <a:cs typeface="+mn-ea"/>
                <a:sym typeface="+mn-lt"/>
              </a:rPr>
              <a:t>,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F0502020204030204"/>
              <a:cs typeface="+mn-ea"/>
              <a:sym typeface="+mn-lt"/>
            </a:endParaRPr>
          </a:p>
        </p:txBody>
      </p:sp>
      <p:pic>
        <p:nvPicPr>
          <p:cNvPr id="36" name="Picture 35" descr="A cartoon of a child with his hand on his chin&#10;&#10;AI-generated content may be incorrect.">
            <a:extLst>
              <a:ext uri="{FF2B5EF4-FFF2-40B4-BE49-F238E27FC236}">
                <a16:creationId xmlns:a16="http://schemas.microsoft.com/office/drawing/2014/main" id="{234C1895-810F-1624-F475-8139FCF535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460" y="1608667"/>
            <a:ext cx="2624076" cy="523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7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19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E72B1-50E2-94E5-678B-D49E05C9E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5C0D5165-34E3-251A-B953-5D54A5ED0D9A}"/>
              </a:ext>
            </a:extLst>
          </p:cNvPr>
          <p:cNvGrpSpPr/>
          <p:nvPr/>
        </p:nvGrpSpPr>
        <p:grpSpPr>
          <a:xfrm>
            <a:off x="0" y="-18208"/>
            <a:ext cx="12207866" cy="6949118"/>
            <a:chOff x="-1578" y="-1588"/>
            <a:chExt cx="12207866" cy="6949118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A9CF149B-289D-A00E-27A6-DF7F4B140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8" y="-1588"/>
              <a:ext cx="12192000" cy="6949118"/>
            </a:xfrm>
            <a:prstGeom prst="rect">
              <a:avLst/>
            </a:prstGeom>
          </p:spPr>
        </p:pic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52EA4D26-EFAD-7E8E-4CF8-165490BE443E}"/>
                </a:ext>
              </a:extLst>
            </p:cNvPr>
            <p:cNvGrpSpPr/>
            <p:nvPr/>
          </p:nvGrpSpPr>
          <p:grpSpPr>
            <a:xfrm>
              <a:off x="-1578" y="581025"/>
              <a:ext cx="12195156" cy="6366505"/>
              <a:chOff x="-65087" y="417511"/>
              <a:chExt cx="12185660" cy="6366505"/>
            </a:xfrm>
          </p:grpSpPr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4139C53F-876F-71E4-6AC9-4A6667AB8E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5087" y="417511"/>
                <a:ext cx="12169806" cy="3035300"/>
              </a:xfrm>
              <a:prstGeom prst="rect">
                <a:avLst/>
              </a:prstGeom>
            </p:spPr>
          </p:pic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A4B4F70D-BB2F-B26B-FA57-991CD0BCD5EB}"/>
                  </a:ext>
                </a:extLst>
              </p:cNvPr>
              <p:cNvSpPr/>
              <p:nvPr/>
            </p:nvSpPr>
            <p:spPr>
              <a:xfrm>
                <a:off x="-55583" y="1641613"/>
                <a:ext cx="12176156" cy="51424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F0502020204030204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513E3B9-CFAF-F0A7-3716-6BB04AF4BDBF}"/>
              </a:ext>
            </a:extLst>
          </p:cNvPr>
          <p:cNvGrpSpPr/>
          <p:nvPr/>
        </p:nvGrpSpPr>
        <p:grpSpPr>
          <a:xfrm>
            <a:off x="147286" y="179001"/>
            <a:ext cx="860753" cy="1015663"/>
            <a:chOff x="1075274" y="753023"/>
            <a:chExt cx="860753" cy="1015663"/>
          </a:xfrm>
        </p:grpSpPr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748F3B52-E233-F3E0-F905-626D72306BE8}"/>
                </a:ext>
              </a:extLst>
            </p:cNvPr>
            <p:cNvSpPr/>
            <p:nvPr/>
          </p:nvSpPr>
          <p:spPr>
            <a:xfrm>
              <a:off x="1091806" y="838743"/>
              <a:ext cx="844221" cy="844221"/>
            </a:xfrm>
            <a:prstGeom prst="flowChartConnector">
              <a:avLst/>
            </a:prstGeom>
            <a:solidFill>
              <a:srgbClr val="AA72D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PA-文本框 54">
              <a:extLst>
                <a:ext uri="{FF2B5EF4-FFF2-40B4-BE49-F238E27FC236}">
                  <a16:creationId xmlns:a16="http://schemas.microsoft.com/office/drawing/2014/main" id="{7956FC51-1E81-4D35-85E8-9C71E369C44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075274" y="753023"/>
              <a:ext cx="8419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000" b="0" spc="-300" dirty="0">
                  <a:solidFill>
                    <a:prstClr val="white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4</a:t>
              </a:r>
              <a:endParaRPr kumimoji="0" lang="zh-CN" altLang="en-US" sz="60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B9024D6-CC17-10E6-323A-4CC0752954BD}"/>
              </a:ext>
            </a:extLst>
          </p:cNvPr>
          <p:cNvSpPr txBox="1"/>
          <p:nvPr/>
        </p:nvSpPr>
        <p:spPr>
          <a:xfrm>
            <a:off x="2087880" y="9916775"/>
            <a:ext cx="141122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a) </a:t>
            </a:r>
            <a:r>
              <a:rPr lang="en-US" dirty="0" err="1"/>
              <a:t>Hỏi</a:t>
            </a:r>
            <a:r>
              <a:rPr lang="en-US" dirty="0"/>
              <a:t> </a:t>
            </a:r>
            <a:r>
              <a:rPr lang="en-US" dirty="0" err="1"/>
              <a:t>bạn</a:t>
            </a:r>
            <a:r>
              <a:rPr lang="en-US" dirty="0"/>
              <a:t> </a:t>
            </a:r>
            <a:r>
              <a:rPr lang="en-US" dirty="0" err="1"/>
              <a:t>nào</a:t>
            </a:r>
            <a:r>
              <a:rPr lang="en-US" dirty="0"/>
              <a:t> </a:t>
            </a:r>
            <a:r>
              <a:rPr lang="en-US" dirty="0" err="1"/>
              <a:t>hoàn</a:t>
            </a:r>
            <a:r>
              <a:rPr lang="en-US" dirty="0"/>
              <a:t> </a:t>
            </a:r>
            <a:r>
              <a:rPr lang="en-US" dirty="0" err="1"/>
              <a:t>thành</a:t>
            </a:r>
            <a:r>
              <a:rPr lang="en-US" dirty="0"/>
              <a:t> </a:t>
            </a:r>
            <a:r>
              <a:rPr lang="en-US" dirty="0" err="1"/>
              <a:t>giải</a:t>
            </a:r>
            <a:r>
              <a:rPr lang="en-US" dirty="0"/>
              <a:t> </a:t>
            </a:r>
            <a:r>
              <a:rPr lang="en-US" dirty="0" err="1"/>
              <a:t>khối</a:t>
            </a:r>
            <a:r>
              <a:rPr lang="en-US" dirty="0"/>
              <a:t> </a:t>
            </a:r>
            <a:r>
              <a:rPr lang="en-US" dirty="0" err="1"/>
              <a:t>ru-bích</a:t>
            </a:r>
            <a:r>
              <a:rPr lang="en-US" dirty="0"/>
              <a:t> </a:t>
            </a:r>
            <a:r>
              <a:rPr lang="en-US" dirty="0" err="1"/>
              <a:t>đầu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, </a:t>
            </a:r>
            <a:r>
              <a:rPr lang="en-US" dirty="0" err="1"/>
              <a:t>bạn</a:t>
            </a:r>
            <a:r>
              <a:rPr lang="en-US" dirty="0"/>
              <a:t> </a:t>
            </a:r>
            <a:r>
              <a:rPr lang="en-US" dirty="0" err="1"/>
              <a:t>nào</a:t>
            </a:r>
            <a:r>
              <a:rPr lang="en-US" dirty="0"/>
              <a:t> </a:t>
            </a:r>
            <a:r>
              <a:rPr lang="en-US" dirty="0" err="1"/>
              <a:t>hoàn</a:t>
            </a:r>
            <a:r>
              <a:rPr lang="en-US" dirty="0"/>
              <a:t> </a:t>
            </a:r>
            <a:r>
              <a:rPr lang="en-US" dirty="0" err="1"/>
              <a:t>thành</a:t>
            </a:r>
            <a:r>
              <a:rPr lang="en-US" dirty="0"/>
              <a:t> </a:t>
            </a:r>
            <a:r>
              <a:rPr lang="en-US" dirty="0" err="1"/>
              <a:t>giải</a:t>
            </a:r>
            <a:r>
              <a:rPr lang="en-US" dirty="0"/>
              <a:t> </a:t>
            </a:r>
            <a:r>
              <a:rPr lang="en-US" dirty="0" err="1"/>
              <a:t>khối</a:t>
            </a:r>
            <a:r>
              <a:rPr lang="en-US" dirty="0"/>
              <a:t> </a:t>
            </a:r>
            <a:r>
              <a:rPr lang="en-US" dirty="0" err="1"/>
              <a:t>ru-bích</a:t>
            </a:r>
            <a:r>
              <a:rPr lang="en-US" dirty="0"/>
              <a:t> </a:t>
            </a:r>
            <a:r>
              <a:rPr lang="en-US" dirty="0" err="1"/>
              <a:t>cuối</a:t>
            </a:r>
            <a:r>
              <a:rPr lang="en-US" dirty="0"/>
              <a:t> </a:t>
            </a:r>
            <a:r>
              <a:rPr lang="en-US" dirty="0" err="1"/>
              <a:t>cùng?b</a:t>
            </a:r>
            <a:r>
              <a:rPr lang="en-US" dirty="0"/>
              <a:t>) Mai </a:t>
            </a:r>
            <a:r>
              <a:rPr lang="en-US" dirty="0" err="1"/>
              <a:t>hoàn</a:t>
            </a:r>
            <a:r>
              <a:rPr lang="en-US" dirty="0"/>
              <a:t> </a:t>
            </a:r>
            <a:r>
              <a:rPr lang="en-US" dirty="0" err="1"/>
              <a:t>thành</a:t>
            </a:r>
            <a:r>
              <a:rPr lang="en-US" dirty="0"/>
              <a:t> </a:t>
            </a:r>
            <a:r>
              <a:rPr lang="en-US" dirty="0" err="1"/>
              <a:t>giải</a:t>
            </a:r>
            <a:r>
              <a:rPr lang="en-US" dirty="0"/>
              <a:t> </a:t>
            </a:r>
            <a:r>
              <a:rPr lang="en-US" dirty="0" err="1"/>
              <a:t>khối</a:t>
            </a:r>
            <a:r>
              <a:rPr lang="en-US" dirty="0"/>
              <a:t> </a:t>
            </a:r>
            <a:r>
              <a:rPr lang="en-US" dirty="0" err="1"/>
              <a:t>ru-bích</a:t>
            </a:r>
            <a:r>
              <a:rPr lang="en-US" dirty="0"/>
              <a:t> </a:t>
            </a:r>
            <a:r>
              <a:rPr lang="en-US" dirty="0" err="1"/>
              <a:t>trước</a:t>
            </a:r>
            <a:r>
              <a:rPr lang="en-US" dirty="0"/>
              <a:t> </a:t>
            </a:r>
            <a:r>
              <a:rPr lang="en-US" dirty="0" err="1"/>
              <a:t>những</a:t>
            </a:r>
            <a:r>
              <a:rPr lang="en-US" dirty="0"/>
              <a:t> </a:t>
            </a:r>
            <a:r>
              <a:rPr lang="en-US" dirty="0" err="1"/>
              <a:t>bạn</a:t>
            </a:r>
            <a:r>
              <a:rPr lang="en-US" dirty="0"/>
              <a:t> </a:t>
            </a:r>
            <a:r>
              <a:rPr lang="en-US" dirty="0" err="1"/>
              <a:t>nào?Xem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: https://loigiaihay.com/giai-toan-5-bai-68-on-tap-so-tu-nhien-phan-so-so-thap-pha-ket-noi-tri-thuc-voi-cuoc-song-a163902.html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3544F1-1C19-843C-5CEB-25C982DBFD7E}"/>
              </a:ext>
            </a:extLst>
          </p:cNvPr>
          <p:cNvSpPr txBox="1"/>
          <p:nvPr/>
        </p:nvSpPr>
        <p:spPr>
          <a:xfrm>
            <a:off x="290512" y="1196519"/>
            <a:ext cx="1188562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lphaLcParenR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Hỏi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bạn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nào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hoàn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thành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giải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khối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ru-bích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đầu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bạn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nào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hoàn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thành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giải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khối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ru-bích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cuối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cùng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342900" indent="-342900">
              <a:buAutoNum type="alphaLcParenR"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hoàn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thành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giải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khối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ru-bích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trước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những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bạn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nào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9E93E4-B734-B381-D49C-568A2BCEF8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2799" y="3614019"/>
            <a:ext cx="9138134" cy="336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542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C6A10-7DD9-0D9C-17FF-E361D8788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F4205D3-DF21-66ED-01E5-20A30FE34D87}"/>
              </a:ext>
            </a:extLst>
          </p:cNvPr>
          <p:cNvSpPr/>
          <p:nvPr/>
        </p:nvSpPr>
        <p:spPr>
          <a:xfrm>
            <a:off x="122436" y="262220"/>
            <a:ext cx="11764764" cy="63062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0A1C8CC-05F3-8A29-5EC4-9FF0F57AD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81" y="1363858"/>
            <a:ext cx="6225569" cy="4248349"/>
          </a:xfrm>
          <a:prstGeom prst="rect">
            <a:avLst/>
          </a:prstGeom>
        </p:spPr>
      </p:pic>
      <p:pic>
        <p:nvPicPr>
          <p:cNvPr id="16" name="3 Minute Timer with Music for Kids! Countdown Videos HD! (1)">
            <a:hlinkClick r:id="" action="ppaction://media"/>
            <a:extLst>
              <a:ext uri="{FF2B5EF4-FFF2-40B4-BE49-F238E27FC236}">
                <a16:creationId xmlns:a16="http://schemas.microsoft.com/office/drawing/2014/main" id="{C6E0718C-B59A-02FE-560C-939EC8E4EF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29380" y="2321700"/>
            <a:ext cx="4124420" cy="23199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337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10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83F54-A067-6756-0277-296B0B082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F25003-75A7-AFE7-CCDF-93D5E2807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040" y="484996"/>
            <a:ext cx="7727919" cy="2030617"/>
          </a:xfrm>
          <a:prstGeom prst="rect">
            <a:avLst/>
          </a:prstGeom>
        </p:spPr>
      </p:pic>
      <p:pic>
        <p:nvPicPr>
          <p:cNvPr id="3" name="Picture 2" descr="A cartoon of a child raising his hand and holding a pencil and a book&#10;&#10;AI-generated content may be incorrect.">
            <a:extLst>
              <a:ext uri="{FF2B5EF4-FFF2-40B4-BE49-F238E27FC236}">
                <a16:creationId xmlns:a16="http://schemas.microsoft.com/office/drawing/2014/main" id="{D67FF9B1-A0D2-9A3E-41FE-51843C10A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41"/>
          <a:stretch/>
        </p:blipFill>
        <p:spPr>
          <a:xfrm>
            <a:off x="7459893" y="2257547"/>
            <a:ext cx="4533058" cy="3848177"/>
          </a:xfrm>
          <a:prstGeom prst="rect">
            <a:avLst/>
          </a:prstGeom>
        </p:spPr>
      </p:pic>
      <p:pic>
        <p:nvPicPr>
          <p:cNvPr id="5" name="Picture 4" descr="A couple of kids sitting at desks&#10;&#10;AI-generated content may be incorrect.">
            <a:extLst>
              <a:ext uri="{FF2B5EF4-FFF2-40B4-BE49-F238E27FC236}">
                <a16:creationId xmlns:a16="http://schemas.microsoft.com/office/drawing/2014/main" id="{1CF046E6-8F6B-78AE-8CAA-BABA9FFB7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2" b="-1"/>
          <a:stretch/>
        </p:blipFill>
        <p:spPr>
          <a:xfrm>
            <a:off x="366689" y="2655814"/>
            <a:ext cx="6841831" cy="344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4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67686415-4274-44D4-85EC-44B9BBA696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888"/>
            <a:ext cx="12192000" cy="6949118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FC63E153-FC81-4ED1-B48C-A3173E55A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7957"/>
            <a:ext cx="12192000" cy="303530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305D3131-F95E-4FF5-BD14-B919D0442A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185434"/>
            <a:ext cx="4933950" cy="446180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8B21938-0724-4AAF-B9A3-B7CB12761F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8"/>
          <a:stretch/>
        </p:blipFill>
        <p:spPr>
          <a:xfrm>
            <a:off x="1728062" y="3943148"/>
            <a:ext cx="8735876" cy="59781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8312" t="17059" r="8107" b="24965"/>
          <a:stretch/>
        </p:blipFill>
        <p:spPr>
          <a:xfrm>
            <a:off x="1109843" y="1735973"/>
            <a:ext cx="10486664" cy="25695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9923CA0-CD47-49A3-B321-1AE3DD209F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150" y="-592347"/>
            <a:ext cx="3691202" cy="36912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234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13D13-9DA7-EDFA-2789-94CF2A66A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C8F5CD26-DFD0-9489-3E50-616BAA0FE307}"/>
              </a:ext>
            </a:extLst>
          </p:cNvPr>
          <p:cNvGrpSpPr/>
          <p:nvPr/>
        </p:nvGrpSpPr>
        <p:grpSpPr>
          <a:xfrm>
            <a:off x="0" y="-18208"/>
            <a:ext cx="12207866" cy="6949118"/>
            <a:chOff x="-1578" y="-1588"/>
            <a:chExt cx="12207866" cy="6949118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09CF46C0-30BE-BAF6-C171-A6FE2BBD1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8" y="-1588"/>
              <a:ext cx="12192000" cy="6949118"/>
            </a:xfrm>
            <a:prstGeom prst="rect">
              <a:avLst/>
            </a:prstGeom>
          </p:spPr>
        </p:pic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42D420E4-E4CF-8192-1725-E4DA145F97D5}"/>
                </a:ext>
              </a:extLst>
            </p:cNvPr>
            <p:cNvGrpSpPr/>
            <p:nvPr/>
          </p:nvGrpSpPr>
          <p:grpSpPr>
            <a:xfrm>
              <a:off x="-1578" y="581025"/>
              <a:ext cx="12195156" cy="6366505"/>
              <a:chOff x="-65087" y="417511"/>
              <a:chExt cx="12185660" cy="6366505"/>
            </a:xfrm>
          </p:grpSpPr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C02E0D25-94CC-A5E9-413E-E1F9B88092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5087" y="417511"/>
                <a:ext cx="12169806" cy="3035300"/>
              </a:xfrm>
              <a:prstGeom prst="rect">
                <a:avLst/>
              </a:prstGeom>
            </p:spPr>
          </p:pic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16C3EA02-4065-A947-5544-92056930B495}"/>
                  </a:ext>
                </a:extLst>
              </p:cNvPr>
              <p:cNvSpPr/>
              <p:nvPr/>
            </p:nvSpPr>
            <p:spPr>
              <a:xfrm>
                <a:off x="-55583" y="1641613"/>
                <a:ext cx="12176156" cy="51424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F0502020204030204"/>
                  <a:cs typeface="+mn-ea"/>
                  <a:sym typeface="+mn-lt"/>
                </a:endParaRPr>
              </a:p>
            </p:txBody>
          </p:sp>
        </p:grp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013A814B-0040-9B1B-62B0-D252B5E152A5}"/>
              </a:ext>
            </a:extLst>
          </p:cNvPr>
          <p:cNvSpPr txBox="1"/>
          <p:nvPr/>
        </p:nvSpPr>
        <p:spPr>
          <a:xfrm>
            <a:off x="-365081" y="113608"/>
            <a:ext cx="1120618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002060"/>
                </a:solidFill>
                <a:cs typeface="+mn-ea"/>
                <a:sym typeface="+mn-lt"/>
              </a:rPr>
              <a:t>a) Quy </a:t>
            </a:r>
            <a:r>
              <a:rPr lang="en-US" altLang="zh-CN" sz="4000" b="1" dirty="0" err="1">
                <a:solidFill>
                  <a:srgbClr val="002060"/>
                </a:solidFill>
                <a:cs typeface="+mn-ea"/>
                <a:sym typeface="+mn-lt"/>
              </a:rPr>
              <a:t>đồng</a:t>
            </a:r>
            <a:r>
              <a:rPr lang="en-US" altLang="zh-CN" sz="4000" b="1" dirty="0">
                <a:solidFill>
                  <a:srgbClr val="00206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cs typeface="+mn-ea"/>
                <a:sym typeface="+mn-lt"/>
              </a:rPr>
              <a:t>mẫu</a:t>
            </a:r>
            <a:r>
              <a:rPr lang="en-US" altLang="zh-CN" sz="4000" b="1" dirty="0">
                <a:solidFill>
                  <a:srgbClr val="00206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cs typeface="+mn-ea"/>
                <a:sym typeface="+mn-lt"/>
              </a:rPr>
              <a:t>số</a:t>
            </a:r>
            <a:r>
              <a:rPr lang="en-US" altLang="zh-CN" sz="4000" b="1" dirty="0">
                <a:solidFill>
                  <a:srgbClr val="00206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cs typeface="+mn-ea"/>
                <a:sym typeface="+mn-lt"/>
              </a:rPr>
              <a:t>các</a:t>
            </a:r>
            <a:r>
              <a:rPr lang="en-US" altLang="zh-CN" sz="4000" b="1" dirty="0">
                <a:solidFill>
                  <a:srgbClr val="00206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cs typeface="+mn-ea"/>
                <a:sym typeface="+mn-lt"/>
              </a:rPr>
              <a:t>phân</a:t>
            </a:r>
            <a:r>
              <a:rPr lang="en-US" altLang="zh-CN" sz="4000" b="1" dirty="0">
                <a:solidFill>
                  <a:srgbClr val="00206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cs typeface="+mn-ea"/>
                <a:sym typeface="+mn-lt"/>
              </a:rPr>
              <a:t>số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F0502020204030204"/>
              <a:cs typeface="+mn-ea"/>
              <a:sym typeface="+mn-lt"/>
            </a:endParaRPr>
          </a:p>
        </p:txBody>
      </p:sp>
      <p:sp>
        <p:nvSpPr>
          <p:cNvPr id="13" name="文本框 5">
            <a:extLst>
              <a:ext uri="{FF2B5EF4-FFF2-40B4-BE49-F238E27FC236}">
                <a16:creationId xmlns:a16="http://schemas.microsoft.com/office/drawing/2014/main" id="{2D6CABB4-8ABE-073C-C4F1-2F5003B48427}"/>
              </a:ext>
            </a:extLst>
          </p:cNvPr>
          <p:cNvSpPr txBox="1"/>
          <p:nvPr/>
        </p:nvSpPr>
        <p:spPr>
          <a:xfrm>
            <a:off x="-3199" y="3455155"/>
            <a:ext cx="1421459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  <a:defRPr/>
            </a:pPr>
            <a:r>
              <a:rPr lang="en-US" altLang="zh-CN" sz="4000" b="1" dirty="0" err="1">
                <a:solidFill>
                  <a:srgbClr val="002060"/>
                </a:solidFill>
                <a:cs typeface="+mn-ea"/>
                <a:sym typeface="+mn-lt"/>
              </a:rPr>
              <a:t>Vì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F0502020204030204"/>
              <a:cs typeface="+mn-ea"/>
              <a:sym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C19B88C-0D9A-6AF0-C4B0-F6617315A05F}"/>
                  </a:ext>
                </a:extLst>
              </p:cNvPr>
              <p:cNvSpPr txBox="1"/>
              <p:nvPr/>
            </p:nvSpPr>
            <p:spPr>
              <a:xfrm>
                <a:off x="-3158733" y="1695268"/>
                <a:ext cx="11857998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54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Arial" panose="020F0502020204030204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F0502020204030204"/>
                  </a:rPr>
                  <a:t>giữ</a:t>
                </a:r>
                <a:r>
                  <a:rPr kumimoji="0" lang="en-US" sz="4000" b="1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F0502020204030204"/>
                  </a:rPr>
                  <a:t> </a:t>
                </a:r>
                <a:r>
                  <a:rPr kumimoji="0" lang="en-US" sz="40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F0502020204030204"/>
                  </a:rPr>
                  <a:t>nguyên</a:t>
                </a: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C19B88C-0D9A-6AF0-C4B0-F6617315A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158733" y="1695268"/>
                <a:ext cx="11857998" cy="1292918"/>
              </a:xfrm>
              <a:prstGeom prst="rect">
                <a:avLst/>
              </a:prstGeom>
              <a:blipFill>
                <a:blip r:embed="rId5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4B6958-695D-4EBD-5A99-215C1C95C577}"/>
                  </a:ext>
                </a:extLst>
              </p:cNvPr>
              <p:cNvSpPr txBox="1"/>
              <p:nvPr/>
            </p:nvSpPr>
            <p:spPr>
              <a:xfrm>
                <a:off x="6275148" y="28876"/>
                <a:ext cx="7074137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Arial" panose="020F0502020204030204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5400" b="1" i="1" dirty="0">
                    <a:solidFill>
                      <a:schemeClr val="accent2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sz="5400" b="1" dirty="0">
                    <a:solidFill>
                      <a:srgbClr val="ED7D31">
                        <a:lumMod val="75000"/>
                      </a:srgbClr>
                    </a:solidFill>
                    <a:latin typeface="Arial" panose="020F0502020204030204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ED7D31">
                        <a:lumMod val="75000"/>
                      </a:srgbClr>
                    </a:solidFill>
                    <a:latin typeface="Arial" panose="020F0502020204030204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5400" b="1" i="1" dirty="0">
                    <a:solidFill>
                      <a:schemeClr val="accent2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4B6958-695D-4EBD-5A99-215C1C95C5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148" y="28876"/>
                <a:ext cx="7074137" cy="1292662"/>
              </a:xfrm>
              <a:prstGeom prst="rect">
                <a:avLst/>
              </a:prstGeom>
              <a:blipFill>
                <a:blip r:embed="rId6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3788EAB-8C14-80DF-8B7C-2E70EFFE4FE7}"/>
                  </a:ext>
                </a:extLst>
              </p:cNvPr>
              <p:cNvSpPr txBox="1"/>
              <p:nvPr/>
            </p:nvSpPr>
            <p:spPr>
              <a:xfrm>
                <a:off x="3793023" y="1850810"/>
                <a:ext cx="9049556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Arial" panose="020F0502020204030204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5400" b="1" i="1" dirty="0">
                    <a:solidFill>
                      <a:schemeClr val="accent2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sz="5400" b="1" dirty="0">
                    <a:solidFill>
                      <a:schemeClr val="accent2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=</a:t>
                </a:r>
                <a:r>
                  <a:rPr lang="en-US" sz="5400" b="1" dirty="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accent2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sz="5400" b="1" i="1" dirty="0">
                    <a:solidFill>
                      <a:schemeClr val="accent2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sz="5400" b="1" dirty="0">
                    <a:solidFill>
                      <a:srgbClr val="ED7D31">
                        <a:lumMod val="75000"/>
                      </a:srgbClr>
                    </a:solidFill>
                    <a:latin typeface="Arial" panose="020F0502020204030204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ED7D31">
                        <a:lumMod val="75000"/>
                      </a:srgbClr>
                    </a:solidFill>
                    <a:latin typeface="Arial" panose="020F0502020204030204"/>
                  </a:rPr>
                  <a:t> </a:t>
                </a:r>
                <a:r>
                  <a:rPr lang="en-US" sz="5400" b="1" dirty="0">
                    <a:solidFill>
                      <a:schemeClr val="accent2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=</a:t>
                </a:r>
                <a:r>
                  <a:rPr lang="en-US" sz="5400" b="1" dirty="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accent2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sz="5400" b="1" dirty="0">
                    <a:solidFill>
                      <a:srgbClr val="ED7D31">
                        <a:lumMod val="75000"/>
                      </a:srgbClr>
                    </a:solidFill>
                    <a:latin typeface="Arial" panose="020F0502020204030204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5400" b="1" i="1" dirty="0">
                    <a:solidFill>
                      <a:schemeClr val="accent2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sz="5400" b="1" dirty="0">
                    <a:solidFill>
                      <a:schemeClr val="accent2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=</a:t>
                </a:r>
                <a:r>
                  <a:rPr lang="en-US" sz="5400" b="1" dirty="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5400" b="1" i="1" dirty="0">
                    <a:solidFill>
                      <a:schemeClr val="accent2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3788EAB-8C14-80DF-8B7C-2E70EFFE4F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3023" y="1850810"/>
                <a:ext cx="9049556" cy="1344984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本框 5">
            <a:extLst>
              <a:ext uri="{FF2B5EF4-FFF2-40B4-BE49-F238E27FC236}">
                <a16:creationId xmlns:a16="http://schemas.microsoft.com/office/drawing/2014/main" id="{7799C814-D1E6-A6E8-63EB-229567EB83D4}"/>
              </a:ext>
            </a:extLst>
          </p:cNvPr>
          <p:cNvSpPr txBox="1"/>
          <p:nvPr/>
        </p:nvSpPr>
        <p:spPr>
          <a:xfrm>
            <a:off x="15866" y="862541"/>
            <a:ext cx="1120618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  <a:defRPr/>
            </a:pPr>
            <a:r>
              <a:rPr lang="en-US" altLang="zh-CN" sz="4000" b="1" dirty="0" err="1">
                <a:solidFill>
                  <a:srgbClr val="002060"/>
                </a:solidFill>
                <a:cs typeface="+mn-ea"/>
                <a:sym typeface="+mn-lt"/>
              </a:rPr>
              <a:t>Chọn</a:t>
            </a:r>
            <a:r>
              <a:rPr lang="en-US" altLang="zh-CN" sz="4000" b="1" dirty="0">
                <a:solidFill>
                  <a:srgbClr val="00206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cs typeface="+mn-ea"/>
                <a:sym typeface="+mn-lt"/>
              </a:rPr>
              <a:t>mẫu</a:t>
            </a:r>
            <a:r>
              <a:rPr lang="en-US" altLang="zh-CN" sz="4000" b="1" dirty="0">
                <a:solidFill>
                  <a:srgbClr val="00206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cs typeface="+mn-ea"/>
                <a:sym typeface="+mn-lt"/>
              </a:rPr>
              <a:t>số</a:t>
            </a:r>
            <a:r>
              <a:rPr lang="en-US" altLang="zh-CN" sz="4000" b="1" dirty="0">
                <a:solidFill>
                  <a:srgbClr val="00206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cs typeface="+mn-ea"/>
                <a:sym typeface="+mn-lt"/>
              </a:rPr>
              <a:t>chung</a:t>
            </a:r>
            <a:r>
              <a:rPr lang="en-US" altLang="zh-CN" sz="4000" b="1" dirty="0">
                <a:solidFill>
                  <a:srgbClr val="00206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cs typeface="+mn-ea"/>
                <a:sym typeface="+mn-lt"/>
              </a:rPr>
              <a:t>là</a:t>
            </a:r>
            <a:r>
              <a:rPr lang="en-US" altLang="zh-CN" sz="4000" b="1" dirty="0">
                <a:solidFill>
                  <a:srgbClr val="00206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10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F0502020204030204"/>
              <a:cs typeface="+mn-ea"/>
              <a:sym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B6712CA-5A49-D687-9311-94376C21E360}"/>
                  </a:ext>
                </a:extLst>
              </p:cNvPr>
              <p:cNvSpPr txBox="1"/>
              <p:nvPr/>
            </p:nvSpPr>
            <p:spPr>
              <a:xfrm>
                <a:off x="742632" y="3309786"/>
                <a:ext cx="5079569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accent2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sz="5400" b="1" i="1" dirty="0">
                    <a:solidFill>
                      <a:schemeClr val="accent2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sz="5400" b="1" dirty="0">
                    <a:solidFill>
                      <a:srgbClr val="ED7D31">
                        <a:lumMod val="75000"/>
                      </a:srgbClr>
                    </a:solidFill>
                    <a:latin typeface="Arial" panose="020F0502020204030204"/>
                  </a:rPr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accent2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sz="5400" b="1" dirty="0">
                    <a:solidFill>
                      <a:srgbClr val="ED7D31">
                        <a:lumMod val="75000"/>
                      </a:srgbClr>
                    </a:solidFill>
                  </a:rPr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5400" b="1" i="1" dirty="0">
                    <a:solidFill>
                      <a:schemeClr val="accent2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B6712CA-5A49-D687-9311-94376C21E3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632" y="3309786"/>
                <a:ext cx="5079569" cy="1344984"/>
              </a:xfrm>
              <a:prstGeom prst="rect">
                <a:avLst/>
              </a:prstGeom>
              <a:blipFill>
                <a:blip r:embed="rId8"/>
                <a:stretch>
                  <a:fillRect b="-9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文本框 5">
            <a:extLst>
              <a:ext uri="{FF2B5EF4-FFF2-40B4-BE49-F238E27FC236}">
                <a16:creationId xmlns:a16="http://schemas.microsoft.com/office/drawing/2014/main" id="{76F36D63-1744-FAD1-D227-DF20A43CDAEB}"/>
              </a:ext>
            </a:extLst>
          </p:cNvPr>
          <p:cNvSpPr txBox="1"/>
          <p:nvPr/>
        </p:nvSpPr>
        <p:spPr>
          <a:xfrm>
            <a:off x="4812099" y="3441977"/>
            <a:ext cx="2148225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  <a:defRPr/>
            </a:pPr>
            <a:r>
              <a:rPr lang="en-US" altLang="zh-CN" sz="4000" b="1" noProof="0" dirty="0" err="1">
                <a:solidFill>
                  <a:srgbClr val="002060"/>
                </a:solidFill>
                <a:cs typeface="+mn-ea"/>
                <a:sym typeface="+mn-lt"/>
              </a:rPr>
              <a:t>nên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F0502020204030204"/>
              <a:cs typeface="+mn-ea"/>
              <a:sym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688C99D-D8FC-F7E1-6AAA-049D7BEC7037}"/>
                  </a:ext>
                </a:extLst>
              </p:cNvPr>
              <p:cNvSpPr txBox="1"/>
              <p:nvPr/>
            </p:nvSpPr>
            <p:spPr>
              <a:xfrm>
                <a:off x="5822201" y="3335947"/>
                <a:ext cx="5079569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accent2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sz="5400" b="1" i="1" dirty="0">
                    <a:solidFill>
                      <a:schemeClr val="accent2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sz="5400" b="1" dirty="0">
                    <a:solidFill>
                      <a:srgbClr val="ED7D31">
                        <a:lumMod val="75000"/>
                      </a:srgbClr>
                    </a:solidFill>
                    <a:latin typeface="Arial" panose="020F0502020204030204"/>
                  </a:rPr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accent2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sz="5400" b="1" dirty="0">
                    <a:solidFill>
                      <a:srgbClr val="ED7D31">
                        <a:lumMod val="75000"/>
                      </a:srgbClr>
                    </a:solidFill>
                  </a:rPr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5400" b="1" i="1" dirty="0">
                    <a:solidFill>
                      <a:schemeClr val="accent2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sz="5400" b="1" dirty="0">
                    <a:solidFill>
                      <a:srgbClr val="ED7D31">
                        <a:lumMod val="75000"/>
                      </a:srgbClr>
                    </a:solidFill>
                  </a:rPr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5400" b="1" i="1" dirty="0">
                    <a:solidFill>
                      <a:schemeClr val="accent2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688C99D-D8FC-F7E1-6AAA-049D7BEC70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2201" y="3335947"/>
                <a:ext cx="5079569" cy="1292662"/>
              </a:xfrm>
              <a:prstGeom prst="rect">
                <a:avLst/>
              </a:prstGeom>
              <a:blipFill>
                <a:blip r:embed="rId9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文本框 5">
            <a:extLst>
              <a:ext uri="{FF2B5EF4-FFF2-40B4-BE49-F238E27FC236}">
                <a16:creationId xmlns:a16="http://schemas.microsoft.com/office/drawing/2014/main" id="{775C4991-EB02-7F00-8E65-FE9590E44290}"/>
              </a:ext>
            </a:extLst>
          </p:cNvPr>
          <p:cNvSpPr txBox="1"/>
          <p:nvPr/>
        </p:nvSpPr>
        <p:spPr>
          <a:xfrm>
            <a:off x="-248798" y="4425035"/>
            <a:ext cx="12456664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  <a:defRPr/>
            </a:pPr>
            <a:r>
              <a:rPr lang="vi-VN" altLang="zh-CN" sz="3600" b="1" dirty="0">
                <a:solidFill>
                  <a:srgbClr val="002060"/>
                </a:solidFill>
                <a:cs typeface="+mn-ea"/>
                <a:sym typeface="+mn-lt"/>
              </a:rPr>
              <a:t>Vậy bạn Rô-bốt hoàn thành giải khối ru-bích đầu tiên, bạn Việt hoàn thành giải khối ru-bích cuối cùng.</a:t>
            </a:r>
            <a:endParaRPr lang="en-US" altLang="zh-CN" sz="3600" b="1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sp>
        <p:nvSpPr>
          <p:cNvPr id="29" name="文本框 5">
            <a:extLst>
              <a:ext uri="{FF2B5EF4-FFF2-40B4-BE49-F238E27FC236}">
                <a16:creationId xmlns:a16="http://schemas.microsoft.com/office/drawing/2014/main" id="{4C6B9398-02F1-6A86-79A6-CF6405FC1E29}"/>
              </a:ext>
            </a:extLst>
          </p:cNvPr>
          <p:cNvSpPr txBox="1"/>
          <p:nvPr/>
        </p:nvSpPr>
        <p:spPr>
          <a:xfrm>
            <a:off x="-342121" y="6005659"/>
            <a:ext cx="12456664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  <a:defRPr/>
            </a:pPr>
            <a:r>
              <a:rPr lang="vi-VN" altLang="zh-CN" sz="3600" b="1" dirty="0">
                <a:solidFill>
                  <a:schemeClr val="accent2">
                    <a:lumMod val="75000"/>
                  </a:schemeClr>
                </a:solidFill>
                <a:cs typeface="+mn-ea"/>
                <a:sym typeface="+mn-lt"/>
              </a:rPr>
              <a:t>b) Mai hoàn thành khối ru-bích trước Nam và Việt.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F0502020204030204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16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6" grpId="0"/>
      <p:bldP spid="15" grpId="0"/>
      <p:bldP spid="17" grpId="0"/>
      <p:bldP spid="19" grpId="0"/>
      <p:bldP spid="25" grpId="0"/>
      <p:bldP spid="26" grpId="0"/>
      <p:bldP spid="27" grpId="0"/>
      <p:bldP spid="28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67686415-4274-44D4-85EC-44B9BBA696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888"/>
            <a:ext cx="12192000" cy="6949118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FC63E153-FC81-4ED1-B48C-A3173E55A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7957"/>
            <a:ext cx="12192000" cy="303530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305D3131-F95E-4FF5-BD14-B919D0442A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185434"/>
            <a:ext cx="4933950" cy="446180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8B21938-0724-4AAF-B9A3-B7CB12761F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8"/>
          <a:stretch/>
        </p:blipFill>
        <p:spPr>
          <a:xfrm>
            <a:off x="1728062" y="3784325"/>
            <a:ext cx="8735876" cy="597816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9923CA0-CD47-49A3-B321-1AE3DD209F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798" y="-590992"/>
            <a:ext cx="4205552" cy="42055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666" y="926464"/>
            <a:ext cx="11473666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6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978ED1-C5C9-54F5-333A-0164C0049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72E4FB78-8A1D-A6EF-E570-1E8600C58256}"/>
              </a:ext>
            </a:extLst>
          </p:cNvPr>
          <p:cNvGrpSpPr/>
          <p:nvPr/>
        </p:nvGrpSpPr>
        <p:grpSpPr>
          <a:xfrm>
            <a:off x="0" y="6556"/>
            <a:ext cx="12207866" cy="6949118"/>
            <a:chOff x="-1578" y="-1588"/>
            <a:chExt cx="12207866" cy="6949118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2248132-37B0-BA83-1F79-E22D91062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8" y="-1588"/>
              <a:ext cx="12192000" cy="6949118"/>
            </a:xfrm>
            <a:prstGeom prst="rect">
              <a:avLst/>
            </a:prstGeom>
          </p:spPr>
        </p:pic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E234040F-2848-C352-2888-CBF1ED2391E4}"/>
                </a:ext>
              </a:extLst>
            </p:cNvPr>
            <p:cNvGrpSpPr/>
            <p:nvPr/>
          </p:nvGrpSpPr>
          <p:grpSpPr>
            <a:xfrm>
              <a:off x="-1578" y="581025"/>
              <a:ext cx="12195156" cy="6366505"/>
              <a:chOff x="-65087" y="417511"/>
              <a:chExt cx="12185660" cy="6366505"/>
            </a:xfrm>
          </p:grpSpPr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D330191F-94FA-0614-2241-FD450B4EB2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5087" y="417511"/>
                <a:ext cx="12169806" cy="3035300"/>
              </a:xfrm>
              <a:prstGeom prst="rect">
                <a:avLst/>
              </a:prstGeom>
            </p:spPr>
          </p:pic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F6D680BF-2405-56CB-B827-B74F0861BA40}"/>
                  </a:ext>
                </a:extLst>
              </p:cNvPr>
              <p:cNvSpPr/>
              <p:nvPr/>
            </p:nvSpPr>
            <p:spPr>
              <a:xfrm>
                <a:off x="-55583" y="1641613"/>
                <a:ext cx="12176156" cy="51424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F0502020204030204"/>
                  <a:cs typeface="+mn-ea"/>
                  <a:sym typeface="+mn-lt"/>
                </a:endParaRPr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D54E26E-2649-DCDD-79A6-722C4600FFE3}"/>
              </a:ext>
            </a:extLst>
          </p:cNvPr>
          <p:cNvSpPr txBox="1"/>
          <p:nvPr/>
        </p:nvSpPr>
        <p:spPr>
          <a:xfrm>
            <a:off x="2087880" y="9916775"/>
            <a:ext cx="141122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a) </a:t>
            </a:r>
            <a:r>
              <a:rPr lang="en-US" dirty="0" err="1"/>
              <a:t>Hỏi</a:t>
            </a:r>
            <a:r>
              <a:rPr lang="en-US" dirty="0"/>
              <a:t> </a:t>
            </a:r>
            <a:r>
              <a:rPr lang="en-US" dirty="0" err="1"/>
              <a:t>bạn</a:t>
            </a:r>
            <a:r>
              <a:rPr lang="en-US" dirty="0"/>
              <a:t> </a:t>
            </a:r>
            <a:r>
              <a:rPr lang="en-US" dirty="0" err="1"/>
              <a:t>nào</a:t>
            </a:r>
            <a:r>
              <a:rPr lang="en-US" dirty="0"/>
              <a:t> </a:t>
            </a:r>
            <a:r>
              <a:rPr lang="en-US" dirty="0" err="1"/>
              <a:t>hoàn</a:t>
            </a:r>
            <a:r>
              <a:rPr lang="en-US" dirty="0"/>
              <a:t> </a:t>
            </a:r>
            <a:r>
              <a:rPr lang="en-US" dirty="0" err="1"/>
              <a:t>thành</a:t>
            </a:r>
            <a:r>
              <a:rPr lang="en-US" dirty="0"/>
              <a:t> </a:t>
            </a:r>
            <a:r>
              <a:rPr lang="en-US" dirty="0" err="1"/>
              <a:t>giải</a:t>
            </a:r>
            <a:r>
              <a:rPr lang="en-US" dirty="0"/>
              <a:t> </a:t>
            </a:r>
            <a:r>
              <a:rPr lang="en-US" dirty="0" err="1"/>
              <a:t>khối</a:t>
            </a:r>
            <a:r>
              <a:rPr lang="en-US" dirty="0"/>
              <a:t> </a:t>
            </a:r>
            <a:r>
              <a:rPr lang="en-US" dirty="0" err="1"/>
              <a:t>ru-bích</a:t>
            </a:r>
            <a:r>
              <a:rPr lang="en-US" dirty="0"/>
              <a:t> </a:t>
            </a:r>
            <a:r>
              <a:rPr lang="en-US" dirty="0" err="1"/>
              <a:t>đầu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, </a:t>
            </a:r>
            <a:r>
              <a:rPr lang="en-US" dirty="0" err="1"/>
              <a:t>bạn</a:t>
            </a:r>
            <a:r>
              <a:rPr lang="en-US" dirty="0"/>
              <a:t> </a:t>
            </a:r>
            <a:r>
              <a:rPr lang="en-US" dirty="0" err="1"/>
              <a:t>nào</a:t>
            </a:r>
            <a:r>
              <a:rPr lang="en-US" dirty="0"/>
              <a:t> </a:t>
            </a:r>
            <a:r>
              <a:rPr lang="en-US" dirty="0" err="1"/>
              <a:t>hoàn</a:t>
            </a:r>
            <a:r>
              <a:rPr lang="en-US" dirty="0"/>
              <a:t> </a:t>
            </a:r>
            <a:r>
              <a:rPr lang="en-US" dirty="0" err="1"/>
              <a:t>thành</a:t>
            </a:r>
            <a:r>
              <a:rPr lang="en-US" dirty="0"/>
              <a:t> </a:t>
            </a:r>
            <a:r>
              <a:rPr lang="en-US" dirty="0" err="1"/>
              <a:t>giải</a:t>
            </a:r>
            <a:r>
              <a:rPr lang="en-US" dirty="0"/>
              <a:t> </a:t>
            </a:r>
            <a:r>
              <a:rPr lang="en-US" dirty="0" err="1"/>
              <a:t>khối</a:t>
            </a:r>
            <a:r>
              <a:rPr lang="en-US" dirty="0"/>
              <a:t> </a:t>
            </a:r>
            <a:r>
              <a:rPr lang="en-US" dirty="0" err="1"/>
              <a:t>ru-bích</a:t>
            </a:r>
            <a:r>
              <a:rPr lang="en-US" dirty="0"/>
              <a:t> </a:t>
            </a:r>
            <a:r>
              <a:rPr lang="en-US" dirty="0" err="1"/>
              <a:t>cuối</a:t>
            </a:r>
            <a:r>
              <a:rPr lang="en-US" dirty="0"/>
              <a:t> </a:t>
            </a:r>
            <a:r>
              <a:rPr lang="en-US" dirty="0" err="1"/>
              <a:t>cùng?b</a:t>
            </a:r>
            <a:r>
              <a:rPr lang="en-US" dirty="0"/>
              <a:t>) Mai </a:t>
            </a:r>
            <a:r>
              <a:rPr lang="en-US" dirty="0" err="1"/>
              <a:t>hoàn</a:t>
            </a:r>
            <a:r>
              <a:rPr lang="en-US" dirty="0"/>
              <a:t> </a:t>
            </a:r>
            <a:r>
              <a:rPr lang="en-US" dirty="0" err="1"/>
              <a:t>thành</a:t>
            </a:r>
            <a:r>
              <a:rPr lang="en-US" dirty="0"/>
              <a:t> </a:t>
            </a:r>
            <a:r>
              <a:rPr lang="en-US" dirty="0" err="1"/>
              <a:t>giải</a:t>
            </a:r>
            <a:r>
              <a:rPr lang="en-US" dirty="0"/>
              <a:t> </a:t>
            </a:r>
            <a:r>
              <a:rPr lang="en-US" dirty="0" err="1"/>
              <a:t>khối</a:t>
            </a:r>
            <a:r>
              <a:rPr lang="en-US" dirty="0"/>
              <a:t> </a:t>
            </a:r>
            <a:r>
              <a:rPr lang="en-US" dirty="0" err="1"/>
              <a:t>ru-bích</a:t>
            </a:r>
            <a:r>
              <a:rPr lang="en-US" dirty="0"/>
              <a:t> </a:t>
            </a:r>
            <a:r>
              <a:rPr lang="en-US" dirty="0" err="1"/>
              <a:t>trước</a:t>
            </a:r>
            <a:r>
              <a:rPr lang="en-US" dirty="0"/>
              <a:t> </a:t>
            </a:r>
            <a:r>
              <a:rPr lang="en-US" dirty="0" err="1"/>
              <a:t>những</a:t>
            </a:r>
            <a:r>
              <a:rPr lang="en-US" dirty="0"/>
              <a:t> </a:t>
            </a:r>
            <a:r>
              <a:rPr lang="en-US" dirty="0" err="1"/>
              <a:t>bạn</a:t>
            </a:r>
            <a:r>
              <a:rPr lang="en-US" dirty="0"/>
              <a:t> </a:t>
            </a:r>
            <a:r>
              <a:rPr lang="en-US" dirty="0" err="1"/>
              <a:t>nào?Xem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: https://loigiaihay.com/giai-toan-5-bai-68-on-tap-so-tu-nhien-phan-so-so-thap-pha-ket-noi-tri-thuc-voi-cuoc-song-a163902.html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4D1D42F-7D9B-F476-168B-4260D144C629}"/>
              </a:ext>
            </a:extLst>
          </p:cNvPr>
          <p:cNvGrpSpPr/>
          <p:nvPr/>
        </p:nvGrpSpPr>
        <p:grpSpPr>
          <a:xfrm>
            <a:off x="841273" y="486308"/>
            <a:ext cx="11186909" cy="2178835"/>
            <a:chOff x="226633" y="-47311"/>
            <a:chExt cx="13830686" cy="2444723"/>
          </a:xfrm>
        </p:grpSpPr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id="{6F0FDA3D-A2C2-1AC5-543A-CE2D8AA30803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1186909"/>
                <a:gd name="connsiteY0" fmla="*/ 0 h 2132478"/>
                <a:gd name="connsiteX1" fmla="*/ 11186909 w 11186909"/>
                <a:gd name="connsiteY1" fmla="*/ 0 h 2132478"/>
                <a:gd name="connsiteX2" fmla="*/ 11186909 w 11186909"/>
                <a:gd name="connsiteY2" fmla="*/ 2132478 h 2132478"/>
                <a:gd name="connsiteX3" fmla="*/ 0 w 11186909"/>
                <a:gd name="connsiteY3" fmla="*/ 2132478 h 2132478"/>
                <a:gd name="connsiteX4" fmla="*/ 0 w 11186909"/>
                <a:gd name="connsiteY4" fmla="*/ 0 h 2132478"/>
                <a:gd name="connsiteX0" fmla="*/ 0 w 11186909"/>
                <a:gd name="connsiteY0" fmla="*/ 0 h 2132478"/>
                <a:gd name="connsiteX1" fmla="*/ 11186909 w 11186909"/>
                <a:gd name="connsiteY1" fmla="*/ 0 h 2132478"/>
                <a:gd name="connsiteX2" fmla="*/ 11186909 w 11186909"/>
                <a:gd name="connsiteY2" fmla="*/ 2132478 h 2132478"/>
                <a:gd name="connsiteX3" fmla="*/ 0 w 11186909"/>
                <a:gd name="connsiteY3" fmla="*/ 2132478 h 2132478"/>
                <a:gd name="connsiteX4" fmla="*/ 0 w 11186909"/>
                <a:gd name="connsiteY4" fmla="*/ 0 h 2132478"/>
                <a:gd name="connsiteX0" fmla="*/ 0 w 11186909"/>
                <a:gd name="connsiteY0" fmla="*/ 0 h 2132478"/>
                <a:gd name="connsiteX1" fmla="*/ 11186909 w 11186909"/>
                <a:gd name="connsiteY1" fmla="*/ 0 h 2132478"/>
                <a:gd name="connsiteX2" fmla="*/ 11186909 w 11186909"/>
                <a:gd name="connsiteY2" fmla="*/ 2132478 h 2132478"/>
                <a:gd name="connsiteX3" fmla="*/ 0 w 11186909"/>
                <a:gd name="connsiteY3" fmla="*/ 2132478 h 2132478"/>
                <a:gd name="connsiteX4" fmla="*/ 0 w 11186909"/>
                <a:gd name="connsiteY4" fmla="*/ 0 h 213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86909" h="2132478" fill="none" extrusionOk="0">
                  <a:moveTo>
                    <a:pt x="0" y="0"/>
                  </a:moveTo>
                  <a:cubicBezTo>
                    <a:pt x="3983041" y="-42047"/>
                    <a:pt x="6256755" y="196095"/>
                    <a:pt x="11186909" y="0"/>
                  </a:cubicBezTo>
                  <a:cubicBezTo>
                    <a:pt x="10969374" y="467252"/>
                    <a:pt x="10832224" y="1470054"/>
                    <a:pt x="11186909" y="2132478"/>
                  </a:cubicBezTo>
                  <a:cubicBezTo>
                    <a:pt x="5949933" y="2041071"/>
                    <a:pt x="2318655" y="1400480"/>
                    <a:pt x="0" y="2132478"/>
                  </a:cubicBezTo>
                  <a:cubicBezTo>
                    <a:pt x="154697" y="1295776"/>
                    <a:pt x="122055" y="496546"/>
                    <a:pt x="0" y="0"/>
                  </a:cubicBezTo>
                  <a:close/>
                </a:path>
                <a:path w="11186909" h="2132478" stroke="0" extrusionOk="0">
                  <a:moveTo>
                    <a:pt x="0" y="0"/>
                  </a:moveTo>
                  <a:cubicBezTo>
                    <a:pt x="5201355" y="-122597"/>
                    <a:pt x="9179282" y="-164407"/>
                    <a:pt x="11186909" y="0"/>
                  </a:cubicBezTo>
                  <a:cubicBezTo>
                    <a:pt x="11026134" y="244344"/>
                    <a:pt x="11339213" y="1310996"/>
                    <a:pt x="11186909" y="2132478"/>
                  </a:cubicBezTo>
                  <a:cubicBezTo>
                    <a:pt x="7577378" y="2043971"/>
                    <a:pt x="2763145" y="2393763"/>
                    <a:pt x="0" y="2132478"/>
                  </a:cubicBezTo>
                  <a:cubicBezTo>
                    <a:pt x="-20296" y="1519523"/>
                    <a:pt x="97501" y="1168597"/>
                    <a:pt x="0" y="0"/>
                  </a:cubicBezTo>
                  <a:close/>
                </a:path>
                <a:path w="11186909" h="2132478" fill="none" stroke="0" extrusionOk="0">
                  <a:moveTo>
                    <a:pt x="0" y="0"/>
                  </a:moveTo>
                  <a:cubicBezTo>
                    <a:pt x="3751969" y="-207068"/>
                    <a:pt x="6871728" y="46689"/>
                    <a:pt x="11186909" y="0"/>
                  </a:cubicBezTo>
                  <a:cubicBezTo>
                    <a:pt x="10981399" y="421210"/>
                    <a:pt x="11184820" y="1491054"/>
                    <a:pt x="11186909" y="2132478"/>
                  </a:cubicBezTo>
                  <a:cubicBezTo>
                    <a:pt x="5712273" y="1840530"/>
                    <a:pt x="2814331" y="2053883"/>
                    <a:pt x="0" y="2132478"/>
                  </a:cubicBezTo>
                  <a:cubicBezTo>
                    <a:pt x="64325" y="1398014"/>
                    <a:pt x="-28399" y="377270"/>
                    <a:pt x="0" y="0"/>
                  </a:cubicBezTo>
                  <a:close/>
                </a:path>
                <a:path w="11186909" h="2132478" fill="none" stroke="0" extrusionOk="0">
                  <a:moveTo>
                    <a:pt x="0" y="0"/>
                  </a:moveTo>
                  <a:cubicBezTo>
                    <a:pt x="4063457" y="-110280"/>
                    <a:pt x="6548848" y="70245"/>
                    <a:pt x="11186909" y="0"/>
                  </a:cubicBezTo>
                  <a:cubicBezTo>
                    <a:pt x="10908155" y="378473"/>
                    <a:pt x="10952352" y="1571128"/>
                    <a:pt x="11186909" y="2132478"/>
                  </a:cubicBezTo>
                  <a:cubicBezTo>
                    <a:pt x="5764384" y="1961906"/>
                    <a:pt x="2570948" y="1505894"/>
                    <a:pt x="0" y="2132478"/>
                  </a:cubicBezTo>
                  <a:cubicBezTo>
                    <a:pt x="163873" y="1301852"/>
                    <a:pt x="97444" y="396638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93252" h="1831954" fill="none" extrusionOk="0">
                          <a:moveTo>
                            <a:pt x="0" y="0"/>
                          </a:moveTo>
                          <a:cubicBezTo>
                            <a:pt x="1335524" y="-106145"/>
                            <a:pt x="2240046" y="-83177"/>
                            <a:pt x="3893252" y="0"/>
                          </a:cubicBezTo>
                          <a:cubicBezTo>
                            <a:pt x="3837990" y="335732"/>
                            <a:pt x="3812923" y="1292575"/>
                            <a:pt x="3893252" y="1831954"/>
                          </a:cubicBezTo>
                          <a:cubicBezTo>
                            <a:pt x="2030697" y="1803804"/>
                            <a:pt x="860925" y="1523711"/>
                            <a:pt x="0" y="1831954"/>
                          </a:cubicBezTo>
                          <a:cubicBezTo>
                            <a:pt x="44266" y="1183918"/>
                            <a:pt x="36324" y="409513"/>
                            <a:pt x="0" y="0"/>
                          </a:cubicBezTo>
                          <a:close/>
                        </a:path>
                        <a:path w="3893252" h="1831954" stroke="0" extrusionOk="0">
                          <a:moveTo>
                            <a:pt x="0" y="0"/>
                          </a:moveTo>
                          <a:cubicBezTo>
                            <a:pt x="1728195" y="-165232"/>
                            <a:pt x="3081647" y="-98353"/>
                            <a:pt x="3893252" y="0"/>
                          </a:cubicBezTo>
                          <a:cubicBezTo>
                            <a:pt x="3854847" y="250646"/>
                            <a:pt x="3926130" y="1198589"/>
                            <a:pt x="3893252" y="1831954"/>
                          </a:cubicBezTo>
                          <a:cubicBezTo>
                            <a:pt x="2490700" y="1727274"/>
                            <a:pt x="928894" y="2011770"/>
                            <a:pt x="0" y="1831954"/>
                          </a:cubicBezTo>
                          <a:cubicBezTo>
                            <a:pt x="12282" y="1317382"/>
                            <a:pt x="33835" y="950414"/>
                            <a:pt x="0" y="0"/>
                          </a:cubicBezTo>
                          <a:close/>
                        </a:path>
                        <a:path w="3893252" h="1831954" fill="none" stroke="0" extrusionOk="0">
                          <a:moveTo>
                            <a:pt x="0" y="0"/>
                          </a:moveTo>
                          <a:cubicBezTo>
                            <a:pt x="1323997" y="-139308"/>
                            <a:pt x="2337457" y="-31219"/>
                            <a:pt x="3893252" y="0"/>
                          </a:cubicBezTo>
                          <a:cubicBezTo>
                            <a:pt x="3816278" y="325109"/>
                            <a:pt x="3892359" y="1347769"/>
                            <a:pt x="3893252" y="1831954"/>
                          </a:cubicBezTo>
                          <a:cubicBezTo>
                            <a:pt x="1960164" y="1790603"/>
                            <a:pt x="939204" y="1671194"/>
                            <a:pt x="0" y="1831954"/>
                          </a:cubicBezTo>
                          <a:cubicBezTo>
                            <a:pt x="35753" y="1222409"/>
                            <a:pt x="6974" y="33060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656BCE6-D4B0-F336-0889-F94DA36653DE}"/>
                    </a:ext>
                  </a:extLst>
                </p:cNvPr>
                <p:cNvSpPr txBox="1"/>
                <p:nvPr/>
              </p:nvSpPr>
              <p:spPr>
                <a:xfrm>
                  <a:off x="431906" y="114125"/>
                  <a:ext cx="13356580" cy="228328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400" b="1" i="0" u="none" strike="noStrike" kern="0" cap="none" spc="-150" normalizeH="0" baseline="0" noProof="0" dirty="0">
                      <a:ln w="13462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>
                        <a:outerShdw dist="38100" dir="2700000" algn="bl" rotWithShape="0">
                          <a:srgbClr val="5B9BD5"/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37号-波纹乖乖体"/>
                      <a:cs typeface="+mn-cs"/>
                    </a:rPr>
                    <a:t>Phân </a:t>
                  </a:r>
                  <a:r>
                    <a:rPr kumimoji="0" lang="en-US" altLang="en-US" sz="4400" b="1" i="0" u="none" strike="noStrike" kern="0" cap="none" spc="-150" normalizeH="0" baseline="0" noProof="0" dirty="0" err="1">
                      <a:ln w="13462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>
                        <a:outerShdw dist="38100" dir="2700000" algn="bl" rotWithShape="0">
                          <a:srgbClr val="5B9BD5"/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37号-波纹乖乖体"/>
                      <a:cs typeface="+mn-cs"/>
                    </a:rPr>
                    <a:t>số</a:t>
                  </a:r>
                  <a:r>
                    <a:rPr kumimoji="0" lang="en-US" altLang="en-US" sz="4400" b="1" i="0" u="none" strike="noStrike" kern="0" cap="none" spc="-150" normalizeH="0" baseline="0" noProof="0" dirty="0">
                      <a:ln w="13462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>
                        <a:outerShdw dist="38100" dir="2700000" algn="bl" rotWithShape="0">
                          <a:srgbClr val="5B9BD5"/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37号-波纹乖乖体"/>
                      <a:cs typeface="+mn-cs"/>
                    </a:rPr>
                    <a:t> </a:t>
                  </a:r>
                  <a:r>
                    <a:rPr kumimoji="0" lang="en-US" altLang="en-US" sz="4400" b="1" i="0" u="none" strike="noStrike" kern="0" cap="none" spc="-150" normalizeH="0" baseline="0" noProof="0" dirty="0" err="1">
                      <a:ln w="13462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>
                        <a:outerShdw dist="38100" dir="2700000" algn="bl" rotWithShape="0">
                          <a:srgbClr val="5B9BD5"/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37号-波纹乖乖体"/>
                      <a:cs typeface="+mn-cs"/>
                    </a:rPr>
                    <a:t>thập</a:t>
                  </a:r>
                  <a:r>
                    <a:rPr kumimoji="0" lang="en-US" altLang="en-US" sz="4400" b="1" i="0" u="none" strike="noStrike" kern="0" cap="none" spc="-150" normalizeH="0" baseline="0" noProof="0" dirty="0">
                      <a:ln w="13462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>
                        <a:outerShdw dist="38100" dir="2700000" algn="bl" rotWithShape="0">
                          <a:srgbClr val="5B9BD5"/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37号-波纹乖乖体"/>
                      <a:cs typeface="+mn-cs"/>
                    </a:rPr>
                    <a:t> </a:t>
                  </a:r>
                  <a:r>
                    <a:rPr kumimoji="0" lang="en-US" altLang="en-US" sz="4400" b="1" i="0" u="none" strike="noStrike" kern="0" cap="none" spc="-150" normalizeH="0" baseline="0" noProof="0" dirty="0" err="1">
                      <a:ln w="13462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>
                        <a:outerShdw dist="38100" dir="2700000" algn="bl" rotWithShape="0">
                          <a:srgbClr val="5B9BD5"/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37号-波纹乖乖体"/>
                      <a:cs typeface="+mn-cs"/>
                    </a:rPr>
                    <a:t>phân</a:t>
                  </a:r>
                  <a:r>
                    <a:rPr kumimoji="0" lang="en-US" altLang="en-US" sz="4400" b="1" i="0" u="none" strike="noStrike" kern="0" cap="none" spc="-150" normalizeH="0" baseline="0" noProof="0" dirty="0">
                      <a:ln w="13462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>
                        <a:outerShdw dist="38100" dir="2700000" algn="bl" rotWithShape="0">
                          <a:srgbClr val="5B9BD5"/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37号-波纹乖乖体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altLang="en-US" sz="4400" b="1" i="1" u="none" strike="noStrike" kern="0" cap="none" spc="-150" normalizeH="0" baseline="0" noProof="0" dirty="0" smtClean="0">
                              <a:ln w="13462">
                                <a:solidFill>
                                  <a:prstClr val="white"/>
                                </a:solidFill>
                                <a:prstDash val="solid"/>
                              </a:ln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effectLst>
                                <a:outerShdw dist="38100" dir="2700000" algn="bl" rotWithShape="0">
                                  <a:srgbClr val="5B9BD5"/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4400" b="1" i="0" u="none" strike="noStrike" kern="0" cap="none" spc="-150" normalizeH="0" baseline="0" noProof="0" dirty="0" smtClean="0">
                              <a:ln w="13462">
                                <a:solidFill>
                                  <a:prstClr val="white"/>
                                </a:solidFill>
                                <a:prstDash val="solid"/>
                              </a:ln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effectLst>
                                <a:outerShdw dist="38100" dir="2700000" algn="bl" rotWithShape="0">
                                  <a:srgbClr val="5B9BD5"/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𝟑𝟏𝟕</m:t>
                          </m:r>
                        </m:num>
                        <m:den>
                          <m:r>
                            <a:rPr kumimoji="0" lang="en-US" altLang="en-US" sz="4400" b="1" i="0" u="none" strike="noStrike" kern="0" cap="none" spc="-150" normalizeH="0" baseline="0" noProof="0" dirty="0" smtClean="0">
                              <a:ln w="13462">
                                <a:solidFill>
                                  <a:prstClr val="white"/>
                                </a:solidFill>
                                <a:prstDash val="solid"/>
                              </a:ln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effectLst>
                                <a:outerShdw dist="38100" dir="2700000" algn="bl" rotWithShape="0">
                                  <a:srgbClr val="5B9BD5"/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𝟏𝟎𝟎</m:t>
                          </m:r>
                        </m:den>
                      </m:f>
                    </m:oMath>
                  </a14:m>
                  <a:r>
                    <a:rPr kumimoji="0" lang="en-US" altLang="en-US" sz="4400" b="1" i="0" u="none" strike="noStrike" kern="0" cap="none" spc="-150" normalizeH="0" baseline="0" noProof="0" dirty="0">
                      <a:ln w="13462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>
                        <a:outerShdw dist="38100" dir="2700000" algn="bl" rotWithShape="0">
                          <a:srgbClr val="5B9BD5"/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37号-波纹乖乖体"/>
                      <a:cs typeface="+mn-cs"/>
                    </a:rPr>
                    <a:t> </a:t>
                  </a:r>
                  <a:r>
                    <a:rPr kumimoji="0" lang="en-US" altLang="en-US" sz="4400" b="1" i="0" u="none" strike="noStrike" kern="0" cap="none" spc="-150" normalizeH="0" baseline="0" noProof="0" dirty="0" err="1">
                      <a:ln w="13462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>
                        <a:outerShdw dist="38100" dir="2700000" algn="bl" rotWithShape="0">
                          <a:srgbClr val="5B9BD5"/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37号-波纹乖乖体"/>
                      <a:cs typeface="+mn-cs"/>
                    </a:rPr>
                    <a:t>viết</a:t>
                  </a:r>
                  <a:r>
                    <a:rPr kumimoji="0" lang="en-US" altLang="en-US" sz="4400" b="1" i="0" u="none" strike="noStrike" kern="0" cap="none" spc="-150" normalizeH="0" noProof="0" dirty="0">
                      <a:ln w="13462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>
                        <a:outerShdw dist="38100" dir="2700000" algn="bl" rotWithShape="0">
                          <a:srgbClr val="5B9BD5"/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37号-波纹乖乖体"/>
                      <a:cs typeface="+mn-cs"/>
                    </a:rPr>
                    <a:t> </a:t>
                  </a:r>
                  <a:r>
                    <a:rPr kumimoji="0" lang="en-US" altLang="en-US" sz="4400" b="1" i="0" u="none" strike="noStrike" kern="0" cap="none" spc="-150" normalizeH="0" noProof="0" dirty="0" err="1">
                      <a:ln w="13462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>
                        <a:outerShdw dist="38100" dir="2700000" algn="bl" rotWithShape="0">
                          <a:srgbClr val="5B9BD5"/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37号-波纹乖乖体"/>
                      <a:cs typeface="+mn-cs"/>
                    </a:rPr>
                    <a:t>thành</a:t>
                  </a:r>
                  <a:r>
                    <a:rPr kumimoji="0" lang="en-US" altLang="en-US" sz="4400" b="1" i="0" u="none" strike="noStrike" kern="0" cap="none" spc="-150" normalizeH="0" noProof="0" dirty="0">
                      <a:ln w="13462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>
                        <a:outerShdw dist="38100" dir="2700000" algn="bl" rotWithShape="0">
                          <a:srgbClr val="5B9BD5"/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37号-波纹乖乖体"/>
                      <a:cs typeface="+mn-cs"/>
                    </a:rPr>
                    <a:t> </a:t>
                  </a:r>
                  <a:r>
                    <a:rPr kumimoji="0" lang="en-US" altLang="en-US" sz="4400" b="1" i="0" u="none" strike="noStrike" kern="0" cap="none" spc="-150" normalizeH="0" noProof="0" dirty="0" err="1">
                      <a:ln w="13462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>
                        <a:outerShdw dist="38100" dir="2700000" algn="bl" rotWithShape="0">
                          <a:srgbClr val="5B9BD5"/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37号-波纹乖乖体"/>
                      <a:cs typeface="+mn-cs"/>
                    </a:rPr>
                    <a:t>hỗn</a:t>
                  </a:r>
                  <a:r>
                    <a:rPr kumimoji="0" lang="en-US" altLang="en-US" sz="4400" b="1" i="0" u="none" strike="noStrike" kern="0" cap="none" spc="-150" normalizeH="0" noProof="0" dirty="0">
                      <a:ln w="13462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>
                        <a:outerShdw dist="38100" dir="2700000" algn="bl" rotWithShape="0">
                          <a:srgbClr val="5B9BD5"/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37号-波纹乖乖体"/>
                      <a:cs typeface="+mn-cs"/>
                    </a:rPr>
                    <a:t> </a:t>
                  </a:r>
                  <a:r>
                    <a:rPr kumimoji="0" lang="en-US" altLang="en-US" sz="4400" b="1" i="0" u="none" strike="noStrike" kern="0" cap="none" spc="-150" normalizeH="0" noProof="0" dirty="0" err="1">
                      <a:ln w="13462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>
                        <a:outerShdw dist="38100" dir="2700000" algn="bl" rotWithShape="0">
                          <a:srgbClr val="5B9BD5"/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37号-波纹乖乖体"/>
                      <a:cs typeface="+mn-cs"/>
                    </a:rPr>
                    <a:t>số</a:t>
                  </a:r>
                  <a:r>
                    <a:rPr kumimoji="0" lang="en-US" altLang="en-US" sz="4400" b="1" i="0" u="none" strike="noStrike" kern="0" cap="none" spc="-150" normalizeH="0" noProof="0" dirty="0">
                      <a:ln w="13462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>
                        <a:outerShdw dist="38100" dir="2700000" algn="bl" rotWithShape="0">
                          <a:srgbClr val="5B9BD5"/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37号-波纹乖乖体"/>
                      <a:cs typeface="+mn-cs"/>
                    </a:rPr>
                    <a:t> </a:t>
                  </a:r>
                  <a:r>
                    <a:rPr kumimoji="0" lang="en-US" altLang="en-US" sz="4400" b="1" i="0" u="none" strike="noStrike" kern="0" cap="none" spc="-150" normalizeH="0" noProof="0" dirty="0" err="1">
                      <a:ln w="13462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>
                        <a:outerShdw dist="38100" dir="2700000" algn="bl" rotWithShape="0">
                          <a:srgbClr val="5B9BD5"/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37号-波纹乖乖体"/>
                      <a:cs typeface="+mn-cs"/>
                    </a:rPr>
                    <a:t>là</a:t>
                  </a:r>
                  <a:r>
                    <a:rPr kumimoji="0" lang="en-US" altLang="en-US" sz="4400" b="1" i="0" u="none" strike="noStrike" kern="0" cap="none" spc="-150" normalizeH="0" noProof="0" dirty="0">
                      <a:ln w="13462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>
                        <a:outerShdw dist="38100" dir="2700000" algn="bl" rotWithShape="0">
                          <a:srgbClr val="5B9BD5"/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37号-波纹乖乖体"/>
                      <a:cs typeface="+mn-cs"/>
                    </a:rPr>
                    <a:t>:</a:t>
                  </a:r>
                  <a:endParaRPr kumimoji="0" lang="en-US" altLang="en-US" sz="4400" b="1" i="0" u="none" strike="noStrike" kern="0" cap="none" spc="-15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字魂37号-波纹乖乖体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656BCE6-D4B0-F336-0889-F94DA36653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1906" y="114125"/>
                  <a:ext cx="13356580" cy="228328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9CA5331-253B-86AD-CE04-AC36CEE6A283}"/>
              </a:ext>
            </a:extLst>
          </p:cNvPr>
          <p:cNvGrpSpPr/>
          <p:nvPr/>
        </p:nvGrpSpPr>
        <p:grpSpPr>
          <a:xfrm>
            <a:off x="7043532" y="481501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EB08314-4E46-7421-2CF6-296F96FFDB6C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EBE4EAC-921C-84A1-B30F-2A0817032499}"/>
                    </a:ext>
                  </a:extLst>
                </p:cNvPr>
                <p:cNvSpPr txBox="1"/>
                <p:nvPr/>
              </p:nvSpPr>
              <p:spPr>
                <a:xfrm>
                  <a:off x="7074990" y="2907210"/>
                  <a:ext cx="3750829" cy="1067152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400" b="1" dirty="0">
                      <a:solidFill>
                        <a:schemeClr val="accent2">
                          <a:lumMod val="75000"/>
                        </a:schemeClr>
                      </a:solidFill>
                    </a:rPr>
                    <a:t>3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a14:m>
                  <a:endParaRPr lang="en-US" sz="4400" b="1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EBE4EAC-921C-84A1-B30F-2A08170324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74990" y="2907210"/>
                  <a:ext cx="3750829" cy="1067152"/>
                </a:xfrm>
                <a:prstGeom prst="rect">
                  <a:avLst/>
                </a:prstGeom>
                <a:blipFill>
                  <a:blip r:embed="rId9"/>
                  <a:stretch>
                    <a:fillRect b="-1142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C51FC62-1B71-AE5B-78FE-D32365EC36C4}"/>
              </a:ext>
            </a:extLst>
          </p:cNvPr>
          <p:cNvGrpSpPr/>
          <p:nvPr/>
        </p:nvGrpSpPr>
        <p:grpSpPr>
          <a:xfrm>
            <a:off x="7018104" y="2942263"/>
            <a:ext cx="4537107" cy="1364412"/>
            <a:chOff x="981375" y="2696641"/>
            <a:chExt cx="4537107" cy="136441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173F01D-949A-7F23-E2E9-63711AE75FA2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2C814E1-814F-6550-F8AC-F4408847A4B9}"/>
                    </a:ext>
                  </a:extLst>
                </p:cNvPr>
                <p:cNvSpPr txBox="1"/>
                <p:nvPr/>
              </p:nvSpPr>
              <p:spPr>
                <a:xfrm>
                  <a:off x="1033835" y="2696641"/>
                  <a:ext cx="3750829" cy="13644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b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f>
                          <m:fPr>
                            <m:ctrlPr>
                              <a:rPr lang="en-US" sz="4400" b="1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𝟏𝟕</m:t>
                            </m:r>
                          </m:num>
                          <m:den>
                            <m:r>
                              <a:rPr lang="en-US" sz="4400" b="1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𝟏𝟎𝟎</m:t>
                            </m:r>
                          </m:den>
                        </m:f>
                      </m:oMath>
                    </m:oMathPara>
                  </a14:m>
                  <a:endParaRPr lang="en-US" sz="4400" b="1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2C814E1-814F-6550-F8AC-F4408847A4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835" y="2696641"/>
                  <a:ext cx="3750829" cy="136441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DCF4062-4EB7-7648-7EE9-F33A35243415}"/>
              </a:ext>
            </a:extLst>
          </p:cNvPr>
          <p:cNvGrpSpPr/>
          <p:nvPr/>
        </p:nvGrpSpPr>
        <p:grpSpPr>
          <a:xfrm>
            <a:off x="1070307" y="4937554"/>
            <a:ext cx="5128645" cy="1129886"/>
            <a:chOff x="981375" y="4872764"/>
            <a:chExt cx="5128645" cy="1129886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4BFDF56-086D-18B8-D7A2-DECA4BCE1A74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F2F21CF-2E17-D065-6313-0AC4C3310874}"/>
                    </a:ext>
                  </a:extLst>
                </p:cNvPr>
                <p:cNvSpPr txBox="1"/>
                <p:nvPr/>
              </p:nvSpPr>
              <p:spPr>
                <a:xfrm>
                  <a:off x="2225753" y="4930450"/>
                  <a:ext cx="3884267" cy="10671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 b="1" dirty="0">
                      <a:solidFill>
                        <a:schemeClr val="accent2">
                          <a:lumMod val="75000"/>
                        </a:schemeClr>
                      </a:solidFill>
                    </a:rPr>
                    <a:t>31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a14:m>
                  <a:endParaRPr lang="en-US" sz="4400" b="1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F2F21CF-2E17-D065-6313-0AC4C33108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5753" y="4930450"/>
                  <a:ext cx="3884267" cy="1067152"/>
                </a:xfrm>
                <a:prstGeom prst="rect">
                  <a:avLst/>
                </a:prstGeom>
                <a:blipFill>
                  <a:blip r:embed="rId11"/>
                  <a:stretch>
                    <a:fillRect l="-6436" b="-1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760315F-54AD-C8E2-5CA8-F00D262BCD17}"/>
              </a:ext>
            </a:extLst>
          </p:cNvPr>
          <p:cNvGrpSpPr/>
          <p:nvPr/>
        </p:nvGrpSpPr>
        <p:grpSpPr>
          <a:xfrm>
            <a:off x="1196527" y="309596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9071616-D353-06CA-740E-66855164E764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336F1F9A-FCBC-5207-CE99-95A952534E6D}"/>
                    </a:ext>
                  </a:extLst>
                </p:cNvPr>
                <p:cNvSpPr txBox="1"/>
                <p:nvPr/>
              </p:nvSpPr>
              <p:spPr>
                <a:xfrm>
                  <a:off x="8176224" y="4770576"/>
                  <a:ext cx="2729757" cy="1070358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 b="1" dirty="0">
                      <a:solidFill>
                        <a:schemeClr val="accent2">
                          <a:lumMod val="75000"/>
                        </a:schemeClr>
                      </a:solidFill>
                    </a:rPr>
                    <a:t>1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𝟐𝟏𝟕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a14:m>
                  <a:endParaRPr lang="en-US" sz="4400" b="1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336F1F9A-FCBC-5207-CE99-95A952534E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76224" y="4770576"/>
                  <a:ext cx="2729757" cy="1070358"/>
                </a:xfrm>
                <a:prstGeom prst="rect">
                  <a:avLst/>
                </a:prstGeom>
                <a:blipFill>
                  <a:blip r:embed="rId12"/>
                  <a:stretch>
                    <a:fillRect l="-8929" b="-107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617D5F54-BF3A-7009-9956-E616073F417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0218" y="5019030"/>
            <a:ext cx="953350" cy="85753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1450622-BA65-4767-E446-B022462D87F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4999" y="3162877"/>
            <a:ext cx="891076" cy="8964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47D7C08-2F5A-531E-6AA6-E1BB255BBCD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1788" y="5068115"/>
            <a:ext cx="891076" cy="8964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11163E6-00CE-DC59-1C20-6464A434630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04924" y="3212677"/>
            <a:ext cx="891076" cy="89646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5C5E982-B8BB-C60F-CC74-FE9884D22B9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7002" y="2918937"/>
            <a:ext cx="1475271" cy="149203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D8D85E8-20A4-CAE3-6BC2-1956CEA10BD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3391" y="3009228"/>
            <a:ext cx="1385564" cy="140086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E993E37-E891-C68D-ED47-C6CA3AD653D4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r="50703"/>
          <a:stretch/>
        </p:blipFill>
        <p:spPr>
          <a:xfrm>
            <a:off x="174677" y="4730954"/>
            <a:ext cx="1487889" cy="157078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CEDCB2D-B3C5-8E79-9DAD-6472CCC45A1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98743" y="4730954"/>
            <a:ext cx="1365186" cy="157078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CFD406E-06BF-E9F5-935F-86498829FCC1}"/>
              </a:ext>
            </a:extLst>
          </p:cNvPr>
          <p:cNvGrpSpPr/>
          <p:nvPr/>
        </p:nvGrpSpPr>
        <p:grpSpPr>
          <a:xfrm>
            <a:off x="147286" y="179001"/>
            <a:ext cx="860753" cy="1015663"/>
            <a:chOff x="1075274" y="753023"/>
            <a:chExt cx="860753" cy="1015663"/>
          </a:xfrm>
        </p:grpSpPr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60A89260-47B7-40D2-5171-FE47DA8B16B5}"/>
                </a:ext>
              </a:extLst>
            </p:cNvPr>
            <p:cNvSpPr/>
            <p:nvPr/>
          </p:nvSpPr>
          <p:spPr>
            <a:xfrm>
              <a:off x="1091806" y="838743"/>
              <a:ext cx="844221" cy="844221"/>
            </a:xfrm>
            <a:prstGeom prst="flowChartConnector">
              <a:avLst/>
            </a:prstGeom>
            <a:solidFill>
              <a:srgbClr val="AA72D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PA-文本框 54">
              <a:extLst>
                <a:ext uri="{FF2B5EF4-FFF2-40B4-BE49-F238E27FC236}">
                  <a16:creationId xmlns:a16="http://schemas.microsoft.com/office/drawing/2014/main" id="{A81D2A51-3B94-9888-6024-AB80E198E32B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075274" y="753023"/>
              <a:ext cx="8419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5</a:t>
              </a:r>
              <a:endParaRPr kumimoji="0" lang="zh-CN" altLang="en-US" sz="60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481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54DF000D-54BD-4498-BD10-152E44CCB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91118"/>
            <a:ext cx="12086511" cy="6949118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1A86F24B-3F88-45F1-AA4F-F38201FE56BC}"/>
              </a:ext>
            </a:extLst>
          </p:cNvPr>
          <p:cNvGrpSpPr/>
          <p:nvPr/>
        </p:nvGrpSpPr>
        <p:grpSpPr>
          <a:xfrm>
            <a:off x="-867490" y="48895"/>
            <a:ext cx="14231777" cy="7064948"/>
            <a:chOff x="-126045" y="-304800"/>
            <a:chExt cx="14231777" cy="7064948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C0F18F4-D23E-43C8-8668-48A3C80D6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6045" y="-97852"/>
              <a:ext cx="6858000" cy="68580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DB72882-7185-49A7-990A-704426A36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7732" y="-304800"/>
              <a:ext cx="6858000" cy="6858000"/>
            </a:xfrm>
            <a:prstGeom prst="rect">
              <a:avLst/>
            </a:prstGeom>
          </p:spPr>
        </p:pic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62A805BB-319B-4761-9661-FA5D60E4B6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80" y="48895"/>
            <a:ext cx="10437547" cy="536802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428D35B-5609-47DB-B928-44D0F61C36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58407"/>
            <a:ext cx="12192000" cy="30353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D403523-E19D-4A7F-930C-906EF6885D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151" y="3423655"/>
            <a:ext cx="4495800" cy="34170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D294DFE-707E-41F0-AF71-7CE30AA767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92" y="-17523"/>
            <a:ext cx="1114075" cy="354241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C03473D-934A-41D9-981E-4BFC5B2E4C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511" y="507562"/>
            <a:ext cx="1990725" cy="180022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2B2039C-DA8D-4E49-A342-A70CF6EA91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917" y="0"/>
            <a:ext cx="614273" cy="195319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14B0C0-6263-4B1E-904D-36081E6E54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369" y="3268579"/>
            <a:ext cx="929374" cy="92937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B9671D8-05DE-4E2B-BC0A-A7FA078545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224" y="4011743"/>
            <a:ext cx="977029" cy="9530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45364" y="1531852"/>
            <a:ext cx="6901270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24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000" y="-1346200"/>
            <a:ext cx="15200677" cy="962845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UMBA KIDS - MINGLE ( round and round techno remix)">
            <a:hlinkClick r:id="" action="ppaction://media"/>
            <a:extLst>
              <a:ext uri="{FF2B5EF4-FFF2-40B4-BE49-F238E27FC236}">
                <a16:creationId xmlns:a16="http://schemas.microsoft.com/office/drawing/2014/main" id="{09B496C7-D642-73DC-4F25-387E44E1FD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2009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2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67686415-4274-44D4-85EC-44B9BBA696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888"/>
            <a:ext cx="12192000" cy="6949118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FC63E153-FC81-4ED1-B48C-A3173E55A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7957"/>
            <a:ext cx="12192000" cy="303530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305D3131-F95E-4FF5-BD14-B919D0442A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185434"/>
            <a:ext cx="4933950" cy="446180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8B21938-0724-4AAF-B9A3-B7CB12761F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8"/>
          <a:stretch/>
        </p:blipFill>
        <p:spPr>
          <a:xfrm>
            <a:off x="1728062" y="3943148"/>
            <a:ext cx="8735876" cy="597816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9923CA0-CD47-49A3-B321-1AE3DD209F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45" y="-604966"/>
            <a:ext cx="3691202" cy="36912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690" y="884122"/>
            <a:ext cx="12058933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5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6400D1EC-72CC-4C22-8CDE-3487EE8C946D}"/>
              </a:ext>
            </a:extLst>
          </p:cNvPr>
          <p:cNvGrpSpPr/>
          <p:nvPr/>
        </p:nvGrpSpPr>
        <p:grpSpPr>
          <a:xfrm>
            <a:off x="6355" y="0"/>
            <a:ext cx="12207866" cy="6949118"/>
            <a:chOff x="-1578" y="-1588"/>
            <a:chExt cx="12207866" cy="6949118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6621F48-4CC3-4B58-B17A-CDAC36817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8" y="-1588"/>
              <a:ext cx="12192000" cy="6949118"/>
            </a:xfrm>
            <a:prstGeom prst="rect">
              <a:avLst/>
            </a:prstGeom>
          </p:spPr>
        </p:pic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6BACE1EF-2D9A-4823-AEA2-3F0F9DC99122}"/>
                </a:ext>
              </a:extLst>
            </p:cNvPr>
            <p:cNvGrpSpPr/>
            <p:nvPr/>
          </p:nvGrpSpPr>
          <p:grpSpPr>
            <a:xfrm>
              <a:off x="-1578" y="581025"/>
              <a:ext cx="12195156" cy="6366505"/>
              <a:chOff x="-65087" y="417511"/>
              <a:chExt cx="12185660" cy="6366505"/>
            </a:xfrm>
          </p:grpSpPr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DA12F74B-EA34-4DA0-8558-6875AC9CC1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5087" y="417511"/>
                <a:ext cx="12169806" cy="3035300"/>
              </a:xfrm>
              <a:prstGeom prst="rect">
                <a:avLst/>
              </a:prstGeom>
            </p:spPr>
          </p:pic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9996C0E9-DF84-4642-B8AA-F85C52BD1A10}"/>
                  </a:ext>
                </a:extLst>
              </p:cNvPr>
              <p:cNvSpPr/>
              <p:nvPr/>
            </p:nvSpPr>
            <p:spPr>
              <a:xfrm>
                <a:off x="-55583" y="1641613"/>
                <a:ext cx="12176156" cy="51424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F0502020204030204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25A503E-50FD-62EB-DDFB-B527A69501AF}"/>
              </a:ext>
            </a:extLst>
          </p:cNvPr>
          <p:cNvGrpSpPr/>
          <p:nvPr/>
        </p:nvGrpSpPr>
        <p:grpSpPr>
          <a:xfrm>
            <a:off x="147286" y="179001"/>
            <a:ext cx="860753" cy="1015663"/>
            <a:chOff x="1075274" y="753023"/>
            <a:chExt cx="860753" cy="1015663"/>
          </a:xfrm>
        </p:grpSpPr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D49F6EFA-B1F8-EDBB-3E68-1FFE96864337}"/>
                </a:ext>
              </a:extLst>
            </p:cNvPr>
            <p:cNvSpPr/>
            <p:nvPr/>
          </p:nvSpPr>
          <p:spPr>
            <a:xfrm>
              <a:off x="1091806" y="838743"/>
              <a:ext cx="844221" cy="844221"/>
            </a:xfrm>
            <a:prstGeom prst="flowChartConnector">
              <a:avLst/>
            </a:prstGeom>
            <a:solidFill>
              <a:srgbClr val="AA72D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PA-文本框 54">
              <a:extLst>
                <a:ext uri="{FF2B5EF4-FFF2-40B4-BE49-F238E27FC236}">
                  <a16:creationId xmlns:a16="http://schemas.microsoft.com/office/drawing/2014/main" id="{5D6819F3-C54A-E1B6-2A16-247EEC8D264E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075274" y="753023"/>
              <a:ext cx="8419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1</a:t>
              </a:r>
              <a:endParaRPr kumimoji="0" lang="zh-CN" altLang="en-US" sz="60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6FBDB20E-D28C-B9C2-ABC1-8BD5E2170FEC}"/>
              </a:ext>
            </a:extLst>
          </p:cNvPr>
          <p:cNvSpPr txBox="1"/>
          <p:nvPr/>
        </p:nvSpPr>
        <p:spPr>
          <a:xfrm>
            <a:off x="1133104" y="-18208"/>
            <a:ext cx="10895078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vi-VN" altLang="zh-CN" sz="3600" b="1" dirty="0">
                <a:solidFill>
                  <a:srgbClr val="002060"/>
                </a:solidFill>
                <a:cs typeface="+mn-ea"/>
                <a:sym typeface="+mn-lt"/>
              </a:rPr>
              <a:t>Viết rồi đọc phân số chỉ phần đã tô màu của mỗi hình dưới đây.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F0502020204030204"/>
              <a:cs typeface="+mn-ea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6CE46E-7DA3-0026-268F-5E660EEB6F1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3587" t="9887" r="10262" b="45947"/>
          <a:stretch/>
        </p:blipFill>
        <p:spPr>
          <a:xfrm>
            <a:off x="1452436" y="1510374"/>
            <a:ext cx="9331569" cy="33864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5">
                <a:extLst>
                  <a:ext uri="{FF2B5EF4-FFF2-40B4-BE49-F238E27FC236}">
                    <a16:creationId xmlns:a16="http://schemas.microsoft.com/office/drawing/2014/main" id="{5F2A885A-A39D-716E-A641-EE2A925D8E54}"/>
                  </a:ext>
                </a:extLst>
              </p:cNvPr>
              <p:cNvSpPr txBox="1"/>
              <p:nvPr/>
            </p:nvSpPr>
            <p:spPr>
              <a:xfrm>
                <a:off x="163818" y="5037517"/>
                <a:ext cx="11206182" cy="1478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en-US" altLang="zh-CN" sz="3200" b="1" dirty="0">
                    <a:solidFill>
                      <a:srgbClr val="002060"/>
                    </a:solidFill>
                    <a:cs typeface="+mn-ea"/>
                    <a:sym typeface="+mn-lt"/>
                  </a:rPr>
                  <a:t>-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cs typeface="+mn-ea"/>
                    <a:sym typeface="+mn-lt"/>
                  </a:rPr>
                  <a:t>Viết</a:t>
                </a:r>
                <a:r>
                  <a:rPr lang="en-US" altLang="zh-CN" sz="3200" b="1" dirty="0">
                    <a:solidFill>
                      <a:srgbClr val="002060"/>
                    </a:solidFill>
                    <a:cs typeface="+mn-ea"/>
                    <a:sym typeface="+mn-lt"/>
                  </a:rPr>
                  <a:t>:</a:t>
                </a:r>
                <a14:m>
                  <m:oMath xmlns:m="http://schemas.openxmlformats.org/officeDocument/2006/math">
                    <m:r>
                      <a:rPr lang="en-US" altLang="zh-CN" sz="32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 </m:t>
                    </m:r>
                  </m:oMath>
                </a14:m>
                <a:endParaRPr lang="en-US" altLang="zh-CN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endParaRPr>
              </a:p>
              <a:p>
                <a:pPr lvl="0">
                  <a:lnSpc>
                    <a:spcPct val="150000"/>
                  </a:lnSpc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F0502020204030204"/>
                    <a:cs typeface="+mn-ea"/>
                    <a:sym typeface="+mn-lt"/>
                  </a:rPr>
                  <a:t>-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F0502020204030204"/>
                    <a:cs typeface="+mn-ea"/>
                    <a:sym typeface="+mn-lt"/>
                  </a:rPr>
                  <a:t> </a:t>
                </a:r>
                <a:r>
                  <a:rPr kumimoji="0" lang="en-US" altLang="zh-CN" sz="32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F0502020204030204"/>
                    <a:cs typeface="+mn-ea"/>
                    <a:sym typeface="+mn-lt"/>
                  </a:rPr>
                  <a:t>Đọc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F0502020204030204"/>
                    <a:cs typeface="+mn-ea"/>
                    <a:sym typeface="+mn-lt"/>
                  </a:rPr>
                  <a:t>: </a:t>
                </a:r>
                <a:r>
                  <a:rPr kumimoji="0" lang="en-US" altLang="zh-CN" sz="32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Arial" panose="020F0502020204030204"/>
                    <a:cs typeface="+mn-ea"/>
                    <a:sym typeface="+mn-lt"/>
                  </a:rPr>
                  <a:t>Mười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Arial" panose="020F0502020204030204"/>
                    <a:cs typeface="+mn-ea"/>
                    <a:sym typeface="+mn-lt"/>
                  </a:rPr>
                  <a:t> </a:t>
                </a:r>
                <a:r>
                  <a:rPr kumimoji="0" lang="en-US" altLang="zh-CN" sz="32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Arial" panose="020F0502020204030204"/>
                    <a:cs typeface="+mn-ea"/>
                    <a:sym typeface="+mn-lt"/>
                  </a:rPr>
                  <a:t>một</a:t>
                </a:r>
                <a:r>
                  <a:rPr lang="en-US" altLang="zh-CN" sz="3200" b="1" dirty="0">
                    <a:solidFill>
                      <a:schemeClr val="accent2">
                        <a:lumMod val="75000"/>
                      </a:schemeClr>
                    </a:solidFill>
                    <a:latin typeface="Arial" panose="020F0502020204030204"/>
                    <a:cs typeface="+mn-ea"/>
                    <a:sym typeface="+mn-lt"/>
                  </a:rPr>
                  <a:t> </a:t>
                </a:r>
                <a:r>
                  <a:rPr lang="en-US" altLang="zh-CN" sz="32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anose="020F0502020204030204"/>
                    <a:cs typeface="+mn-ea"/>
                    <a:sym typeface="+mn-lt"/>
                  </a:rPr>
                  <a:t>phần</a:t>
                </a:r>
                <a:r>
                  <a:rPr lang="en-US" altLang="zh-CN" sz="3200" b="1" dirty="0">
                    <a:solidFill>
                      <a:schemeClr val="accent2">
                        <a:lumMod val="75000"/>
                      </a:schemeClr>
                    </a:solidFill>
                    <a:latin typeface="Arial" panose="020F0502020204030204"/>
                    <a:cs typeface="+mn-ea"/>
                    <a:sym typeface="+mn-lt"/>
                  </a:rPr>
                  <a:t> </a:t>
                </a:r>
                <a:r>
                  <a:rPr lang="en-US" altLang="zh-CN" sz="32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anose="020F0502020204030204"/>
                    <a:cs typeface="+mn-ea"/>
                    <a:sym typeface="+mn-lt"/>
                  </a:rPr>
                  <a:t>hai</a:t>
                </a:r>
                <a:r>
                  <a:rPr lang="en-US" altLang="zh-CN" sz="3200" b="1" dirty="0">
                    <a:solidFill>
                      <a:schemeClr val="accent2">
                        <a:lumMod val="75000"/>
                      </a:schemeClr>
                    </a:solidFill>
                    <a:latin typeface="Arial" panose="020F0502020204030204"/>
                    <a:cs typeface="+mn-ea"/>
                    <a:sym typeface="+mn-lt"/>
                  </a:rPr>
                  <a:t> </a:t>
                </a:r>
                <a:r>
                  <a:rPr lang="en-US" altLang="zh-CN" sz="32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anose="020F0502020204030204"/>
                    <a:cs typeface="+mn-ea"/>
                    <a:sym typeface="+mn-lt"/>
                  </a:rPr>
                  <a:t>mươi</a:t>
                </a:r>
                <a:endPara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ea"/>
                  <a:sym typeface="+mn-lt"/>
                </a:endParaRPr>
              </a:p>
            </p:txBody>
          </p:sp>
        </mc:Choice>
        <mc:Fallback xmlns="">
          <p:sp>
            <p:nvSpPr>
              <p:cNvPr id="15" name="文本框 5">
                <a:extLst>
                  <a:ext uri="{FF2B5EF4-FFF2-40B4-BE49-F238E27FC236}">
                    <a16:creationId xmlns:a16="http://schemas.microsoft.com/office/drawing/2014/main" id="{5F2A885A-A39D-716E-A641-EE2A925D8E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18" y="5037517"/>
                <a:ext cx="11206182" cy="1478418"/>
              </a:xfrm>
              <a:prstGeom prst="rect">
                <a:avLst/>
              </a:prstGeom>
              <a:blipFill>
                <a:blip r:embed="rId8"/>
                <a:stretch>
                  <a:fillRect l="-1415" b="-12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348CD26-6245-919C-AA10-E4184579F531}"/>
                  </a:ext>
                </a:extLst>
              </p:cNvPr>
              <p:cNvSpPr txBox="1"/>
              <p:nvPr/>
            </p:nvSpPr>
            <p:spPr>
              <a:xfrm>
                <a:off x="1783080" y="4824298"/>
                <a:ext cx="755015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000" b="1" i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348CD26-6245-919C-AA10-E4184579F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080" y="4824298"/>
                <a:ext cx="755015" cy="11564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5">
                <a:extLst>
                  <a:ext uri="{FF2B5EF4-FFF2-40B4-BE49-F238E27FC236}">
                    <a16:creationId xmlns:a16="http://schemas.microsoft.com/office/drawing/2014/main" id="{7A895564-29E6-6354-6784-BE5BEB642E79}"/>
                  </a:ext>
                </a:extLst>
              </p:cNvPr>
              <p:cNvSpPr txBox="1"/>
              <p:nvPr/>
            </p:nvSpPr>
            <p:spPr>
              <a:xfrm>
                <a:off x="6740017" y="5116437"/>
                <a:ext cx="5615801" cy="1478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en-US" altLang="zh-CN" sz="3200" b="1" dirty="0">
                    <a:solidFill>
                      <a:srgbClr val="002060"/>
                    </a:solidFill>
                    <a:cs typeface="+mn-ea"/>
                    <a:sym typeface="+mn-lt"/>
                  </a:rPr>
                  <a:t>-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cs typeface="+mn-ea"/>
                    <a:sym typeface="+mn-lt"/>
                  </a:rPr>
                  <a:t>Viết</a:t>
                </a:r>
                <a:r>
                  <a:rPr lang="en-US" altLang="zh-CN" sz="3200" b="1" dirty="0">
                    <a:solidFill>
                      <a:srgbClr val="002060"/>
                    </a:solidFill>
                    <a:cs typeface="+mn-ea"/>
                    <a:sym typeface="+mn-lt"/>
                  </a:rPr>
                  <a:t>:</a:t>
                </a:r>
                <a14:m>
                  <m:oMath xmlns:m="http://schemas.openxmlformats.org/officeDocument/2006/math">
                    <m:r>
                      <a:rPr lang="en-US" altLang="zh-CN" sz="32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 </m:t>
                    </m:r>
                  </m:oMath>
                </a14:m>
                <a:endParaRPr lang="en-US" altLang="zh-CN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endParaRPr>
              </a:p>
              <a:p>
                <a:pPr lvl="0">
                  <a:lnSpc>
                    <a:spcPct val="150000"/>
                  </a:lnSpc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F0502020204030204"/>
                    <a:cs typeface="+mn-ea"/>
                    <a:sym typeface="+mn-lt"/>
                  </a:rPr>
                  <a:t>-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F0502020204030204"/>
                    <a:cs typeface="+mn-ea"/>
                    <a:sym typeface="+mn-lt"/>
                  </a:rPr>
                  <a:t> </a:t>
                </a:r>
                <a:r>
                  <a:rPr kumimoji="0" lang="en-US" altLang="zh-CN" sz="32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F0502020204030204"/>
                    <a:cs typeface="+mn-ea"/>
                    <a:sym typeface="+mn-lt"/>
                  </a:rPr>
                  <a:t>Đọc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F0502020204030204"/>
                    <a:cs typeface="+mn-ea"/>
                    <a:sym typeface="+mn-lt"/>
                  </a:rPr>
                  <a:t>: </a:t>
                </a:r>
                <a:r>
                  <a:rPr kumimoji="0" lang="en-US" altLang="zh-CN" sz="32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Arial" panose="020F0502020204030204"/>
                    <a:cs typeface="+mn-ea"/>
                    <a:sym typeface="+mn-lt"/>
                  </a:rPr>
                  <a:t>Tám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Arial" panose="020F0502020204030204"/>
                    <a:cs typeface="+mn-ea"/>
                    <a:sym typeface="+mn-lt"/>
                  </a:rPr>
                  <a:t> </a:t>
                </a:r>
                <a:r>
                  <a:rPr kumimoji="0" lang="en-US" altLang="zh-CN" sz="32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Arial" panose="020F0502020204030204"/>
                    <a:cs typeface="+mn-ea"/>
                    <a:sym typeface="+mn-lt"/>
                  </a:rPr>
                  <a:t>phần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Arial" panose="020F0502020204030204"/>
                    <a:cs typeface="+mn-ea"/>
                    <a:sym typeface="+mn-lt"/>
                  </a:rPr>
                  <a:t> </a:t>
                </a:r>
                <a:r>
                  <a:rPr kumimoji="0" lang="en-US" altLang="zh-CN" sz="32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Arial" panose="020F0502020204030204"/>
                    <a:cs typeface="+mn-ea"/>
                    <a:sym typeface="+mn-lt"/>
                  </a:rPr>
                  <a:t>mười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Arial" panose="020F0502020204030204"/>
                    <a:cs typeface="+mn-ea"/>
                    <a:sym typeface="+mn-lt"/>
                  </a:rPr>
                  <a:t> </a:t>
                </a:r>
                <a:r>
                  <a:rPr kumimoji="0" lang="en-US" altLang="zh-CN" sz="32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Arial" panose="020F0502020204030204"/>
                    <a:cs typeface="+mn-ea"/>
                    <a:sym typeface="+mn-lt"/>
                  </a:rPr>
                  <a:t>sáu</a:t>
                </a:r>
                <a:endPara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ea"/>
                  <a:sym typeface="+mn-lt"/>
                </a:endParaRPr>
              </a:p>
            </p:txBody>
          </p:sp>
        </mc:Choice>
        <mc:Fallback xmlns="">
          <p:sp>
            <p:nvSpPr>
              <p:cNvPr id="27" name="文本框 5">
                <a:extLst>
                  <a:ext uri="{FF2B5EF4-FFF2-40B4-BE49-F238E27FC236}">
                    <a16:creationId xmlns:a16="http://schemas.microsoft.com/office/drawing/2014/main" id="{7A895564-29E6-6354-6784-BE5BEB642E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0017" y="5116437"/>
                <a:ext cx="5615801" cy="1478418"/>
              </a:xfrm>
              <a:prstGeom prst="rect">
                <a:avLst/>
              </a:prstGeom>
              <a:blipFill>
                <a:blip r:embed="rId10"/>
                <a:stretch>
                  <a:fillRect l="-2823" b="-12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955F312-EC06-3B1A-8010-33D799DC5F18}"/>
                  </a:ext>
                </a:extLst>
              </p:cNvPr>
              <p:cNvSpPr txBox="1"/>
              <p:nvPr/>
            </p:nvSpPr>
            <p:spPr>
              <a:xfrm>
                <a:off x="8359279" y="4903218"/>
                <a:ext cx="755015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955F312-EC06-3B1A-8010-33D799DC5F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9279" y="4903218"/>
                <a:ext cx="755015" cy="11564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89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26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91878-F751-B147-8054-1A8D3A7A1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09916610-9E2D-00FF-0584-AF0721972E65}"/>
              </a:ext>
            </a:extLst>
          </p:cNvPr>
          <p:cNvGrpSpPr/>
          <p:nvPr/>
        </p:nvGrpSpPr>
        <p:grpSpPr>
          <a:xfrm>
            <a:off x="0" y="-18208"/>
            <a:ext cx="12207866" cy="6949118"/>
            <a:chOff x="-1578" y="-1588"/>
            <a:chExt cx="12207866" cy="6949118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59FB876-911E-067E-FE2A-AD6080302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8" y="-1588"/>
              <a:ext cx="12192000" cy="6949118"/>
            </a:xfrm>
            <a:prstGeom prst="rect">
              <a:avLst/>
            </a:prstGeom>
          </p:spPr>
        </p:pic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5E0443FF-6ACA-AD9E-1B3F-5A3654E6EE95}"/>
                </a:ext>
              </a:extLst>
            </p:cNvPr>
            <p:cNvGrpSpPr/>
            <p:nvPr/>
          </p:nvGrpSpPr>
          <p:grpSpPr>
            <a:xfrm>
              <a:off x="-1578" y="581025"/>
              <a:ext cx="12195156" cy="6366505"/>
              <a:chOff x="-65087" y="417511"/>
              <a:chExt cx="12185660" cy="6366505"/>
            </a:xfrm>
          </p:grpSpPr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FA789F32-C46C-A9C3-B337-9BF9D5CA15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5087" y="417511"/>
                <a:ext cx="12169806" cy="3035300"/>
              </a:xfrm>
              <a:prstGeom prst="rect">
                <a:avLst/>
              </a:prstGeom>
            </p:spPr>
          </p:pic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02118085-730E-FC69-AAA3-411B30799722}"/>
                  </a:ext>
                </a:extLst>
              </p:cNvPr>
              <p:cNvSpPr/>
              <p:nvPr/>
            </p:nvSpPr>
            <p:spPr>
              <a:xfrm>
                <a:off x="-55583" y="1641613"/>
                <a:ext cx="12176156" cy="51424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F0502020204030204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2F597-A48D-BDBD-4597-DC49A167838C}"/>
              </a:ext>
            </a:extLst>
          </p:cNvPr>
          <p:cNvGrpSpPr/>
          <p:nvPr/>
        </p:nvGrpSpPr>
        <p:grpSpPr>
          <a:xfrm>
            <a:off x="147286" y="179001"/>
            <a:ext cx="860753" cy="1015663"/>
            <a:chOff x="1075274" y="753023"/>
            <a:chExt cx="860753" cy="1015663"/>
          </a:xfrm>
        </p:grpSpPr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B74F733F-1391-7F08-B700-1B8D9C7B0C1F}"/>
                </a:ext>
              </a:extLst>
            </p:cNvPr>
            <p:cNvSpPr/>
            <p:nvPr/>
          </p:nvSpPr>
          <p:spPr>
            <a:xfrm>
              <a:off x="1091806" y="838743"/>
              <a:ext cx="844221" cy="844221"/>
            </a:xfrm>
            <a:prstGeom prst="flowChartConnector">
              <a:avLst/>
            </a:prstGeom>
            <a:solidFill>
              <a:srgbClr val="AA72D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PA-文本框 54">
              <a:extLst>
                <a:ext uri="{FF2B5EF4-FFF2-40B4-BE49-F238E27FC236}">
                  <a16:creationId xmlns:a16="http://schemas.microsoft.com/office/drawing/2014/main" id="{0623A195-F9F8-EE27-31FE-2C6192052C7B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075274" y="753023"/>
              <a:ext cx="8419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1</a:t>
              </a:r>
              <a:endParaRPr kumimoji="0" lang="zh-CN" altLang="en-US" sz="60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05319643-61E0-B052-8735-446F9E81F2CA}"/>
              </a:ext>
            </a:extLst>
          </p:cNvPr>
          <p:cNvSpPr txBox="1"/>
          <p:nvPr/>
        </p:nvSpPr>
        <p:spPr>
          <a:xfrm>
            <a:off x="1133104" y="-18208"/>
            <a:ext cx="11206182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vi-VN" altLang="zh-CN" sz="4000" b="1" dirty="0">
                <a:solidFill>
                  <a:srgbClr val="002060"/>
                </a:solidFill>
                <a:cs typeface="+mn-ea"/>
                <a:sym typeface="+mn-lt"/>
              </a:rPr>
              <a:t>Viết rồi đọc hỗn số chỉ phần đã tô màu của mỗi hình dưới đây.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F0502020204030204"/>
              <a:cs typeface="+mn-ea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BA9311-FB82-4E23-FBEC-EAF87549A5F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62499" b="5459"/>
          <a:stretch/>
        </p:blipFill>
        <p:spPr>
          <a:xfrm>
            <a:off x="163818" y="1951923"/>
            <a:ext cx="11723382" cy="2350478"/>
          </a:xfrm>
          <a:prstGeom prst="rect">
            <a:avLst/>
          </a:prstGeom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8C07EAC0-F7AE-EA21-76EE-A3DB4C3E1BFE}"/>
              </a:ext>
            </a:extLst>
          </p:cNvPr>
          <p:cNvSpPr/>
          <p:nvPr/>
        </p:nvSpPr>
        <p:spPr>
          <a:xfrm rot="5400000">
            <a:off x="3354797" y="1925490"/>
            <a:ext cx="641109" cy="5741366"/>
          </a:xfrm>
          <a:prstGeom prst="rightBrace">
            <a:avLst>
              <a:gd name="adj1" fmla="val 2676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E5900DB3-6039-18B4-51F3-740BC49C8BFD}"/>
              </a:ext>
            </a:extLst>
          </p:cNvPr>
          <p:cNvSpPr/>
          <p:nvPr/>
        </p:nvSpPr>
        <p:spPr>
          <a:xfrm rot="5400000">
            <a:off x="9145496" y="2700806"/>
            <a:ext cx="641109" cy="4262427"/>
          </a:xfrm>
          <a:prstGeom prst="rightBrace">
            <a:avLst>
              <a:gd name="adj1" fmla="val 2676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5">
                <a:extLst>
                  <a:ext uri="{FF2B5EF4-FFF2-40B4-BE49-F238E27FC236}">
                    <a16:creationId xmlns:a16="http://schemas.microsoft.com/office/drawing/2014/main" id="{436780F0-C1D4-7233-0640-90DAC5A1F68A}"/>
                  </a:ext>
                </a:extLst>
              </p:cNvPr>
              <p:cNvSpPr txBox="1"/>
              <p:nvPr/>
            </p:nvSpPr>
            <p:spPr>
              <a:xfrm>
                <a:off x="181150" y="5289945"/>
                <a:ext cx="6665127" cy="1478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en-US" altLang="zh-CN" sz="3200" b="1" dirty="0">
                    <a:solidFill>
                      <a:srgbClr val="002060"/>
                    </a:solidFill>
                    <a:cs typeface="+mn-ea"/>
                    <a:sym typeface="+mn-lt"/>
                  </a:rPr>
                  <a:t>-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cs typeface="+mn-ea"/>
                    <a:sym typeface="+mn-lt"/>
                  </a:rPr>
                  <a:t>Viết</a:t>
                </a:r>
                <a:r>
                  <a:rPr lang="en-US" altLang="zh-CN" sz="3200" b="1" dirty="0">
                    <a:solidFill>
                      <a:srgbClr val="002060"/>
                    </a:solidFill>
                    <a:cs typeface="+mn-ea"/>
                    <a:sym typeface="+mn-lt"/>
                  </a:rPr>
                  <a:t>:</a:t>
                </a:r>
                <a14:m>
                  <m:oMath xmlns:m="http://schemas.openxmlformats.org/officeDocument/2006/math">
                    <m:r>
                      <a:rPr lang="en-US" altLang="zh-CN" sz="32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 </m:t>
                    </m:r>
                  </m:oMath>
                </a14:m>
                <a:endParaRPr lang="en-US" altLang="zh-CN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endParaRPr>
              </a:p>
              <a:p>
                <a:pPr lvl="0">
                  <a:lnSpc>
                    <a:spcPct val="150000"/>
                  </a:lnSpc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F0502020204030204"/>
                    <a:cs typeface="+mn-ea"/>
                    <a:sym typeface="+mn-lt"/>
                  </a:rPr>
                  <a:t>-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F0502020204030204"/>
                    <a:cs typeface="+mn-ea"/>
                    <a:sym typeface="+mn-lt"/>
                  </a:rPr>
                  <a:t> </a:t>
                </a:r>
                <a:r>
                  <a:rPr kumimoji="0" lang="en-US" altLang="zh-CN" sz="32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F0502020204030204"/>
                    <a:cs typeface="+mn-ea"/>
                    <a:sym typeface="+mn-lt"/>
                  </a:rPr>
                  <a:t>Đọc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F0502020204030204"/>
                    <a:cs typeface="+mn-ea"/>
                    <a:sym typeface="+mn-lt"/>
                  </a:rPr>
                  <a:t>: 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Arial" panose="020F0502020204030204"/>
                    <a:cs typeface="+mn-ea"/>
                    <a:sym typeface="+mn-lt"/>
                  </a:rPr>
                  <a:t>Hai </a:t>
                </a:r>
                <a:r>
                  <a:rPr kumimoji="0" lang="en-US" altLang="zh-CN" sz="32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Arial" panose="020F0502020204030204"/>
                    <a:cs typeface="+mn-ea"/>
                    <a:sym typeface="+mn-lt"/>
                  </a:rPr>
                  <a:t>và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Arial" panose="020F0502020204030204"/>
                    <a:cs typeface="+mn-ea"/>
                    <a:sym typeface="+mn-lt"/>
                  </a:rPr>
                  <a:t> </a:t>
                </a:r>
                <a:r>
                  <a:rPr kumimoji="0" lang="en-US" altLang="zh-CN" sz="32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Arial" panose="020F0502020204030204"/>
                    <a:cs typeface="+mn-ea"/>
                    <a:sym typeface="+mn-lt"/>
                  </a:rPr>
                  <a:t>hai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Arial" panose="020F0502020204030204"/>
                    <a:cs typeface="+mn-ea"/>
                    <a:sym typeface="+mn-lt"/>
                  </a:rPr>
                  <a:t> </a:t>
                </a:r>
                <a:r>
                  <a:rPr kumimoji="0" lang="en-US" altLang="zh-CN" sz="32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Arial" panose="020F0502020204030204"/>
                    <a:cs typeface="+mn-ea"/>
                    <a:sym typeface="+mn-lt"/>
                  </a:rPr>
                  <a:t>phầ</a:t>
                </a:r>
                <a:r>
                  <a:rPr lang="en-US" altLang="zh-CN" sz="3200" b="1" dirty="0">
                    <a:solidFill>
                      <a:schemeClr val="accent2">
                        <a:lumMod val="75000"/>
                      </a:schemeClr>
                    </a:solidFill>
                    <a:latin typeface="Arial" panose="020F0502020204030204"/>
                    <a:cs typeface="+mn-ea"/>
                    <a:sym typeface="+mn-lt"/>
                  </a:rPr>
                  <a:t>n </a:t>
                </a:r>
                <a:r>
                  <a:rPr lang="en-US" altLang="zh-CN" sz="32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anose="020F0502020204030204"/>
                    <a:cs typeface="+mn-ea"/>
                    <a:sym typeface="+mn-lt"/>
                  </a:rPr>
                  <a:t>ba</a:t>
                </a:r>
                <a:endPara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ea"/>
                  <a:sym typeface="+mn-lt"/>
                </a:endParaRPr>
              </a:p>
            </p:txBody>
          </p:sp>
        </mc:Choice>
        <mc:Fallback xmlns="">
          <p:sp>
            <p:nvSpPr>
              <p:cNvPr id="11" name="文本框 5">
                <a:extLst>
                  <a:ext uri="{FF2B5EF4-FFF2-40B4-BE49-F238E27FC236}">
                    <a16:creationId xmlns:a16="http://schemas.microsoft.com/office/drawing/2014/main" id="{436780F0-C1D4-7233-0640-90DAC5A1F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150" y="5289945"/>
                <a:ext cx="6665127" cy="1478418"/>
              </a:xfrm>
              <a:prstGeom prst="rect">
                <a:avLst/>
              </a:prstGeom>
              <a:blipFill>
                <a:blip r:embed="rId8"/>
                <a:stretch>
                  <a:fillRect l="-2379" b="-12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022875-BEE8-3F55-830D-2D47F0EF004F}"/>
                  </a:ext>
                </a:extLst>
              </p:cNvPr>
              <p:cNvSpPr txBox="1"/>
              <p:nvPr/>
            </p:nvSpPr>
            <p:spPr>
              <a:xfrm>
                <a:off x="1800412" y="5076726"/>
                <a:ext cx="840486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022875-BEE8-3F55-830D-2D47F0EF00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412" y="5076726"/>
                <a:ext cx="840486" cy="11564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5">
                <a:extLst>
                  <a:ext uri="{FF2B5EF4-FFF2-40B4-BE49-F238E27FC236}">
                    <a16:creationId xmlns:a16="http://schemas.microsoft.com/office/drawing/2014/main" id="{454607C6-169C-66EF-EA09-7003B30E293D}"/>
                  </a:ext>
                </a:extLst>
              </p:cNvPr>
              <p:cNvSpPr txBox="1"/>
              <p:nvPr/>
            </p:nvSpPr>
            <p:spPr>
              <a:xfrm>
                <a:off x="6525773" y="5379582"/>
                <a:ext cx="6665127" cy="1478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en-US" altLang="zh-CN" sz="3200" b="1" dirty="0">
                    <a:solidFill>
                      <a:srgbClr val="002060"/>
                    </a:solidFill>
                    <a:cs typeface="+mn-ea"/>
                    <a:sym typeface="+mn-lt"/>
                  </a:rPr>
                  <a:t>-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cs typeface="+mn-ea"/>
                    <a:sym typeface="+mn-lt"/>
                  </a:rPr>
                  <a:t>Viết</a:t>
                </a:r>
                <a:r>
                  <a:rPr lang="en-US" altLang="zh-CN" sz="3200" b="1" dirty="0">
                    <a:solidFill>
                      <a:srgbClr val="002060"/>
                    </a:solidFill>
                    <a:cs typeface="+mn-ea"/>
                    <a:sym typeface="+mn-lt"/>
                  </a:rPr>
                  <a:t>:</a:t>
                </a:r>
                <a14:m>
                  <m:oMath xmlns:m="http://schemas.openxmlformats.org/officeDocument/2006/math">
                    <m:r>
                      <a:rPr lang="en-US" altLang="zh-CN" sz="32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 </m:t>
                    </m:r>
                  </m:oMath>
                </a14:m>
                <a:endParaRPr lang="en-US" altLang="zh-CN" sz="3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endParaRPr>
              </a:p>
              <a:p>
                <a:pPr lvl="0">
                  <a:lnSpc>
                    <a:spcPct val="150000"/>
                  </a:lnSpc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F0502020204030204"/>
                    <a:cs typeface="+mn-ea"/>
                    <a:sym typeface="+mn-lt"/>
                  </a:rPr>
                  <a:t>-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F0502020204030204"/>
                    <a:cs typeface="+mn-ea"/>
                    <a:sym typeface="+mn-lt"/>
                  </a:rPr>
                  <a:t> </a:t>
                </a:r>
                <a:r>
                  <a:rPr kumimoji="0" lang="en-US" altLang="zh-CN" sz="32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F0502020204030204"/>
                    <a:cs typeface="+mn-ea"/>
                    <a:sym typeface="+mn-lt"/>
                  </a:rPr>
                  <a:t>Đọc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F0502020204030204"/>
                    <a:cs typeface="+mn-ea"/>
                    <a:sym typeface="+mn-lt"/>
                  </a:rPr>
                  <a:t>: </a:t>
                </a:r>
                <a:r>
                  <a:rPr kumimoji="0" lang="en-US" altLang="zh-CN" sz="32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Arial" panose="020F0502020204030204"/>
                    <a:cs typeface="+mn-ea"/>
                    <a:sym typeface="+mn-lt"/>
                  </a:rPr>
                  <a:t>Một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Arial" panose="020F0502020204030204"/>
                    <a:cs typeface="+mn-ea"/>
                    <a:sym typeface="+mn-lt"/>
                  </a:rPr>
                  <a:t> </a:t>
                </a:r>
                <a:r>
                  <a:rPr kumimoji="0" lang="en-US" altLang="zh-CN" sz="32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Arial" panose="020F0502020204030204"/>
                    <a:cs typeface="+mn-ea"/>
                    <a:sym typeface="+mn-lt"/>
                  </a:rPr>
                  <a:t>và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Arial" panose="020F0502020204030204"/>
                    <a:cs typeface="+mn-ea"/>
                    <a:sym typeface="+mn-lt"/>
                  </a:rPr>
                  <a:t> </a:t>
                </a:r>
                <a:r>
                  <a:rPr kumimoji="0" lang="en-US" altLang="zh-CN" sz="32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Arial" panose="020F0502020204030204"/>
                    <a:cs typeface="+mn-ea"/>
                    <a:sym typeface="+mn-lt"/>
                  </a:rPr>
                  <a:t>bốn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Arial" panose="020F0502020204030204"/>
                    <a:cs typeface="+mn-ea"/>
                    <a:sym typeface="+mn-lt"/>
                  </a:rPr>
                  <a:t> </a:t>
                </a:r>
                <a:r>
                  <a:rPr kumimoji="0" lang="en-US" altLang="zh-CN" sz="32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Arial" panose="020F0502020204030204"/>
                    <a:cs typeface="+mn-ea"/>
                    <a:sym typeface="+mn-lt"/>
                  </a:rPr>
                  <a:t>phần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Arial" panose="020F0502020204030204"/>
                    <a:cs typeface="+mn-ea"/>
                    <a:sym typeface="+mn-lt"/>
                  </a:rPr>
                  <a:t> </a:t>
                </a:r>
                <a:r>
                  <a:rPr kumimoji="0" lang="en-US" altLang="zh-CN" sz="32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Arial" panose="020F0502020204030204"/>
                    <a:cs typeface="+mn-ea"/>
                    <a:sym typeface="+mn-lt"/>
                  </a:rPr>
                  <a:t>chín</a:t>
                </a:r>
                <a:endPara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F0502020204030204"/>
                  <a:cs typeface="+mn-ea"/>
                  <a:sym typeface="+mn-lt"/>
                </a:endParaRPr>
              </a:p>
            </p:txBody>
          </p:sp>
        </mc:Choice>
        <mc:Fallback xmlns="">
          <p:sp>
            <p:nvSpPr>
              <p:cNvPr id="13" name="文本框 5">
                <a:extLst>
                  <a:ext uri="{FF2B5EF4-FFF2-40B4-BE49-F238E27FC236}">
                    <a16:creationId xmlns:a16="http://schemas.microsoft.com/office/drawing/2014/main" id="{454607C6-169C-66EF-EA09-7003B30E29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5773" y="5379582"/>
                <a:ext cx="6665127" cy="1478418"/>
              </a:xfrm>
              <a:prstGeom prst="rect">
                <a:avLst/>
              </a:prstGeom>
              <a:blipFill>
                <a:blip r:embed="rId10"/>
                <a:stretch>
                  <a:fillRect l="-2379" b="-12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2D81F6-0619-49D3-8ADC-927FDD0406AD}"/>
                  </a:ext>
                </a:extLst>
              </p:cNvPr>
              <p:cNvSpPr txBox="1"/>
              <p:nvPr/>
            </p:nvSpPr>
            <p:spPr>
              <a:xfrm>
                <a:off x="7957814" y="5111554"/>
                <a:ext cx="1346018" cy="11981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accent2">
                        <a:lumMod val="75000"/>
                      </a:schemeClr>
                    </a:solidFill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2D81F6-0619-49D3-8ADC-927FDD0406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7814" y="5111554"/>
                <a:ext cx="1346018" cy="1198149"/>
              </a:xfrm>
              <a:prstGeom prst="rect">
                <a:avLst/>
              </a:prstGeom>
              <a:blipFill>
                <a:blip r:embed="rId11"/>
                <a:stretch>
                  <a:fillRect l="-22624" b="-5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047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CDC3661F-D31E-4B47-B12F-F94F477A868C}"/>
              </a:ext>
            </a:extLst>
          </p:cNvPr>
          <p:cNvGrpSpPr/>
          <p:nvPr/>
        </p:nvGrpSpPr>
        <p:grpSpPr>
          <a:xfrm>
            <a:off x="0" y="-41083"/>
            <a:ext cx="12192000" cy="6949118"/>
            <a:chOff x="0" y="-16888"/>
            <a:chExt cx="12192000" cy="6949118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9EA0F0B5-C9C4-4591-8E53-373246AA0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6888"/>
              <a:ext cx="12192000" cy="6949118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51249806-77F3-4B8E-9455-E17EFB9B9413}"/>
                </a:ext>
              </a:extLst>
            </p:cNvPr>
            <p:cNvGrpSpPr/>
            <p:nvPr/>
          </p:nvGrpSpPr>
          <p:grpSpPr>
            <a:xfrm flipV="1">
              <a:off x="0" y="-15572"/>
              <a:ext cx="12185646" cy="6514004"/>
              <a:chOff x="-71438" y="417511"/>
              <a:chExt cx="12176157" cy="6514004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CEB171F-92A9-4F8A-AA25-EBF5E8926C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5087" y="417511"/>
                <a:ext cx="12169806" cy="3035300"/>
              </a:xfrm>
              <a:prstGeom prst="rect">
                <a:avLst/>
              </a:prstGeom>
            </p:spPr>
          </p:pic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2FBC0A48-94B0-4436-82EA-04764F1E199A}"/>
                  </a:ext>
                </a:extLst>
              </p:cNvPr>
              <p:cNvSpPr/>
              <p:nvPr/>
            </p:nvSpPr>
            <p:spPr>
              <a:xfrm>
                <a:off x="-71438" y="1789112"/>
                <a:ext cx="12176156" cy="51424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F0502020204030204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85"/>
          <a:stretch/>
        </p:blipFill>
        <p:spPr>
          <a:xfrm>
            <a:off x="965005" y="-41082"/>
            <a:ext cx="11220639" cy="694911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186" y="-235106"/>
            <a:ext cx="8410695" cy="84106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4069" y="3119522"/>
            <a:ext cx="7421042" cy="24170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0" b="99688" l="702" r="98803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5" y="-235106"/>
            <a:ext cx="6985262" cy="46174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13" y="-167057"/>
            <a:ext cx="4137298" cy="413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9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81DE1B9F-DE1C-49E3-A10F-24021BA2BE5C}"/>
              </a:ext>
            </a:extLst>
          </p:cNvPr>
          <p:cNvGrpSpPr/>
          <p:nvPr/>
        </p:nvGrpSpPr>
        <p:grpSpPr>
          <a:xfrm>
            <a:off x="-22222" y="0"/>
            <a:ext cx="12214222" cy="7096617"/>
            <a:chOff x="-7934" y="-1588"/>
            <a:chExt cx="12214222" cy="7096617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1312E42-8A47-4981-860A-6F02A19E9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8" y="-1588"/>
              <a:ext cx="12192000" cy="6949118"/>
            </a:xfrm>
            <a:prstGeom prst="rect">
              <a:avLst/>
            </a:pr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85A62D6F-1C42-496D-BB92-D0772B92EBCD}"/>
                </a:ext>
              </a:extLst>
            </p:cNvPr>
            <p:cNvGrpSpPr/>
            <p:nvPr/>
          </p:nvGrpSpPr>
          <p:grpSpPr>
            <a:xfrm>
              <a:off x="-7934" y="581025"/>
              <a:ext cx="12185646" cy="6514004"/>
              <a:chOff x="-71438" y="417511"/>
              <a:chExt cx="12176157" cy="65140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8ACCF7FB-BB08-4510-8A36-4DB63463A9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5087" y="417511"/>
                <a:ext cx="12169806" cy="3035300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CE572D2A-3402-4D88-B06F-4B922D966B20}"/>
                  </a:ext>
                </a:extLst>
              </p:cNvPr>
              <p:cNvSpPr/>
              <p:nvPr/>
            </p:nvSpPr>
            <p:spPr>
              <a:xfrm>
                <a:off x="-71438" y="1789112"/>
                <a:ext cx="12176156" cy="51424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F0502020204030204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9A5E627-BE1B-4A3B-B040-E6E0754B6669}"/>
              </a:ext>
            </a:extLst>
          </p:cNvPr>
          <p:cNvGrpSpPr/>
          <p:nvPr/>
        </p:nvGrpSpPr>
        <p:grpSpPr>
          <a:xfrm>
            <a:off x="902826" y="743229"/>
            <a:ext cx="10609854" cy="5934295"/>
            <a:chOff x="1774729" y="76199"/>
            <a:chExt cx="9358161" cy="6858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921E3F23-0DD5-42B3-A28C-CEE0D5145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4729" y="76199"/>
              <a:ext cx="5939204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9E730DA6-A8BF-4D6D-890B-6068B0E4E5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42"/>
            <a:stretch/>
          </p:blipFill>
          <p:spPr>
            <a:xfrm>
              <a:off x="6663173" y="76199"/>
              <a:ext cx="4469717" cy="685800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84F989A7-F8C8-4518-ABEE-B3B1008D83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91" y="4778276"/>
            <a:ext cx="2114550" cy="211455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02826" y="-147499"/>
            <a:ext cx="10204155" cy="2271992"/>
            <a:chOff x="902826" y="0"/>
            <a:chExt cx="10204155" cy="2271992"/>
          </a:xfrm>
        </p:grpSpPr>
        <p:grpSp>
          <p:nvGrpSpPr>
            <p:cNvPr id="2" name="Group 1"/>
            <p:cNvGrpSpPr/>
            <p:nvPr/>
          </p:nvGrpSpPr>
          <p:grpSpPr>
            <a:xfrm>
              <a:off x="902826" y="0"/>
              <a:ext cx="10204155" cy="2271992"/>
              <a:chOff x="969049" y="-285641"/>
              <a:chExt cx="10204155" cy="2271992"/>
            </a:xfrm>
          </p:grpSpPr>
          <p:pic>
            <p:nvPicPr>
              <p:cNvPr id="17" name="图片 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46435" y="205342"/>
                <a:ext cx="9826769" cy="1781009"/>
              </a:xfrm>
              <a:prstGeom prst="rect">
                <a:avLst/>
              </a:prstGeom>
            </p:spPr>
          </p:pic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411C40FC-B374-4C4F-BAC5-A283316550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69049" y="-285641"/>
                <a:ext cx="1438176" cy="143880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2630504" y="234838"/>
                  <a:ext cx="7122088" cy="17543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>
                    <a:lnSpc>
                      <a:spcPct val="150000"/>
                    </a:lnSpc>
                    <a:defRPr/>
                  </a:pPr>
                  <a:r>
                    <a:rPr lang="en-US" altLang="zh-CN" sz="4400" b="1" dirty="0">
                      <a:solidFill>
                        <a:srgbClr val="002060"/>
                      </a:solidFill>
                      <a:cs typeface="+mn-ea"/>
                      <a:sym typeface="+mn-lt"/>
                    </a:rPr>
                    <a:t>Rút </a:t>
                  </a:r>
                  <a:r>
                    <a:rPr lang="en-US" altLang="zh-CN" sz="4400" b="1" dirty="0" err="1">
                      <a:solidFill>
                        <a:srgbClr val="002060"/>
                      </a:solidFill>
                      <a:cs typeface="+mn-ea"/>
                      <a:sym typeface="+mn-lt"/>
                    </a:rPr>
                    <a:t>gọn</a:t>
                  </a:r>
                  <a:r>
                    <a:rPr lang="en-US" altLang="zh-CN" sz="4400" b="1" dirty="0">
                      <a:solidFill>
                        <a:srgbClr val="002060"/>
                      </a:solidFill>
                      <a:cs typeface="+mn-ea"/>
                      <a:sym typeface="+mn-lt"/>
                    </a:rPr>
                    <a:t> </a:t>
                  </a:r>
                  <a:r>
                    <a:rPr lang="en-US" altLang="zh-CN" sz="4400" b="1" dirty="0" err="1">
                      <a:solidFill>
                        <a:srgbClr val="002060"/>
                      </a:solidFill>
                      <a:cs typeface="+mn-ea"/>
                      <a:sym typeface="+mn-lt"/>
                    </a:rPr>
                    <a:t>phân</a:t>
                  </a:r>
                  <a:r>
                    <a:rPr lang="en-US" altLang="zh-CN" sz="4400" b="1" dirty="0">
                      <a:solidFill>
                        <a:srgbClr val="002060"/>
                      </a:solidFill>
                      <a:cs typeface="+mn-ea"/>
                      <a:sym typeface="+mn-lt"/>
                    </a:rPr>
                    <a:t> </a:t>
                  </a:r>
                  <a:r>
                    <a:rPr lang="en-US" altLang="zh-CN" sz="4400" b="1" dirty="0" err="1">
                      <a:solidFill>
                        <a:srgbClr val="002060"/>
                      </a:solidFill>
                      <a:cs typeface="+mn-ea"/>
                      <a:sym typeface="+mn-lt"/>
                    </a:rPr>
                    <a:t>số</a:t>
                  </a:r>
                  <a:r>
                    <a:rPr lang="en-US" altLang="zh-CN" sz="4400" b="1" dirty="0">
                      <a:solidFill>
                        <a:srgbClr val="002060"/>
                      </a:solidFill>
                      <a:cs typeface="+mn-ea"/>
                      <a:sym typeface="+mn-lt"/>
                    </a:rPr>
                    <a:t>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5400" b="1" i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54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</m:oMath>
                  </a14:m>
                  <a:endParaRPr kumimoji="0" lang="en-US" altLang="zh-C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F0502020204030204"/>
                    <a:cs typeface="+mn-ea"/>
                    <a:sym typeface="+mn-lt"/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0504" y="234838"/>
                  <a:ext cx="7122088" cy="1754391"/>
                </a:xfrm>
                <a:prstGeom prst="rect">
                  <a:avLst/>
                </a:prstGeom>
                <a:blipFill>
                  <a:blip r:embed="rId10"/>
                  <a:stretch>
                    <a:fillRect l="-3510" b="-2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/>
          <p:cNvGrpSpPr/>
          <p:nvPr/>
        </p:nvGrpSpPr>
        <p:grpSpPr>
          <a:xfrm>
            <a:off x="-64626" y="1972876"/>
            <a:ext cx="10976415" cy="5068378"/>
            <a:chOff x="192498" y="1997921"/>
            <a:chExt cx="9480576" cy="4547601"/>
          </a:xfrm>
        </p:grpSpPr>
        <p:grpSp>
          <p:nvGrpSpPr>
            <p:cNvPr id="19" name="Group 18"/>
            <p:cNvGrpSpPr/>
            <p:nvPr/>
          </p:nvGrpSpPr>
          <p:grpSpPr>
            <a:xfrm>
              <a:off x="2185855" y="1997921"/>
              <a:ext cx="7487219" cy="3717641"/>
              <a:chOff x="2185855" y="1997921"/>
              <a:chExt cx="7487219" cy="3717641"/>
            </a:xfrm>
          </p:grpSpPr>
          <p:pic>
            <p:nvPicPr>
              <p:cNvPr id="21" name="图片 3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85855" y="1997921"/>
                <a:ext cx="7487219" cy="3717641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/>
                  <p:cNvSpPr txBox="1"/>
                  <p:nvPr/>
                </p:nvSpPr>
                <p:spPr>
                  <a:xfrm>
                    <a:off x="2731191" y="3084966"/>
                    <a:ext cx="6110091" cy="169477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lvl="0" algn="ctr"/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80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80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𝟏𝟓</m:t>
                            </m:r>
                          </m:num>
                          <m:den>
                            <m:r>
                              <a:rPr lang="en-US" sz="8000" b="1" i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sz="80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den>
                        </m:f>
                      </m:oMath>
                    </a14:m>
                    <a:r>
                      <a:rPr kumimoji="0" lang="en-US" sz="8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F0502020204030204"/>
                      </a:rPr>
                      <a:t> =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80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80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𝟏𝟓</m:t>
                            </m:r>
                            <m:r>
                              <a:rPr lang="en-US" sz="80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:</m:t>
                            </m:r>
                            <m:r>
                              <a:rPr lang="en-US" sz="80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8000" b="1" i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sz="80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80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:</m:t>
                            </m:r>
                            <m:r>
                              <a:rPr lang="en-US" sz="80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a14:m>
                    <a:r>
                      <a:rPr lang="en-US" sz="8000" b="1" dirty="0">
                        <a:solidFill>
                          <a:srgbClr val="ED7D31">
                            <a:lumMod val="75000"/>
                          </a:srgbClr>
                        </a:solidFill>
                      </a:rPr>
                      <a:t> =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80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80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80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a14:m>
                    <a:r>
                      <a:rPr lang="en-US" sz="8000" b="1" dirty="0">
                        <a:solidFill>
                          <a:srgbClr val="ED7D31">
                            <a:lumMod val="75000"/>
                          </a:srgbClr>
                        </a:solidFill>
                      </a:rPr>
                      <a:t> </a:t>
                    </a:r>
                    <a:endParaRPr kumimoji="0" lang="en-US" sz="8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7" name="TextBox 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31191" y="3084966"/>
                    <a:ext cx="6110091" cy="1694770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1387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498" y="3418146"/>
              <a:ext cx="3127376" cy="31273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649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A26E9D-0BCC-BB1A-2593-E346733C0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7D493149-F778-4B8D-F0FE-71C3BE165A4E}"/>
              </a:ext>
            </a:extLst>
          </p:cNvPr>
          <p:cNvGrpSpPr/>
          <p:nvPr/>
        </p:nvGrpSpPr>
        <p:grpSpPr>
          <a:xfrm>
            <a:off x="-22222" y="0"/>
            <a:ext cx="12214222" cy="7096617"/>
            <a:chOff x="-7934" y="-1588"/>
            <a:chExt cx="12214222" cy="7096617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3E43A966-B8F4-A10A-1CEE-2CCEA474B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8" y="-1588"/>
              <a:ext cx="12192000" cy="6949118"/>
            </a:xfrm>
            <a:prstGeom prst="rect">
              <a:avLst/>
            </a:pr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7C6C271A-B2E1-5AAE-FC80-1DEF0D9FB81C}"/>
                </a:ext>
              </a:extLst>
            </p:cNvPr>
            <p:cNvGrpSpPr/>
            <p:nvPr/>
          </p:nvGrpSpPr>
          <p:grpSpPr>
            <a:xfrm>
              <a:off x="-7934" y="581025"/>
              <a:ext cx="12185646" cy="6514004"/>
              <a:chOff x="-71438" y="417511"/>
              <a:chExt cx="12176157" cy="65140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51A75A29-3CC5-1659-49DB-7998AD6077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5087" y="417511"/>
                <a:ext cx="12169806" cy="3035300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DBABC612-6781-B951-6855-29DADE0EEFF2}"/>
                  </a:ext>
                </a:extLst>
              </p:cNvPr>
              <p:cNvSpPr/>
              <p:nvPr/>
            </p:nvSpPr>
            <p:spPr>
              <a:xfrm>
                <a:off x="-71438" y="1789112"/>
                <a:ext cx="12176156" cy="51424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F0502020204030204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ED68BB22-E2C9-FAF4-5B2D-6C6E434AF61D}"/>
              </a:ext>
            </a:extLst>
          </p:cNvPr>
          <p:cNvGrpSpPr/>
          <p:nvPr/>
        </p:nvGrpSpPr>
        <p:grpSpPr>
          <a:xfrm>
            <a:off x="902826" y="743229"/>
            <a:ext cx="10609854" cy="5934295"/>
            <a:chOff x="1774729" y="76199"/>
            <a:chExt cx="9358161" cy="6858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F94279A-2D73-4CE6-275D-375406BF5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4729" y="76199"/>
              <a:ext cx="5939204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255363FD-AC33-3221-B7B5-40A758C2F4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42"/>
            <a:stretch/>
          </p:blipFill>
          <p:spPr>
            <a:xfrm>
              <a:off x="6663173" y="76199"/>
              <a:ext cx="4469717" cy="685800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20442107-D3A0-B218-3BC6-2AFB242C1A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91" y="4778276"/>
            <a:ext cx="2114550" cy="21145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37C61EE-E1AA-D6F7-4EDC-1499654712F1}"/>
              </a:ext>
            </a:extLst>
          </p:cNvPr>
          <p:cNvGrpSpPr/>
          <p:nvPr/>
        </p:nvGrpSpPr>
        <p:grpSpPr>
          <a:xfrm>
            <a:off x="902826" y="-147499"/>
            <a:ext cx="10204155" cy="2271992"/>
            <a:chOff x="902826" y="0"/>
            <a:chExt cx="10204155" cy="227199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24DA9FB-DD80-46BA-290D-E92D083E8BBF}"/>
                </a:ext>
              </a:extLst>
            </p:cNvPr>
            <p:cNvGrpSpPr/>
            <p:nvPr/>
          </p:nvGrpSpPr>
          <p:grpSpPr>
            <a:xfrm>
              <a:off x="902826" y="0"/>
              <a:ext cx="10204155" cy="2271992"/>
              <a:chOff x="969049" y="-285641"/>
              <a:chExt cx="10204155" cy="2271992"/>
            </a:xfrm>
          </p:grpSpPr>
          <p:pic>
            <p:nvPicPr>
              <p:cNvPr id="17" name="图片 2">
                <a:extLst>
                  <a:ext uri="{FF2B5EF4-FFF2-40B4-BE49-F238E27FC236}">
                    <a16:creationId xmlns:a16="http://schemas.microsoft.com/office/drawing/2014/main" id="{16C4F657-C2BA-5D9A-3179-092E905085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46435" y="205342"/>
                <a:ext cx="9826769" cy="1781009"/>
              </a:xfrm>
              <a:prstGeom prst="rect">
                <a:avLst/>
              </a:prstGeom>
            </p:spPr>
          </p:pic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6235B5E2-1C57-5803-D3E7-306EA377ED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69049" y="-285641"/>
                <a:ext cx="1438176" cy="143880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6AE4BD6-3942-6F40-E5C9-7087358704B7}"/>
                    </a:ext>
                  </a:extLst>
                </p:cNvPr>
                <p:cNvSpPr txBox="1"/>
                <p:nvPr/>
              </p:nvSpPr>
              <p:spPr>
                <a:xfrm>
                  <a:off x="2630504" y="234838"/>
                  <a:ext cx="7122088" cy="17373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>
                    <a:lnSpc>
                      <a:spcPct val="150000"/>
                    </a:lnSpc>
                    <a:defRPr/>
                  </a:pPr>
                  <a:r>
                    <a:rPr lang="en-US" altLang="zh-CN" sz="4400" b="1" dirty="0">
                      <a:solidFill>
                        <a:srgbClr val="002060"/>
                      </a:solidFill>
                      <a:cs typeface="+mn-ea"/>
                      <a:sym typeface="+mn-lt"/>
                    </a:rPr>
                    <a:t>Rút </a:t>
                  </a:r>
                  <a:r>
                    <a:rPr lang="en-US" altLang="zh-CN" sz="4400" b="1" dirty="0" err="1">
                      <a:solidFill>
                        <a:srgbClr val="002060"/>
                      </a:solidFill>
                      <a:cs typeface="+mn-ea"/>
                      <a:sym typeface="+mn-lt"/>
                    </a:rPr>
                    <a:t>gọn</a:t>
                  </a:r>
                  <a:r>
                    <a:rPr lang="en-US" altLang="zh-CN" sz="4400" b="1" dirty="0">
                      <a:solidFill>
                        <a:srgbClr val="002060"/>
                      </a:solidFill>
                      <a:cs typeface="+mn-ea"/>
                      <a:sym typeface="+mn-lt"/>
                    </a:rPr>
                    <a:t> </a:t>
                  </a:r>
                  <a:r>
                    <a:rPr lang="en-US" altLang="zh-CN" sz="4400" b="1" dirty="0" err="1">
                      <a:solidFill>
                        <a:srgbClr val="002060"/>
                      </a:solidFill>
                      <a:cs typeface="+mn-ea"/>
                      <a:sym typeface="+mn-lt"/>
                    </a:rPr>
                    <a:t>phân</a:t>
                  </a:r>
                  <a:r>
                    <a:rPr lang="en-US" altLang="zh-CN" sz="4400" b="1" dirty="0">
                      <a:solidFill>
                        <a:srgbClr val="002060"/>
                      </a:solidFill>
                      <a:cs typeface="+mn-ea"/>
                      <a:sym typeface="+mn-lt"/>
                    </a:rPr>
                    <a:t> </a:t>
                  </a:r>
                  <a:r>
                    <a:rPr lang="en-US" altLang="zh-CN" sz="4400" b="1" dirty="0" err="1">
                      <a:solidFill>
                        <a:srgbClr val="002060"/>
                      </a:solidFill>
                      <a:cs typeface="+mn-ea"/>
                      <a:sym typeface="+mn-lt"/>
                    </a:rPr>
                    <a:t>số</a:t>
                  </a:r>
                  <a:r>
                    <a:rPr lang="en-US" altLang="zh-CN" sz="4400" b="1" dirty="0">
                      <a:solidFill>
                        <a:srgbClr val="002060"/>
                      </a:solidFill>
                      <a:cs typeface="+mn-ea"/>
                      <a:sym typeface="+mn-lt"/>
                    </a:rPr>
                    <a:t>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den>
                      </m:f>
                    </m:oMath>
                  </a14:m>
                  <a:endParaRPr kumimoji="0" lang="en-US" altLang="zh-C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F0502020204030204"/>
                    <a:cs typeface="+mn-ea"/>
                    <a:sym typeface="+mn-lt"/>
                  </a:endParaRPr>
                </a:p>
              </p:txBody>
            </p:sp>
          </mc:Choice>
          <mc:Fallback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6AE4BD6-3942-6F40-E5C9-7087358704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0504" y="234838"/>
                  <a:ext cx="7122088" cy="1737335"/>
                </a:xfrm>
                <a:prstGeom prst="rect">
                  <a:avLst/>
                </a:prstGeom>
                <a:blipFill>
                  <a:blip r:embed="rId10"/>
                  <a:stretch>
                    <a:fillRect l="-3510" b="-31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951C612-6988-D41D-891D-1E694AFBC064}"/>
              </a:ext>
            </a:extLst>
          </p:cNvPr>
          <p:cNvGrpSpPr/>
          <p:nvPr/>
        </p:nvGrpSpPr>
        <p:grpSpPr>
          <a:xfrm>
            <a:off x="-64626" y="1972876"/>
            <a:ext cx="10976415" cy="5068378"/>
            <a:chOff x="192498" y="1997921"/>
            <a:chExt cx="9480576" cy="454760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000D2BA-C533-36DE-A64D-823B5F3C18F1}"/>
                </a:ext>
              </a:extLst>
            </p:cNvPr>
            <p:cNvGrpSpPr/>
            <p:nvPr/>
          </p:nvGrpSpPr>
          <p:grpSpPr>
            <a:xfrm>
              <a:off x="2185855" y="1997921"/>
              <a:ext cx="7487219" cy="3717641"/>
              <a:chOff x="2185855" y="1997921"/>
              <a:chExt cx="7487219" cy="3717641"/>
            </a:xfrm>
          </p:grpSpPr>
          <p:pic>
            <p:nvPicPr>
              <p:cNvPr id="21" name="图片 3">
                <a:extLst>
                  <a:ext uri="{FF2B5EF4-FFF2-40B4-BE49-F238E27FC236}">
                    <a16:creationId xmlns:a16="http://schemas.microsoft.com/office/drawing/2014/main" id="{0EE7EDFB-D6DA-89FE-990C-BF100C30F7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85855" y="1997921"/>
                <a:ext cx="7487219" cy="3717641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2ECB5E2A-F461-D2C2-5DAB-DD516EA6B04B}"/>
                      </a:ext>
                    </a:extLst>
                  </p:cNvPr>
                  <p:cNvSpPr txBox="1"/>
                  <p:nvPr/>
                </p:nvSpPr>
                <p:spPr>
                  <a:xfrm>
                    <a:off x="2731191" y="3084966"/>
                    <a:ext cx="6110091" cy="174269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lvl="0" algn="ctr"/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80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80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𝟐𝟎</m:t>
                            </m:r>
                          </m:num>
                          <m:den>
                            <m:r>
                              <a:rPr lang="en-US" sz="80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𝟑𝟓</m:t>
                            </m:r>
                          </m:den>
                        </m:f>
                      </m:oMath>
                    </a14:m>
                    <a:r>
                      <a:rPr kumimoji="0" lang="en-US" sz="8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F0502020204030204"/>
                      </a:rPr>
                      <a:t> =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80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80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𝟐𝟎</m:t>
                            </m:r>
                            <m:r>
                              <a:rPr lang="en-US" sz="80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 :</m:t>
                            </m:r>
                            <m:r>
                              <a:rPr lang="en-US" sz="80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80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𝟑𝟓</m:t>
                            </m:r>
                            <m:r>
                              <a:rPr lang="en-US" sz="80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 :</m:t>
                            </m:r>
                            <m:r>
                              <a:rPr lang="en-US" sz="80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a14:m>
                    <a:r>
                      <a:rPr lang="en-US" sz="8000" b="1" dirty="0">
                        <a:solidFill>
                          <a:srgbClr val="ED7D31">
                            <a:lumMod val="75000"/>
                          </a:srgbClr>
                        </a:solidFill>
                      </a:rPr>
                      <a:t> =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80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80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80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a14:m>
                    <a:r>
                      <a:rPr lang="en-US" sz="8000" b="1" dirty="0">
                        <a:solidFill>
                          <a:srgbClr val="ED7D31">
                            <a:lumMod val="75000"/>
                          </a:srgbClr>
                        </a:solidFill>
                      </a:rPr>
                      <a:t> </a:t>
                    </a:r>
                    <a:endParaRPr kumimoji="0" lang="en-US" sz="8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2ECB5E2A-F461-D2C2-5DAB-DD516EA6B04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31191" y="3084966"/>
                    <a:ext cx="6110091" cy="1742695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r="-603" b="-1065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31D2535-74B8-5148-B090-F80AE0533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498" y="3418146"/>
              <a:ext cx="3127376" cy="31273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693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4py3zca">
      <a:majorFont>
        <a:latin typeface="Arial" panose="020F0302020204030204"/>
        <a:ea typeface="字魂27号-布丁体"/>
        <a:cs typeface=""/>
      </a:majorFont>
      <a:minorFont>
        <a:latin typeface="Arial" panose="020F0502020204030204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4py3zca">
      <a:majorFont>
        <a:latin typeface="Arial" panose="020F0302020204030204"/>
        <a:ea typeface="字魂27号-布丁体"/>
        <a:cs typeface=""/>
      </a:majorFont>
      <a:minorFont>
        <a:latin typeface="Arial" panose="020F0502020204030204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4py3zca">
      <a:majorFont>
        <a:latin typeface="Arial" panose="020F0302020204030204"/>
        <a:ea typeface="字魂27号-布丁体"/>
        <a:cs typeface=""/>
      </a:majorFont>
      <a:minorFont>
        <a:latin typeface="Arial" panose="020F0502020204030204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504</Words>
  <Application>Microsoft Office PowerPoint</Application>
  <PresentationFormat>Widescreen</PresentationFormat>
  <Paragraphs>93</Paragraphs>
  <Slides>24</Slides>
  <Notes>19</Notes>
  <HiddenSlides>0</HiddenSlides>
  <MMClips>3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49" baseType="lpstr">
      <vt:lpstr>Arial</vt:lpstr>
      <vt:lpstr>Calibri</vt:lpstr>
      <vt:lpstr>SVN-Newton</vt:lpstr>
      <vt:lpstr>字魂37号-波纹乖乖体</vt:lpstr>
      <vt:lpstr>Aptos Display</vt:lpstr>
      <vt:lpstr>Times New Roman</vt:lpstr>
      <vt:lpstr>#9Slide05 Aphrodite Pro</vt:lpstr>
      <vt:lpstr>UTM Avo</vt:lpstr>
      <vt:lpstr>#9Slide07 HoneyCream</vt:lpstr>
      <vt:lpstr>等线</vt:lpstr>
      <vt:lpstr>SVN-Cookies</vt:lpstr>
      <vt:lpstr>UTM Scriptina KT</vt:lpstr>
      <vt:lpstr>思源黑体 CN</vt:lpstr>
      <vt:lpstr>字魂27号-布丁体</vt:lpstr>
      <vt:lpstr>Cambria Math</vt:lpstr>
      <vt:lpstr>UTM Aquarelle</vt:lpstr>
      <vt:lpstr>字魂156号-萌趣苏打饼</vt:lpstr>
      <vt:lpstr>Cambria</vt:lpstr>
      <vt:lpstr>#9Slide05 Bodega Script</vt:lpstr>
      <vt:lpstr>Aptos</vt:lpstr>
      <vt:lpstr>1_Office 主题​​</vt:lpstr>
      <vt:lpstr>Office 主题​​</vt:lpstr>
      <vt:lpstr>自定义设计方案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mangnon</dc:creator>
  <cp:keywords>mangnon</cp:keywords>
  <cp:lastModifiedBy>UYEN LE THI HONG</cp:lastModifiedBy>
  <cp:revision>14</cp:revision>
  <dcterms:created xsi:type="dcterms:W3CDTF">2025-03-23T14:40:52Z</dcterms:created>
  <dcterms:modified xsi:type="dcterms:W3CDTF">2025-03-24T07:44:14Z</dcterms:modified>
</cp:coreProperties>
</file>