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89" r:id="rId3"/>
    <p:sldId id="256" r:id="rId4"/>
    <p:sldId id="260" r:id="rId5"/>
    <p:sldId id="265" r:id="rId6"/>
    <p:sldId id="284" r:id="rId7"/>
    <p:sldId id="285" r:id="rId8"/>
    <p:sldId id="277" r:id="rId9"/>
    <p:sldId id="278" r:id="rId10"/>
    <p:sldId id="286" r:id="rId11"/>
    <p:sldId id="279" r:id="rId12"/>
    <p:sldId id="261" r:id="rId13"/>
    <p:sldId id="287" r:id="rId14"/>
    <p:sldId id="264" r:id="rId15"/>
    <p:sldId id="263" r:id="rId16"/>
    <p:sldId id="280" r:id="rId17"/>
    <p:sldId id="281" r:id="rId18"/>
    <p:sldId id="268" r:id="rId19"/>
    <p:sldId id="288" r:id="rId20"/>
    <p:sldId id="282" r:id="rId21"/>
    <p:sldId id="290" r:id="rId22"/>
  </p:sldIdLst>
  <p:sldSz cx="18288000" cy="10287000"/>
  <p:notesSz cx="6858000" cy="9144000"/>
  <p:embeddedFontLst>
    <p:embeddedFont>
      <p:font typeface="#9Slide07 IcielCrocante" panose="02000000000000000000" pitchFamily="2" charset="0"/>
      <p:regular r:id="rId23"/>
    </p:embeddedFont>
    <p:embeddedFont>
      <p:font typeface="SVN-Ready" panose="02040603050506020204" pitchFamily="18" charset="0"/>
      <p:regular r:id="rId24"/>
    </p:embeddedFon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9Slide04 Rokkitt ExtraBold" panose="020B0604020202020204" charset="0"/>
      <p:bold r:id="rId33"/>
    </p:embeddedFont>
    <p:embeddedFont>
      <p:font typeface="SVN-Newton" panose="02040603050506020204" pitchFamily="18"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397" y="10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46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003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569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279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5535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889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91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921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5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594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024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D32389F1-3945-DE2C-4056-31A25CA6FB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a16="http://schemas.microsoft.com/office/drawing/2014/main"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a16="http://schemas.microsoft.com/office/drawing/2014/main" id="{59AFE760-CE74-F8E1-0726-7756FB181D67}"/>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8/18/2024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3003" y="864185"/>
            <a:ext cx="20786005" cy="14020800"/>
          </a:xfrm>
          <a:prstGeom prst="rect">
            <a:avLst/>
          </a:prstGeom>
        </p:spPr>
      </p:pic>
    </p:spTree>
    <p:extLst>
      <p:ext uri="{BB962C8B-B14F-4D97-AF65-F5344CB8AC3E}">
        <p14:creationId xmlns:p14="http://schemas.microsoft.com/office/powerpoint/2010/main" val="196622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0.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2.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IAL MV ] AI YÊU BÁC HỒ CHÍ MINH HƠN THIẾU NIÊN NHI ĐỒNG -2015">
            <a:hlinkClick r:id="" action="ppaction://media"/>
            <a:extLst>
              <a:ext uri="{FF2B5EF4-FFF2-40B4-BE49-F238E27FC236}">
                <a16:creationId xmlns:a16="http://schemas.microsoft.com/office/drawing/2014/main" id="{D5596B18-178E-1A9C-2473-15A56ED6F9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22" y="0"/>
            <a:ext cx="18276277" cy="10280406"/>
          </a:xfrm>
          <a:prstGeom prst="rect">
            <a:avLst/>
          </a:prstGeom>
        </p:spPr>
      </p:pic>
    </p:spTree>
    <p:extLst>
      <p:ext uri="{BB962C8B-B14F-4D97-AF65-F5344CB8AC3E}">
        <p14:creationId xmlns:p14="http://schemas.microsoft.com/office/powerpoint/2010/main" val="33311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a:t>
            </a:r>
            <a:r>
              <a:rPr lang="vi-VN" sz="4800" i="1" dirty="0" smtClean="0">
                <a:latin typeface="Open Sans" panose="020B0606030504020204" pitchFamily="34" charset="0"/>
                <a:ea typeface="Open Sans" panose="020B0606030504020204" pitchFamily="34" charset="0"/>
                <a:cs typeface="Open Sans" panose="020B0606030504020204" pitchFamily="34" charset="0"/>
              </a:rPr>
              <a:t>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smtClean="0">
                <a:latin typeface="Open Sans" panose="020B0606030504020204" pitchFamily="34" charset="0"/>
                <a:ea typeface="Open Sans" panose="020B0606030504020204" pitchFamily="34" charset="0"/>
                <a:cs typeface="Open Sans" panose="020B0606030504020204" pitchFamily="34" charset="0"/>
              </a:rPr>
              <a:t> </a:t>
            </a:r>
            <a:r>
              <a:rPr lang="vi-VN" sz="4800" i="1" dirty="0">
                <a:latin typeface="Open Sans" panose="020B0606030504020204" pitchFamily="34" charset="0"/>
                <a:ea typeface="Open Sans" panose="020B0606030504020204" pitchFamily="34" charset="0"/>
                <a:cs typeface="Open Sans" panose="020B0606030504020204" pitchFamily="34" charset="0"/>
              </a:rPr>
              <a:t>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8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a:extLst>
              <a:ext uri="{FF2B5EF4-FFF2-40B4-BE49-F238E27FC236}">
                <a16:creationId xmlns:a16="http://schemas.microsoft.com/office/drawing/2014/main"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1" name="Picture 20">
            <a:extLst>
              <a:ext uri="{FF2B5EF4-FFF2-40B4-BE49-F238E27FC236}">
                <a16:creationId xmlns:a16="http://schemas.microsoft.com/office/drawing/2014/main"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19">
            <a:extLst>
              <a:ext uri="{FF2B5EF4-FFF2-40B4-BE49-F238E27FC236}">
                <a16:creationId xmlns:a16="http://schemas.microsoft.com/office/drawing/2014/main" id="{99C530FA-C313-EDC6-7EDE-AAF4E602A5EB}"/>
              </a:ext>
            </a:extLst>
          </p:cNvPr>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5122" name="Picture 2" descr="Bé biết ơn các anh hùng liệt sỹ, nhân ngày quân đội nhân dân Việt Nam">
            <a:extLst>
              <a:ext uri="{FF2B5EF4-FFF2-40B4-BE49-F238E27FC236}">
                <a16:creationId xmlns:a16="http://schemas.microsoft.com/office/drawing/2014/main"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sp>
      <p:sp>
        <p:nvSpPr>
          <p:cNvPr id="35" name="TextBox 30">
            <a:extLst>
              <a:ext uri="{FF2B5EF4-FFF2-40B4-BE49-F238E27FC236}">
                <a16:creationId xmlns:a16="http://schemas.microsoft.com/office/drawing/2014/main"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7170" name="Picture 2" descr="Tranh vẽ chú bộ đội - Gợi ý vẽ tranh đơn giản mà nhiều ý nghĩa - Aloha Decor">
            <a:extLst>
              <a:ext uri="{FF2B5EF4-FFF2-40B4-BE49-F238E27FC236}">
                <a16:creationId xmlns:a16="http://schemas.microsoft.com/office/drawing/2014/main"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174" name="Picture 6" descr="Những cánh thư gửi về biên cương">
            <a:extLst>
              <a:ext uri="{FF2B5EF4-FFF2-40B4-BE49-F238E27FC236}">
                <a16:creationId xmlns:a16="http://schemas.microsoft.com/office/drawing/2014/main"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a:extLst>
              <a:ext uri="{FF2B5EF4-FFF2-40B4-BE49-F238E27FC236}">
                <a16:creationId xmlns:a16="http://schemas.microsoft.com/office/drawing/2014/main"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sp>
      <p:sp>
        <p:nvSpPr>
          <p:cNvPr id="26" name="TextBox 25">
            <a:extLst>
              <a:ext uri="{FF2B5EF4-FFF2-40B4-BE49-F238E27FC236}">
                <a16:creationId xmlns:a16="http://schemas.microsoft.com/office/drawing/2014/main"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6" name="TextBox 25">
            <a:extLst>
              <a:ext uri="{FF2B5EF4-FFF2-40B4-BE49-F238E27FC236}">
                <a16:creationId xmlns:a16="http://schemas.microsoft.com/office/drawing/2014/main" id="{4C7CF662-B6C7-F6A8-4482-76DC30F0BBFB}"/>
              </a:ext>
            </a:extLst>
          </p:cNvPr>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a:t>
            </a:r>
            <a:r>
              <a:rPr lang="vi-VN" sz="5400" b="0" i="0" dirty="0" smtClean="0">
                <a:solidFill>
                  <a:srgbClr val="1F1F1F"/>
                </a:solidFill>
                <a:effectLst/>
                <a:highlight>
                  <a:srgbClr val="FFFFFF"/>
                </a:highlight>
                <a:latin typeface="Google Sans"/>
              </a:rPr>
              <a:t>tộc</a:t>
            </a:r>
            <a:r>
              <a:rPr lang="en-US" sz="5400" b="0" i="0" dirty="0" smtClean="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a:extLst>
              <a:ext uri="{FF2B5EF4-FFF2-40B4-BE49-F238E27FC236}">
                <a16:creationId xmlns:a16="http://schemas.microsoft.com/office/drawing/2014/main" id="{820ED57F-4355-90B0-C1C5-D8EFCCD2C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a:extLst/>
        </p:spPr>
      </p:pic>
      <p:pic>
        <p:nvPicPr>
          <p:cNvPr id="23" name="Picture 22">
            <a:extLst>
              <a:ext uri="{FF2B5EF4-FFF2-40B4-BE49-F238E27FC236}">
                <a16:creationId xmlns:a16="http://schemas.microsoft.com/office/drawing/2014/main" id="{E394CCAF-EE81-1DCB-4E44-828A466CE7F1}"/>
              </a:ext>
            </a:extLst>
          </p:cNvPr>
          <p:cNvPicPr>
            <a:picLocks noChangeAspect="1"/>
          </p:cNvPicPr>
          <p:nvPr/>
        </p:nvPicPr>
        <p:blipFill>
          <a:blip r:embed="rId5"/>
          <a:stretch>
            <a:fillRect/>
          </a:stretch>
        </p:blipFill>
        <p:spPr>
          <a:xfrm>
            <a:off x="11472216" y="1666502"/>
            <a:ext cx="6510654" cy="2426045"/>
          </a:xfrm>
          <a:prstGeom prst="rect">
            <a:avLst/>
          </a:prstGeom>
          <a:ln w="57150">
            <a:solidFill>
              <a:schemeClr val="tx1"/>
            </a:solidFill>
          </a:ln>
        </p:spPr>
      </p:pic>
    </p:spTree>
    <p:extLst>
      <p:ext uri="{BB962C8B-B14F-4D97-AF65-F5344CB8AC3E}">
        <p14:creationId xmlns:p14="http://schemas.microsoft.com/office/powerpoint/2010/main" val="33778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4" name="Picture 23">
            <a:extLst>
              <a:ext uri="{FF2B5EF4-FFF2-40B4-BE49-F238E27FC236}">
                <a16:creationId xmlns:a16="http://schemas.microsoft.com/office/drawing/2014/main"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
            <a:ext cx="18288000" cy="10285465"/>
          </a:xfrm>
          <a:prstGeom prst="rect">
            <a:avLst/>
          </a:prstGeom>
        </p:spPr>
      </p:pic>
    </p:spTree>
    <p:extLst>
      <p:ext uri="{BB962C8B-B14F-4D97-AF65-F5344CB8AC3E}">
        <p14:creationId xmlns:p14="http://schemas.microsoft.com/office/powerpoint/2010/main" val="421293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asvg="http://schemas.microsoft.com/office/drawing/2016/SVG/main" xmlns=""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asvg="http://schemas.microsoft.com/office/drawing/2016/SVG/main" xmlns=""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asvg="http://schemas.microsoft.com/office/drawing/2016/SVG/main" xmlns=""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asvg="http://schemas.microsoft.com/office/drawing/2016/SVG/main" xmlns=""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asvg="http://schemas.microsoft.com/office/drawing/2016/SVG/main" xmlns="" r:embed="rId4"/>
                  </a:ext>
                </a:extLst>
              </a:blip>
              <a:stretch>
                <a:fillRect l="-12156" t="-15197" b="-12791"/>
              </a:stretch>
            </a:blipFill>
          </p:spPr>
        </p:sp>
      </p:grpSp>
      <p:grpSp>
        <p:nvGrpSpPr>
          <p:cNvPr id="37" name="Group 23">
            <a:extLst>
              <a:ext uri="{FF2B5EF4-FFF2-40B4-BE49-F238E27FC236}">
                <a16:creationId xmlns:a16="http://schemas.microsoft.com/office/drawing/2014/main"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a:extLst>
                <a:ext uri="{FF2B5EF4-FFF2-40B4-BE49-F238E27FC236}">
                  <a16:creationId xmlns:a16="http://schemas.microsoft.com/office/drawing/2014/main"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a:extLst>
              <a:ext uri="{FF2B5EF4-FFF2-40B4-BE49-F238E27FC236}">
                <a16:creationId xmlns:a16="http://schemas.microsoft.com/office/drawing/2014/main"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a:extLst>
                <a:ext uri="{FF2B5EF4-FFF2-40B4-BE49-F238E27FC236}">
                  <a16:creationId xmlns:a16="http://schemas.microsoft.com/office/drawing/2014/main"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a:extLst>
              <a:ext uri="{FF2B5EF4-FFF2-40B4-BE49-F238E27FC236}">
                <a16:creationId xmlns:a16="http://schemas.microsoft.com/office/drawing/2014/main"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a:t>
            </a:r>
            <a:r>
              <a:rPr lang="vi-VN" sz="3600" i="1" dirty="0" smtClean="0">
                <a:latin typeface="Open Sans" panose="020B0606030504020204" pitchFamily="34" charset="0"/>
                <a:ea typeface="Open Sans" panose="020B0606030504020204" pitchFamily="34" charset="0"/>
                <a:cs typeface="Open Sans" panose="020B0606030504020204" pitchFamily="34" charset="0"/>
              </a:rPr>
              <a:t>h</a:t>
            </a:r>
            <a:r>
              <a:rPr lang="en-US" sz="3600" i="1" dirty="0" err="1" smtClean="0">
                <a:latin typeface="Open Sans" panose="020B0606030504020204" pitchFamily="34" charset="0"/>
                <a:ea typeface="Open Sans" panose="020B0606030504020204" pitchFamily="34" charset="0"/>
                <a:cs typeface="Open Sans" panose="020B0606030504020204" pitchFamily="34" charset="0"/>
              </a:rPr>
              <a:t>i</a:t>
            </a:r>
            <a:r>
              <a:rPr lang="vi-VN" sz="3600" i="1" dirty="0" smtClean="0">
                <a:latin typeface="Open Sans" panose="020B0606030504020204" pitchFamily="34" charset="0"/>
                <a:ea typeface="Open Sans" panose="020B0606030504020204" pitchFamily="34" charset="0"/>
                <a:cs typeface="Open Sans" panose="020B0606030504020204" pitchFamily="34" charset="0"/>
              </a:rPr>
              <a:t> </a:t>
            </a:r>
            <a:r>
              <a:rPr lang="vi-VN" sz="3600" i="1" dirty="0">
                <a:latin typeface="Open Sans" panose="020B0606030504020204" pitchFamily="34" charset="0"/>
                <a:ea typeface="Open Sans" panose="020B0606030504020204" pitchFamily="34" charset="0"/>
                <a:cs typeface="Open Sans" panose="020B0606030504020204" pitchFamily="34" charset="0"/>
              </a:rPr>
              <a:t>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a:extLst>
              <a:ext uri="{FF2B5EF4-FFF2-40B4-BE49-F238E27FC236}">
                <a16:creationId xmlns:a16="http://schemas.microsoft.com/office/drawing/2014/main" id="{073CF4D6-DA8A-A1EC-95E4-CBBE6367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4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asvg="http://schemas.microsoft.com/office/drawing/2016/SVG/main" xmlns=""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asvg="http://schemas.microsoft.com/office/drawing/2016/SVG/main" xmlns=""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asvg="http://schemas.microsoft.com/office/drawing/2016/SVG/main" xmlns=""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asvg="http://schemas.microsoft.com/office/drawing/2016/SVG/main" xmlns=""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asvg="http://schemas.microsoft.com/office/drawing/2016/SVG/main" xmlns="" r:embed="rId3"/>
                  </a:ext>
                </a:extLst>
              </a:blip>
              <a:stretch>
                <a:fillRect l="-12156" t="-15197" b="-12791"/>
              </a:stretch>
            </a:blipFill>
          </p:spPr>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sp>
        <p:nvSpPr>
          <p:cNvPr id="26" name="TextBox 25">
            <a:extLst>
              <a:ext uri="{FF2B5EF4-FFF2-40B4-BE49-F238E27FC236}">
                <a16:creationId xmlns:a16="http://schemas.microsoft.com/office/drawing/2014/main" id="{F265E9D7-D1A0-50C2-C42E-E62070CEB180}"/>
              </a:ext>
            </a:extLst>
          </p:cNvPr>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9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1381</Words>
  <Application>Microsoft Office PowerPoint</Application>
  <PresentationFormat>Custom</PresentationFormat>
  <Paragraphs>45</Paragraphs>
  <Slides>20</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Google Sans</vt:lpstr>
      <vt:lpstr>#9Slide07 IcielCrocante</vt:lpstr>
      <vt:lpstr>Times New Roman</vt:lpstr>
      <vt:lpstr>SVN-Ready</vt:lpstr>
      <vt:lpstr>Calibri</vt:lpstr>
      <vt:lpstr>Open Sans</vt:lpstr>
      <vt:lpstr>Arial</vt:lpstr>
      <vt:lpstr>#9Slide04 Rokkitt ExtraBold</vt:lpstr>
      <vt:lpstr>Cabin</vt:lpstr>
      <vt:lpstr>Paytone One</vt:lpstr>
      <vt:lpstr>SVN-Newton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Laptop T&amp;T</cp:lastModifiedBy>
  <cp:revision>11</cp:revision>
  <dcterms:created xsi:type="dcterms:W3CDTF">2006-08-16T00:00:00Z</dcterms:created>
  <dcterms:modified xsi:type="dcterms:W3CDTF">2024-08-17T23:33:43Z</dcterms:modified>
  <dc:identifier>DAGNavgo2HU</dc:identifier>
</cp:coreProperties>
</file>