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6"/>
  </p:notesMasterIdLst>
  <p:sldIdLst>
    <p:sldId id="293" r:id="rId5"/>
    <p:sldId id="390" r:id="rId6"/>
    <p:sldId id="394" r:id="rId7"/>
    <p:sldId id="386" r:id="rId8"/>
    <p:sldId id="387" r:id="rId9"/>
    <p:sldId id="329" r:id="rId10"/>
    <p:sldId id="388" r:id="rId11"/>
    <p:sldId id="393" r:id="rId12"/>
    <p:sldId id="291" r:id="rId13"/>
    <p:sldId id="392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svg"/><Relationship Id="rId7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sv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sv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ngxanhvuinhon.my.canva.site/tr-ch-i-tv-tu-n-3-l5" TargetMode="Externa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audio" Target="NULL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57.jpe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.co/gemini/share/ac0909a7d6d1" TargetMode="Externa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5987B-A227-68E5-464C-0C0609D69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B7B38D3E-41C7-464B-7EEC-1BDD23FD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61F60016-E85B-1EA5-8E55-430F0F9EF696}"/>
              </a:ext>
            </a:extLst>
          </p:cNvPr>
          <p:cNvSpPr/>
          <p:nvPr/>
        </p:nvSpPr>
        <p:spPr>
          <a:xfrm>
            <a:off x="322422" y="307434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11FBFD4B-0892-F2E6-37EB-5E994288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527C3A0A-DBB1-252B-8B22-FEC49141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395EF51F-2A7A-B5A0-AB49-27E9406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829E-D4AF-05EB-24B2-1C1A6C91ECE0}"/>
              </a:ext>
            </a:extLst>
          </p:cNvPr>
          <p:cNvSpPr txBox="1"/>
          <p:nvPr/>
        </p:nvSpPr>
        <p:spPr>
          <a:xfrm>
            <a:off x="3170968" y="203746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https://rungxanhvuinhon.my.canva.site/tr-ch-i-tv-tu-n-3-l5</a:t>
            </a: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41E6D-EA2C-FCA6-A4CD-5055116C857E}"/>
              </a:ext>
            </a:extLst>
          </p:cNvPr>
          <p:cNvSpPr txBox="1"/>
          <p:nvPr/>
        </p:nvSpPr>
        <p:spPr>
          <a:xfrm>
            <a:off x="4282751" y="1429178"/>
            <a:ext cx="5449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LINK THAM GIA CHƠI</a:t>
            </a:r>
          </a:p>
        </p:txBody>
      </p:sp>
    </p:spTree>
    <p:extLst>
      <p:ext uri="{BB962C8B-B14F-4D97-AF65-F5344CB8AC3E}">
        <p14:creationId xmlns:p14="http://schemas.microsoft.com/office/powerpoint/2010/main" val="24989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82F998B-E585-4438-A892-3478C8F3A2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1" y="2827001"/>
            <a:ext cx="3494380" cy="4297680"/>
          </a:xfrm>
          <a:prstGeom prst="rect">
            <a:avLst/>
          </a:prstGeom>
        </p:spPr>
      </p:pic>
      <p:pic>
        <p:nvPicPr>
          <p:cNvPr id="33" name="Picture 3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CD329D-16FC-41F3-95CB-B428DBA30C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" y="2619389"/>
            <a:ext cx="3113402" cy="429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5D6C5-98C5-4FED-BB86-19AB6A2EF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344" y="1662836"/>
            <a:ext cx="6691986" cy="37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03F4EC9-8CC5-FFBF-EA6F-177A7A221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30B44-EB01-03F6-0224-01F9C8B644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" name="(11) tiNiWorld - Gummy Bear Song - Easy Dance - YouTube">
            <a:hlinkClick r:id="" action="ppaction://media"/>
            <a:extLst>
              <a:ext uri="{FF2B5EF4-FFF2-40B4-BE49-F238E27FC236}">
                <a16:creationId xmlns:a16="http://schemas.microsoft.com/office/drawing/2014/main" id="{2AB303C1-0F63-3535-16EB-C197A45D9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302"/>
            <a:ext cx="12192000" cy="67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BB31A0BE-5A53-2177-18EB-1219C0E19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>
                <a:solidFill>
                  <a:prstClr val="white"/>
                </a:solidFill>
              </a:rPr>
              <a:t>https://g.co/gemini/share/ac0909a7d6d1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87" y="1698171"/>
            <a:ext cx="9540591" cy="4975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CC12C-CF0C-2A42-83B1-9524912FBB21}"/>
              </a:ext>
            </a:extLst>
          </p:cNvPr>
          <p:cNvSpPr txBox="1"/>
          <p:nvPr/>
        </p:nvSpPr>
        <p:spPr>
          <a:xfrm>
            <a:off x="3870862" y="116242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linkClick r:id="rId5"/>
              </a:rPr>
              <a:t>https://g.co/gemini/share/ac0909a7d6d1</a:t>
            </a:r>
            <a:endParaRPr lang="en-US" sz="2400"/>
          </a:p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F0C7C-9282-C497-34EA-495B70CEDBB4}"/>
              </a:ext>
            </a:extLst>
          </p:cNvPr>
          <p:cNvSpPr txBox="1"/>
          <p:nvPr/>
        </p:nvSpPr>
        <p:spPr>
          <a:xfrm>
            <a:off x="4604186" y="654459"/>
            <a:ext cx="31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ẤN LINK XEM SÁCH LẬT</a:t>
            </a:r>
          </a:p>
        </p:txBody>
      </p:sp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37" y="1329102"/>
            <a:ext cx="3757515" cy="54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FFB8491-2F49-7874-3708-4C9F990A5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105</Words>
  <Application>Microsoft Office PowerPoint</Application>
  <PresentationFormat>Widescreen</PresentationFormat>
  <Paragraphs>12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#9Slide07 HoneyCream</vt:lpstr>
      <vt:lpstr>Arial</vt:lpstr>
      <vt:lpstr>Calibri</vt:lpstr>
      <vt:lpstr>Calibri Light</vt:lpstr>
      <vt:lpstr>Cambria</vt:lpstr>
      <vt:lpstr>Times New Roman</vt:lpstr>
      <vt:lpstr>字魂95号-手刻宋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hai</cp:lastModifiedBy>
  <cp:revision>8</cp:revision>
  <dcterms:created xsi:type="dcterms:W3CDTF">2024-06-24T05:01:31Z</dcterms:created>
  <dcterms:modified xsi:type="dcterms:W3CDTF">2025-09-16T06:05:45Z</dcterms:modified>
</cp:coreProperties>
</file>