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49"/>
  </p:notesMasterIdLst>
  <p:sldIdLst>
    <p:sldId id="258" r:id="rId7"/>
    <p:sldId id="334" r:id="rId8"/>
    <p:sldId id="335" r:id="rId9"/>
    <p:sldId id="270" r:id="rId10"/>
    <p:sldId id="336" r:id="rId11"/>
    <p:sldId id="256" r:id="rId12"/>
    <p:sldId id="338" r:id="rId13"/>
    <p:sldId id="340" r:id="rId14"/>
    <p:sldId id="259" r:id="rId15"/>
    <p:sldId id="260" r:id="rId16"/>
    <p:sldId id="324" r:id="rId17"/>
    <p:sldId id="263" r:id="rId18"/>
    <p:sldId id="282" r:id="rId19"/>
    <p:sldId id="283" r:id="rId20"/>
    <p:sldId id="284" r:id="rId21"/>
    <p:sldId id="264" r:id="rId22"/>
    <p:sldId id="265" r:id="rId23"/>
    <p:sldId id="339" r:id="rId24"/>
    <p:sldId id="266" r:id="rId25"/>
    <p:sldId id="267" r:id="rId26"/>
    <p:sldId id="317" r:id="rId27"/>
    <p:sldId id="319" r:id="rId28"/>
    <p:sldId id="318" r:id="rId29"/>
    <p:sldId id="320" r:id="rId30"/>
    <p:sldId id="308" r:id="rId31"/>
    <p:sldId id="294" r:id="rId32"/>
    <p:sldId id="321" r:id="rId33"/>
    <p:sldId id="268" r:id="rId34"/>
    <p:sldId id="279" r:id="rId35"/>
    <p:sldId id="286" r:id="rId36"/>
    <p:sldId id="314" r:id="rId37"/>
    <p:sldId id="272" r:id="rId38"/>
    <p:sldId id="327" r:id="rId39"/>
    <p:sldId id="328" r:id="rId40"/>
    <p:sldId id="326" r:id="rId41"/>
    <p:sldId id="273" r:id="rId42"/>
    <p:sldId id="274" r:id="rId43"/>
    <p:sldId id="337" r:id="rId44"/>
    <p:sldId id="332" r:id="rId45"/>
    <p:sldId id="333" r:id="rId46"/>
    <p:sldId id="269" r:id="rId47"/>
    <p:sldId id="4410" r:id="rId4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103" autoAdjust="0"/>
  </p:normalViewPr>
  <p:slideViewPr>
    <p:cSldViewPr>
      <p:cViewPr varScale="1">
        <p:scale>
          <a:sx n="64" d="100"/>
          <a:sy n="64" d="100"/>
        </p:scale>
        <p:origin x="732" y="48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0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0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2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28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23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1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1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5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2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9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44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3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0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4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34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9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2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53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10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6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21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319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37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42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6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6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4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4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1" y="182035"/>
            <a:ext cx="3399402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1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53" indent="0">
              <a:buNone/>
              <a:defRPr sz="1862"/>
            </a:lvl2pPr>
            <a:lvl3pPr marL="608106" indent="0">
              <a:buNone/>
              <a:defRPr sz="1596"/>
            </a:lvl3pPr>
            <a:lvl4pPr marL="912160" indent="0">
              <a:buNone/>
              <a:defRPr sz="1330"/>
            </a:lvl4pPr>
            <a:lvl5pPr marL="1216213" indent="0">
              <a:buNone/>
              <a:defRPr sz="1330"/>
            </a:lvl5pPr>
            <a:lvl6pPr marL="1520266" indent="0">
              <a:buNone/>
              <a:defRPr sz="1330"/>
            </a:lvl6pPr>
            <a:lvl7pPr marL="1824319" indent="0">
              <a:buNone/>
              <a:defRPr sz="1330"/>
            </a:lvl7pPr>
            <a:lvl8pPr marL="2128373" indent="0">
              <a:buNone/>
              <a:defRPr sz="1330"/>
            </a:lvl8pPr>
            <a:lvl9pPr marL="2432426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6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3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3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2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8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9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8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4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7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02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12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0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BEB8AA18-7DB5-4380-AEB9-6F94DBD5AF8F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2025/9/12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C6681D8-F3B2-4254-B1BE-3FA377F96DEA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7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55058" y="528454"/>
            <a:ext cx="4809454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9967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30171" y="1692234"/>
            <a:ext cx="4331666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377047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42308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8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2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9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1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8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7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846FEB-5928-49DB-D3B5-459108CB9C7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5D862D51-0060-D51D-6247-B4D8EEFB7E7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5AFB0077-E10B-A04A-8DB3-8CC3C012CF1B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21E41B-F41C-2745-6B44-7B258B12910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1A4FD69B-A2EB-5990-3B3E-BFCC274104C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9BF3A8E8-2220-3517-1F69-5239A5147B5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22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B01654-C0F9-92A7-95C8-5958F30CCE1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矩形 1">
              <a:extLst>
                <a:ext uri="{FF2B5EF4-FFF2-40B4-BE49-F238E27FC236}">
                  <a16:creationId xmlns:a16="http://schemas.microsoft.com/office/drawing/2014/main" id="{E3C3C682-2DCA-64E4-074D-89C648175DC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1">
              <a:extLst>
                <a:ext uri="{FF2B5EF4-FFF2-40B4-BE49-F238E27FC236}">
                  <a16:creationId xmlns:a16="http://schemas.microsoft.com/office/drawing/2014/main" id="{0424830B-C040-172E-BDD0-20F36638C9CF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E1B98E-CDE8-A9C6-5449-1DD8D1B973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46514A-3792-699D-F0AA-E977A12A83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9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1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8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55DB82-FA27-C4EC-3111-8F348768EEF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04713AD3-B6DA-12E2-A348-087C4FF8B1B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ECC5D681-4495-FE81-8387-FF4EAEF808FA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FF99D2-838B-FD94-2F19-16D7BA50F8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6EB8CB-C188-9AA3-21EA-EA9C708CFB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4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810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9" indent="-228039" algn="l" defTabSz="60810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87" indent="-190034" algn="l" defTabSz="60810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13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86" indent="-152027" algn="l" defTabSz="60810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40" indent="-152027" algn="l" defTabSz="60810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9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346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399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45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5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10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6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21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26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319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37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42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A52F7-0DEF-9D84-B863-16C956C9D2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A06BEE-E428-4603-8EF2-EC81FB26CA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93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5" Type="http://schemas.openxmlformats.org/officeDocument/2006/relationships/image" Target="../media/image55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7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3.png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5" Type="http://schemas.openxmlformats.org/officeDocument/2006/relationships/image" Target="../media/image75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22945" y="-899587"/>
            <a:ext cx="4641475" cy="2719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393746" y="103106"/>
            <a:ext cx="2160409" cy="21604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81" y="-285509"/>
            <a:ext cx="1465935" cy="1075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00" y="1031717"/>
            <a:ext cx="1465935" cy="107502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1" y="5365022"/>
            <a:ext cx="1465935" cy="10750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52032" y="4313942"/>
            <a:ext cx="2075018" cy="2719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1" y="127929"/>
            <a:ext cx="5919639" cy="684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776" y="1140193"/>
            <a:ext cx="6470658" cy="4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A301C9-6E78-5A39-7E21-4FB2C1C2D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898" y="14748"/>
            <a:ext cx="1314152" cy="13141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D45CF0-F8FC-CEDB-2294-421DB5351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410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1" y="10621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41" y="-169696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72" y="4027808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D3E406-496E-BB33-0491-458CE6CA3104}"/>
              </a:ext>
            </a:extLst>
          </p:cNvPr>
          <p:cNvGrpSpPr/>
          <p:nvPr/>
        </p:nvGrpSpPr>
        <p:grpSpPr>
          <a:xfrm>
            <a:off x="2042319" y="1600200"/>
            <a:ext cx="4513670" cy="4513670"/>
            <a:chOff x="1686263" y="-282403"/>
            <a:chExt cx="4513670" cy="45136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40377A-6070-374B-8B35-71F94986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7CEAB2-ED0B-4714-6D68-F39295FD1100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7D5C91-3F56-7641-9D67-494A509F4C6A}"/>
              </a:ext>
            </a:extLst>
          </p:cNvPr>
          <p:cNvGrpSpPr/>
          <p:nvPr/>
        </p:nvGrpSpPr>
        <p:grpSpPr>
          <a:xfrm flipH="1">
            <a:off x="6251146" y="1461194"/>
            <a:ext cx="4513670" cy="4513670"/>
            <a:chOff x="1686263" y="-282403"/>
            <a:chExt cx="4513670" cy="45136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AB13BA-3E4F-0C97-9557-ABB3722F4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A070A3C-B796-B3B3-47BF-B1421F2CE74E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7C2307A-2B9D-2AAD-478D-9E359D699E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319" y="2590800"/>
            <a:ext cx="755359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27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3879277" cy="941185"/>
            <a:chOff x="63500" y="1429216"/>
            <a:chExt cx="29166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5958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8102824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27" y="249186"/>
            <a:ext cx="8094785" cy="63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4421" y="6687465"/>
            <a:ext cx="324105" cy="32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5" name="y2mate.com - Hướng dẫn viết vần ôn_360p">
            <a:hlinkClick r:id="" action="ppaction://media"/>
            <a:extLst>
              <a:ext uri="{FF2B5EF4-FFF2-40B4-BE49-F238E27FC236}">
                <a16:creationId xmlns:a16="http://schemas.microsoft.com/office/drawing/2014/main" id="{DA3C725F-6587-0B34-4D93-0040DFCAEB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7519" y="609600"/>
            <a:ext cx="6962101" cy="5135563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7" name="Hướng dẫn viết vần ơn">
            <a:hlinkClick r:id="" action="ppaction://media"/>
            <a:extLst>
              <a:ext uri="{FF2B5EF4-FFF2-40B4-BE49-F238E27FC236}">
                <a16:creationId xmlns:a16="http://schemas.microsoft.com/office/drawing/2014/main" id="{22D123E5-CC22-5492-7C85-25FA2816B6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719" y="762000"/>
            <a:ext cx="8305800" cy="4672423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2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dirty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125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56" y="-2324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779" y="-14020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561E-6 -1.48148E-6 L 0.00574 -0.01667 L 0.01513 -0.03241 L 0.02505 -0.04236 L 0.03393 -0.04676 L 0.04333 -0.0456 L 0.05011 -0.0412 L 0.05586 -0.02893 L 0.06147 -0.00903 L 0.06147 0.1588 L 0.06264 0.09537 L 0.06956 0.0588 L 0.07713 0.02546 L 0.08835 -0.00903 L 0.09906 -0.03241 L 0.11093 -0.04352 L 0.12033 -0.04676 L 0.12842 -0.04676 L 0.13782 -0.0412 L 0.14356 -0.02893 L 0.14722 -0.01227 L 0.14787 0.00208 L 0.14787 0.1088 L 0.14852 0.13102 L 0.15231 0.14537 L 0.15792 0.15324 L 0.16731 0.15556 L 0.17736 0.14769 L 0.18676 0.13542 L 0.19864 0.11111 L 0.20673 0.07871 L 0.21117 0.04769 L 0.21299 0.02222 L 0.21743 0.00208 L 0.22618 -0.02129 L 0.23871 -0.0368 L 0.24876 -0.04444 L 0.25998 -0.04444 L 0.27381 -0.03889 L 0.28008 -0.03241 L 0.27133 -0.04004 L 0.26311 -0.04352 L 0.25319 -0.04444 L 0.24249 -0.04004 L 0.2344 -0.03009 L 0.22931 -0.02338 L 0.22122 -0.00671 L 0.21495 0.0088 L 0.21247 0.03333 L 0.21051 0.0632 L 0.21365 0.09329 L 0.22122 0.11991 L 0.23244 0.13889 L 0.2438 0.15093 L 0.25437 0.15556 L 0.2682 0.15556 L 0.28191 0.14213 L 0.29326 0.11991 L 0.30135 0.09097 L 0.30331 0.0588 L 0.30266 0.03889 L 0.30018 0.01551 L 0.29509 -0.00231 L 0.28817 -0.01898 " pathEditMode="relative" rAng="0" ptsTypes="AAAAAAAAAAAAAAAAAAAAAAAAAAAAAAAAAAAAAAAAAAAAAAAAAAAAAAAAAAAAAAAA">
                                      <p:cBhvr>
                                        <p:cTn id="11" dur="1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4.81481E-6 L -0.02768 0.04907 " pathEditMode="relative" ptsTypes="AA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2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48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179" y="-10134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019" y="-13697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22" y="-20799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211" y="-10025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09E-6 -4.44444E-6 L -0.00626 -0.01203 L -0.01252 -0.01782 L -0.02388 -0.02314 L -0.03328 -0.02314 L -0.04137 -0.02106 L -0.05011 -0.00995 L -0.05834 0.00556 L -0.06525 0.02223 L -0.07021 0.04908 L -0.07204 0.08797 L -0.06708 0.12037 L -0.05951 0.1426 L -0.04959 0.16135 L -0.03824 0.17246 L -0.02949 0.17593 L -0.01631 0.17362 L -0.00574 0.1625 L 0.01619 0.12246 L 0.0325 0.06575 L 0.05821 -0.02777 L 0.08393 -0.128 L 0.09828 -0.1868 L 0.10585 -0.2324 L 0.10898 -0.26782 L 0.10898 -0.29907 L 0.10585 -0.33032 L 0.09828 -0.34259 L 0.08888 -0.34259 L 0.08014 -0.33703 L 0.06892 -0.31805 L 0.06069 -0.2868 L 0.05639 -0.25347 L 0.05378 -0.22013 L 0.05325 0.18033 L 0.05508 0.10139 L 0.06513 0.05903 L 0.07557 0.01945 L 0.08706 -0.00578 L 0.09763 -0.01875 L 0.10898 -0.0243 L 0.11956 -0.0243 L 0.12843 -0.01666 L 0.13587 0.00116 L 0.13835 0.03334 L 0.13835 0.1426 L 0.14148 0.16366 L 0.14775 0.17153 L 0.15597 0.17246 L 0.16341 0.16922 L 0.17476 0.15024 L 0.18416 0.11922 L 0.19356 0.07894 L 0.19786 0.04792 L 0.20413 0.01459 L 0.21731 -0.00648 L 0.22801 -0.01782 L 0.23858 -0.02222 L 0.25059 -0.02106 L 0.26182 -0.0155 L 0.27121 0.00116 L 0.26234 -0.01203 L 0.25607 -0.01782 L 0.24289 -0.02222 L 0.23232 -0.0199 L 0.22475 -0.01342 L 0.21405 -0.00208 L 0.20609 0.00903 L 0.20165 0.02454 L 0.19786 0.05116 L 0.19591 0.07223 L 0.19721 0.09931 L 0.201 0.12362 L 0.21287 0.15255 L 0.22475 0.16806 L 0.23493 0.17362 L 0.25425 0.17037 L 0.26665 0.15579 L 0.27839 0.14028 L 0.28701 0.09862 L 0.28818 0.06019 L 0.28374 0.02454 L 0.27617 0.00903 L 0.27187 0.00348 " pathEditMode="relative" rAng="0" ptsTypes="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4.81481E-6 L 0.01619 -0.01945 L 0.02664 -0.03611 L 0.03708 -0.01574 L 0.04857 -0.00371 L 0.05222 -0.00093 " pathEditMode="relative" ptsTypes="AAAAAA">
                                      <p:cBhvr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5.18519E-6 L 0.02637 0.04652 " pathEditMode="relative" ptsTypes="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7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151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9" y="-1016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9" y="-13539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8" y="-99893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92" y="1895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5887E-7 -1.48148E-6 L -0.00731 -0.01018 L -0.01514 -0.01759 L -0.02402 -0.02407 L -0.03289 -0.025 L -0.04073 -0.02222 L -0.05221 -0.01481 L -0.05952 -0.00648 L -0.06683 0.00741 L -0.0731 0.02778 L -0.0778 0.0463 L -0.07884 0.07408 L -0.07623 0.10556 L -0.07153 0.12408 L -0.06422 0.14352 L -0.05482 0.15833 L -0.04543 0.16759 L -0.03498 0.1713 L -0.0235 0.17037 L -0.0094 0.16296 L 0.0017 0.14329 L 0.00796 0.12107 L 0.01305 0.09167 L 0.0137 0.05996 L 0.01305 0.04097 L 0.00835 0.02037 L 9.05887E-7 -1.48148E-6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3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2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4.07407E-6 L 0.00705 -0.00556 L 0.01331 -0.00556 L 0.01801 -0.00417 L 0.02036 0.00417 L 0.02193 0.02222 L 0.0141 0.03333 L 0.00392 0.04861 " pathEditMode="relative" ptsTypes="AAAAAA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27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775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76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76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5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c</a:t>
            </a:r>
            <a:r>
              <a:rPr lang="el-GR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Ϊ ε</a:t>
            </a:r>
            <a:r>
              <a:rPr lang="en-US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Ŭ</a:t>
            </a:r>
            <a:endParaRPr lang="en-US" sz="18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608106">
              <a:defRPr/>
            </a:pPr>
            <a:endParaRPr lang="en-VN" sz="11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46" y="4391162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35" y="4430882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8" y="4367131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2" y="5056547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436872"/>
            <a:ext cx="9181593" cy="1317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vi-VN" sz="2926" b="1">
                <a:solidFill>
                  <a:srgbClr val="C0504D">
                    <a:lumMod val="50000"/>
                  </a:srgbClr>
                </a:solidFill>
                <a:latin typeface="Montserrat" pitchFamily="2" charset="77"/>
              </a:rPr>
              <a:t>a) Khi độ dài cạnh hình vuông giảm đi 2 lần thì chu vi hình vuông giảm đi bao nhiêu lần?</a:t>
            </a:r>
            <a:endParaRPr lang="vi-VN" sz="2926" b="1" dirty="0">
              <a:solidFill>
                <a:srgbClr val="C0504D">
                  <a:lumMod val="50000"/>
                </a:srgbClr>
              </a:solidFill>
              <a:latin typeface="Montserrat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2926" b="1" dirty="0" err="1">
                <a:solidFill>
                  <a:prstClr val="white"/>
                </a:solidFill>
                <a:latin typeface="Montserrat" pitchFamily="2" charset="77"/>
              </a:rPr>
              <a:t>Giảm</a:t>
            </a:r>
            <a:r>
              <a:rPr lang="en-GB" sz="2926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2926" b="1" dirty="0" err="1">
                <a:solidFill>
                  <a:prstClr val="white"/>
                </a:solidFill>
                <a:latin typeface="Montserrat" pitchFamily="2" charset="77"/>
              </a:rPr>
              <a:t>đi</a:t>
            </a:r>
            <a:r>
              <a:rPr lang="en-GB" sz="2926" b="1" dirty="0">
                <a:solidFill>
                  <a:prstClr val="white"/>
                </a:solidFill>
                <a:latin typeface="Montserrat" pitchFamily="2" charset="77"/>
              </a:rPr>
              <a:t> 2 </a:t>
            </a:r>
            <a:r>
              <a:rPr lang="en-GB" sz="2926" b="1" dirty="0" err="1">
                <a:solidFill>
                  <a:prstClr val="white"/>
                </a:solidFill>
                <a:latin typeface="Montserrat" pitchFamily="2" charset="77"/>
              </a:rPr>
              <a:t>lần</a:t>
            </a:r>
            <a:endParaRPr lang="en-VN" sz="2926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74126" y="2206723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Tăng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lên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2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lần</a:t>
            </a:r>
            <a:endParaRPr lang="en-VN" sz="3192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92235" y="2198971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Giảm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đi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4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lần</a:t>
            </a:r>
            <a:endParaRPr lang="en-VN" sz="3192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10342" y="2111468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Không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thay</a:t>
            </a:r>
            <a:r>
              <a:rPr lang="en-GB" sz="3192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  <a:r>
              <a:rPr lang="en-GB" sz="3192" b="1" dirty="0" err="1">
                <a:solidFill>
                  <a:prstClr val="white"/>
                </a:solidFill>
                <a:latin typeface="Montserrat" pitchFamily="2" charset="77"/>
              </a:rPr>
              <a:t>đổi</a:t>
            </a:r>
            <a:endParaRPr lang="en-VN" sz="3192" b="1" dirty="0">
              <a:solidFill>
                <a:prstClr val="white"/>
              </a:solidFill>
              <a:latin typeface="Montserrat" pitchFamily="2" charset="77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792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67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670719" y="1371600"/>
            <a:ext cx="3301948" cy="4876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2656223" cy="2931900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77 Bốn chú lợn con">
            <a:hlinkClick r:id="" action="ppaction://media"/>
            <a:extLst>
              <a:ext uri="{FF2B5EF4-FFF2-40B4-BE49-F238E27FC236}">
                <a16:creationId xmlns:a16="http://schemas.microsoft.com/office/drawing/2014/main" id="{C9ADABD7-059E-A961-F24F-FC178896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919" y="152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777081" y="990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32919" y="6858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99719" y="2352752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75719" y="762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804319" y="1676400"/>
            <a:ext cx="7509141" cy="45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22945" y="-899587"/>
            <a:ext cx="4641475" cy="2719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393746" y="103106"/>
            <a:ext cx="2160409" cy="21604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81" y="-285509"/>
            <a:ext cx="1465935" cy="1075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00" y="1031717"/>
            <a:ext cx="1465935" cy="107502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1" y="5365022"/>
            <a:ext cx="1465935" cy="10750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52032" y="4313942"/>
            <a:ext cx="2075018" cy="2719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55" y="319553"/>
            <a:ext cx="5919639" cy="6841034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F8FDE9B-8D03-215B-7E49-757BAFCEF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1295400"/>
            <a:ext cx="6400800" cy="51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7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69872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defTabSz="608106">
              <a:defRPr/>
            </a:pPr>
            <a:endParaRPr lang="en-VN" sz="11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defTabSz="608106">
              <a:defRPr/>
            </a:pPr>
            <a:endParaRPr lang="vi-VN" sz="1197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4" y="4372866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35" y="4430882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42" y="4297798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66" y="4987214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436872"/>
            <a:ext cx="9181593" cy="1317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74126" y="2206723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92235" y="2198971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10342" y="2111468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GB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9475" y="640080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chồn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235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giòn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439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1087773" y="622312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097 0.00811 0.0218 0.01459 0.03355 0.02223 C 0.04947 0.03287 0.02493 0.02292 0.04608 0.03287 C 0.06644 0.04213 0.08824 0.04954 0.10913 0.05278 C 0.11435 0.05648 0.12048 0.05811 0.1257 0.06343 C 0.1334 0.07153 0.13745 0.08773 0.14685 0.09306 C 0.15233 0.10996 0.16773 0.1294 0.17687 0.13681 C 0.18614 0.14398 0.17831 0.13426 0.18718 0.14398 C 0.19097 0.14908 0.19606 0.15209 0.19971 0.15718 C 0.21003 0.17199 0.1958 0.1588 0.20977 0.16968 C 0.21381 0.18264 0.21538 0.17732 0.22112 0.18542 C 0.22504 0.19074 0.23222 0.20996 0.23483 0.21875 C 0.24462 0.24792 0.24866 0.28148 0.25623 0.31297 C 0.25832 0.32037 0.26067 0.32801 0.26263 0.33565 C 0.2655 0.34723 0.26681 0.36111 0.26903 0.37338 C 0.26929 0.37662 0.26968 0.37894 0.26994 0.38172 C 0.27112 0.38704 0.2766 0.39445 0.2766 0.39468 C 0.2779 0.40371 0.27699 0.39931 0.27934 0.40764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67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53 0.00903 0.03707 0.01621 0.05678 0.025 C 0.08354 0.03658 0.04216 0.0257 0.07806 0.03658 C 0.11239 0.04676 0.1492 0.05486 0.18431 0.05903 C 0.19318 0.06273 0.20376 0.06459 0.21198 0.07037 C 0.2253 0.0794 0.23221 0.09769 0.24801 0.10348 C 0.25714 0.12199 0.28325 0.14375 0.29905 0.15186 C 0.31458 0.15973 0.301 0.14908 0.31615 0.15996 C 0.32254 0.16551 0.33116 0.16875 0.33729 0.17454 C 0.35452 0.19098 0.3305 0.17616 0.35426 0.18843 C 0.36131 0.20255 0.36353 0.19653 0.37306 0.20556 C 0.38024 0.21181 0.39211 0.23311 0.39694 0.24283 C 0.41326 0.27523 0.42005 0.3125 0.4331 0.34723 C 0.4361 0.35533 0.44041 0.36389 0.44354 0.37223 C 0.44837 0.38519 0.45072 0.4007 0.45399 0.41436 C 0.45477 0.4176 0.45568 0.42037 0.45634 0.42338 C 0.45777 0.4294 0.46717 0.43727 0.46717 0.4375 C 0.46952 0.44792 0.46795 0.44306 0.47174 0.45209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7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0.00444 0.00787 0.00861 0.01412 0.01305 0.02152 C 0.01906 0.03171 0.00966 0.02222 0.01775 0.03171 C 0.02558 0.04074 0.03381 0.04791 0.04177 0.05115 C 0.04386 0.05439 0.04621 0.05625 0.04817 0.06134 C 0.05104 0.06921 0.0526 0.08518 0.05613 0.09027 C 0.05822 0.10648 0.06422 0.12546 0.06775 0.13217 C 0.07127 0.13912 0.06827 0.13009 0.07153 0.13958 C 0.0731 0.14421 0.07492 0.14722 0.07649 0.15208 C 0.08028 0.16643 0.07492 0.1537 0.08015 0.16435 C 0.08184 0.17662 0.08223 0.17129 0.08445 0.17963 C 0.08615 0.18472 0.08876 0.20324 0.08967 0.2118 C 0.09346 0.23981 0.09503 0.27245 0.09803 0.30277 C 0.09881 0.30995 0.09973 0.31713 0.10051 0.32453 C 0.10155 0.33611 0.10208 0.34953 0.10286 0.36134 C 0.10299 0.36435 0.10325 0.36666 0.10338 0.36921 C 0.10364 0.37453 0.10573 0.38148 0.10573 0.38194 C 0.10625 0.39051 0.10586 0.38634 0.10664 0.39444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93642E-7 C -0.01337 0.00856 -0.02622 0.01572 -0.03976 0.02382 C -0.05816 0.03491 -0.02969 0.02474 -0.05452 0.03491 C -0.07848 0.04462 -0.10365 0.05249 -0.12796 0.05665 C -0.13421 0.05989 -0.14132 0.06173 -0.14705 0.06728 C -0.1566 0.07607 -0.16112 0.09341 -0.17205 0.09942 C -0.17848 0.11699 -0.19653 0.1378 -0.2073 0.14543 C -0.21806 0.15283 -0.20868 0.14266 -0.21928 0.1533 C -0.22379 0.15861 -0.22952 0.16139 -0.23386 0.16717 C -0.24566 0.18289 -0.22917 0.16856 -0.24566 0.18058 C -0.25035 0.19399 -0.25209 0.18821 -0.25886 0.19676 C -0.26355 0.20278 -0.27171 0.22289 -0.275 0.23214 C -0.28629 0.26335 -0.29098 0.29896 -0.3 0.33202 C -0.30226 0.33989 -0.30504 0.34798 -0.3073 0.3563 C -0.31059 0.36856 -0.31233 0.38335 -0.31476 0.39653 C -0.31528 0.39954 -0.31563 0.40208 -0.31615 0.40486 C -0.31719 0.41087 -0.32362 0.41827 -0.32362 0.4185 C -0.32518 0.42844 -0.32414 0.42382 -0.32639 0.43214 " pathEditMode="relative" rAng="0" ptsTypes="fffffffffffffffff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21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1592 0.00856 -0.03093 0.01551 -0.04725 0.02361 C -0.06905 0.03449 -0.03524 0.0243 -0.06461 0.03449 C -0.09306 0.04421 -0.12256 0.05208 -0.15141 0.05602 C -0.15859 0.05926 -0.16721 0.06111 -0.17399 0.06643 C -0.18522 0.075 -0.19057 0.09236 -0.20376 0.09814 C -0.2112 0.11551 -0.23247 0.13634 -0.245 0.14375 C -0.25793 0.15092 -0.24696 0.14097 -0.25923 0.15162 C -0.26445 0.15671 -0.2715 0.15972 -0.27646 0.16551 C -0.29082 0.18102 -0.27111 0.16689 -0.29043 0.17847 C -0.29617 0.19213 -0.29826 0.18588 -0.30635 0.1949 C -0.31157 0.20069 -0.32149 0.2206 -0.32502 0.22963 C -0.33872 0.26041 -0.34408 0.29583 -0.35465 0.32847 C -0.35739 0.33634 -0.36078 0.34421 -0.36339 0.35254 C -0.36744 0.36458 -0.3694 0.37939 -0.37201 0.39236 C -0.37266 0.39537 -0.37332 0.39791 -0.37371 0.40046 C -0.3754 0.40671 -0.38271 0.41389 -0.38271 0.41412 C -0.38441 0.42407 -0.3835 0.41944 -0.38585 0.42777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03 -0.00575 0.0162 -0.00797 0.02477 C -0.0124 0.03634 -0.00575 0.02546 -0.01019 0.03634 C -0.01697 0.04653 -0.02259 0.05463 -0.02702 0.0588 C -0.0282 0.06227 -0.03042 0.06435 -0.03159 0.06991 C -0.03264 0.07893 -0.03499 0.09699 -0.03721 0.10278 C -0.03942 0.1213 -0.04164 0.14306 -0.04504 0.15093 C -0.04621 0.1588 -0.04504 0.14838 -0.04621 0.15903 C -0.04843 0.16458 -0.04961 0.16782 -0.04961 0.17361 C -0.053 0.18981 -0.04961 0.175 -0.053 0.18727 C -0.05404 0.20162 -0.05404 0.19537 -0.05522 0.2044 C -0.05744 0.21065 -0.05861 0.23194 -0.05861 0.24143 C -0.06201 0.27384 -0.06305 0.31065 -0.06423 0.34514 C -0.06423 0.35347 -0.06644 0.36181 -0.06644 0.37037 C -0.06644 0.3831 -0.06762 0.39861 -0.06762 0.41204 C -0.06762 0.41528 -0.06762 0.41782 -0.06762 0.42083 C -0.06866 0.42708 -0.07088 0.43472 -0.07088 0.43495 C -0.07088 0.44537 -0.07088 0.44051 -0.07088 0.44954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24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41" y="-169696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811" y="-169696"/>
            <a:ext cx="2646524" cy="24022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72" y="4027808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4340" y="2164541"/>
            <a:ext cx="8812015" cy="33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2354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n-US" sz="1795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6512" y="682094"/>
            <a:ext cx="11228275" cy="56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2793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altLang="zh-CN" sz="279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793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793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2114">
              <a:defRPr/>
            </a:pPr>
            <a:endParaRPr lang="en-US" sz="2793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2114">
              <a:defRPr/>
            </a:pPr>
            <a:endParaRPr lang="en-US" sz="2793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4"/>
            <a:ext cx="12161838" cy="6845158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8093" y="3766552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28847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46955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65062" y="3765795"/>
            <a:ext cx="1591544" cy="1784803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4" y="4372866"/>
            <a:ext cx="1087198" cy="75806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4267200"/>
            <a:ext cx="1087198" cy="75806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4191000"/>
            <a:ext cx="1198946" cy="991436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4" y="5333298"/>
            <a:ext cx="2030485" cy="1017781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987" y="5188949"/>
            <a:ext cx="2030485" cy="10177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7271" y="4900027"/>
            <a:ext cx="1333428" cy="167182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5105400"/>
            <a:ext cx="1212034" cy="12623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0123" y="76200"/>
            <a:ext cx="9181593" cy="1981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m….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3372" y="2177572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64619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33377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586119" y="2209800"/>
            <a:ext cx="2346622" cy="13175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54" y="4383254"/>
            <a:ext cx="1087198" cy="758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FA1C4F-8CF6-A331-C9E8-E747E2D2DDF3}"/>
              </a:ext>
            </a:extLst>
          </p:cNvPr>
          <p:cNvSpPr txBox="1"/>
          <p:nvPr/>
        </p:nvSpPr>
        <p:spPr>
          <a:xfrm>
            <a:off x="6614319" y="12192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2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368" y="714310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119" y="-152400"/>
            <a:ext cx="2646524" cy="24022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0504" y="3931681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336"/>
            <a:ext cx="1402549" cy="140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47882-C779-8FB4-DCEE-3B900E6DA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4119" y="1676400"/>
            <a:ext cx="2773920" cy="74987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7E2B8C1-A12B-B8A8-F0F6-A54967722410}"/>
              </a:ext>
            </a:extLst>
          </p:cNvPr>
          <p:cNvSpPr txBox="1">
            <a:spLocks/>
          </p:cNvSpPr>
          <p:nvPr/>
        </p:nvSpPr>
        <p:spPr>
          <a:xfrm>
            <a:off x="442119" y="30480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8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32: on  </a:t>
            </a:r>
            <a:r>
              <a:rPr lang="en-US" sz="88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58" y="-941018"/>
            <a:ext cx="4641475" cy="445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21" y="106214"/>
            <a:ext cx="12161838" cy="684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41" y="-169696"/>
            <a:ext cx="3034160" cy="2658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9" y="5167421"/>
            <a:ext cx="12161838" cy="16722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47" y="6254510"/>
            <a:ext cx="2291404" cy="595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72" y="4027808"/>
            <a:ext cx="2513707" cy="29998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0" y="3931682"/>
            <a:ext cx="2709165" cy="3170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275" y="366821"/>
            <a:ext cx="1465935" cy="1075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51" y="-89246"/>
            <a:ext cx="1965440" cy="292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501" y="879743"/>
            <a:ext cx="2513708" cy="20666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73" y="2679744"/>
            <a:ext cx="1184592" cy="8687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D3E406-496E-BB33-0491-458CE6CA3104}"/>
              </a:ext>
            </a:extLst>
          </p:cNvPr>
          <p:cNvGrpSpPr/>
          <p:nvPr/>
        </p:nvGrpSpPr>
        <p:grpSpPr>
          <a:xfrm>
            <a:off x="2042319" y="1600200"/>
            <a:ext cx="4513670" cy="4513670"/>
            <a:chOff x="1686263" y="-282403"/>
            <a:chExt cx="4513670" cy="45136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40377A-6070-374B-8B35-71F94986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7CEAB2-ED0B-4714-6D68-F39295FD1100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59BD5F-56A7-5D8F-B08E-618D4665266E}"/>
              </a:ext>
            </a:extLst>
          </p:cNvPr>
          <p:cNvGrpSpPr/>
          <p:nvPr/>
        </p:nvGrpSpPr>
        <p:grpSpPr>
          <a:xfrm rot="21280755">
            <a:off x="2844813" y="3710330"/>
            <a:ext cx="2016770" cy="2016770"/>
            <a:chOff x="2334283" y="1632435"/>
            <a:chExt cx="2016770" cy="2016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905638-25C3-C02A-5C59-7534A56D5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9348D17-F95E-2A70-6DDE-C3A411265CDD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7D5C91-3F56-7641-9D67-494A509F4C6A}"/>
              </a:ext>
            </a:extLst>
          </p:cNvPr>
          <p:cNvGrpSpPr/>
          <p:nvPr/>
        </p:nvGrpSpPr>
        <p:grpSpPr>
          <a:xfrm flipH="1">
            <a:off x="6251146" y="1461194"/>
            <a:ext cx="4513670" cy="4513670"/>
            <a:chOff x="1686263" y="-282403"/>
            <a:chExt cx="4513670" cy="45136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AB13BA-3E4F-0C97-9557-ABB3722F4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A070A3C-B796-B3B3-47BF-B1421F2CE74E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6A9155-6F64-14F4-AC15-4FD0F22A6FA4}"/>
              </a:ext>
            </a:extLst>
          </p:cNvPr>
          <p:cNvGrpSpPr/>
          <p:nvPr/>
        </p:nvGrpSpPr>
        <p:grpSpPr>
          <a:xfrm rot="631900" flipH="1">
            <a:off x="8100026" y="3515038"/>
            <a:ext cx="2016770" cy="2016770"/>
            <a:chOff x="2334283" y="1632435"/>
            <a:chExt cx="2016770" cy="20167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EDF206E-C740-B322-3A77-0CCA308F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E0424E2-F0CF-22B5-6A3C-0A71F5934B05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97988A9-ECB0-921E-A384-1AA315A853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319" y="2362200"/>
            <a:ext cx="755359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2fd7ff6-3a00-4d3d-b9eb-7d9c9ae9cdc5_seed886991286 (1)">
            <a:hlinkClick r:id="" action="ppaction://media"/>
            <a:extLst>
              <a:ext uri="{FF2B5EF4-FFF2-40B4-BE49-F238E27FC236}">
                <a16:creationId xmlns:a16="http://schemas.microsoft.com/office/drawing/2014/main" id="{C7F701D9-1323-E486-8765-A61C3161C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61838" cy="6781800"/>
          </a:xfrm>
          <a:prstGeom prst="rect">
            <a:avLst/>
          </a:prstGeom>
          <a:noFill/>
        </p:spPr>
      </p:pic>
      <p:pic>
        <p:nvPicPr>
          <p:cNvPr id="3" name="[hanhtrangso.nxbgd.vn] Audio_ Sơn ca véo von_ Mẹ ơi con đã lớn khôn_HTS">
            <a:hlinkClick r:id="" action="ppaction://media"/>
            <a:extLst>
              <a:ext uri="{FF2B5EF4-FFF2-40B4-BE49-F238E27FC236}">
                <a16:creationId xmlns:a16="http://schemas.microsoft.com/office/drawing/2014/main" id="{86FCEE94-A0F1-B9F9-6F4C-592ADBDD99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0881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4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523</Words>
  <Application>Microsoft Office PowerPoint</Application>
  <PresentationFormat>Custom</PresentationFormat>
  <Paragraphs>165</Paragraphs>
  <Slides>42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等线</vt:lpstr>
      <vt:lpstr>等线 Light</vt:lpstr>
      <vt:lpstr>DFPOP1-W9</vt:lpstr>
      <vt:lpstr>Arial</vt:lpstr>
      <vt:lpstr>Arial Rounded MT Bold</vt:lpstr>
      <vt:lpstr>Arial-Rounded</vt:lpstr>
      <vt:lpstr>Calibri</vt:lpstr>
      <vt:lpstr>Calibri Light</vt:lpstr>
      <vt:lpstr>Cambria</vt:lpstr>
      <vt:lpstr>HP001 4 hàng</vt:lpstr>
      <vt:lpstr>Montserrat</vt:lpstr>
      <vt:lpstr>Times New Roman</vt:lpstr>
      <vt:lpstr>Office Theme</vt:lpstr>
      <vt:lpstr>1_Office Theme</vt:lpstr>
      <vt:lpstr>Office 主题​​</vt:lpstr>
      <vt:lpstr>2_Office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 Tran</cp:lastModifiedBy>
  <cp:revision>257</cp:revision>
  <dcterms:created xsi:type="dcterms:W3CDTF">2021-05-08T14:00:55Z</dcterms:created>
  <dcterms:modified xsi:type="dcterms:W3CDTF">2025-09-12T03:39:22Z</dcterms:modified>
</cp:coreProperties>
</file>