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8" r:id="rId2"/>
    <p:sldMasterId id="2147483744" r:id="rId3"/>
    <p:sldMasterId id="2147483756" r:id="rId4"/>
    <p:sldMasterId id="2147483768" r:id="rId5"/>
  </p:sldMasterIdLst>
  <p:notesMasterIdLst>
    <p:notesMasterId r:id="rId24"/>
  </p:notesMasterIdLst>
  <p:sldIdLst>
    <p:sldId id="264" r:id="rId6"/>
    <p:sldId id="256" r:id="rId7"/>
    <p:sldId id="270" r:id="rId8"/>
    <p:sldId id="258" r:id="rId9"/>
    <p:sldId id="259" r:id="rId10"/>
    <p:sldId id="260" r:id="rId11"/>
    <p:sldId id="521" r:id="rId12"/>
    <p:sldId id="265" r:id="rId13"/>
    <p:sldId id="272" r:id="rId14"/>
    <p:sldId id="522" r:id="rId15"/>
    <p:sldId id="526" r:id="rId16"/>
    <p:sldId id="523" r:id="rId17"/>
    <p:sldId id="257" r:id="rId18"/>
    <p:sldId id="284" r:id="rId19"/>
    <p:sldId id="274" r:id="rId20"/>
    <p:sldId id="524" r:id="rId21"/>
    <p:sldId id="525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5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534AA-7FD3-4E7B-B990-5DA674D765BD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45896-3EE7-45F8-B33B-A2E8881B0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14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1B2F-C750-4E55-8A15-5823F62FA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46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1B2F-C750-4E55-8A15-5823F62FA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49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2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3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7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84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24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91170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23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62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75532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9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81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7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87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5834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0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6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5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8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3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42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9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6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24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3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0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8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3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7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0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2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3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4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0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2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9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42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65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13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58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248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33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06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98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83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1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11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7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34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6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7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5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8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960678-A870-DED8-6717-DCC62EA137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1" y="99357"/>
            <a:ext cx="1683723" cy="168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9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13296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9AD6906-9935-7369-DBD1-CAEA4C2205F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1" y="99357"/>
            <a:ext cx="1683723" cy="168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6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0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9AB11A8-22A1-2968-E52D-3626B624D23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1432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7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8.gif"/><Relationship Id="rId5" Type="http://schemas.openxmlformats.org/officeDocument/2006/relationships/image" Target="../media/image13.pn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10" Type="http://schemas.openxmlformats.org/officeDocument/2006/relationships/slide" Target="slide4.xml"/><Relationship Id="rId19" Type="http://schemas.openxmlformats.org/officeDocument/2006/relationships/image" Target="../media/image12.png"/><Relationship Id="rId4" Type="http://schemas.microsoft.com/office/2007/relationships/media" Target="../media/media3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microsoft.com/office/2007/relationships/hdphoto" Target="../media/hdphoto7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2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C4A9D-F718-6EFA-01BA-E9AB5029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5" y="-9144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F72712-3E3A-9414-4DE5-4FD4D93D62B9}"/>
              </a:ext>
            </a:extLst>
          </p:cNvPr>
          <p:cNvCxnSpPr/>
          <p:nvPr/>
        </p:nvCxnSpPr>
        <p:spPr>
          <a:xfrm>
            <a:off x="2555781" y="2193925"/>
            <a:ext cx="0" cy="7620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4F80CD49-2EF3-D6E1-DF66-A25A52A4C366}"/>
              </a:ext>
            </a:extLst>
          </p:cNvPr>
          <p:cNvSpPr txBox="1">
            <a:spLocks/>
          </p:cNvSpPr>
          <p:nvPr/>
        </p:nvSpPr>
        <p:spPr>
          <a:xfrm>
            <a:off x="1057182" y="492125"/>
            <a:ext cx="1043949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Mai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que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Em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 que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565112-DB1B-561B-3722-E7E99A2BAE5D}"/>
              </a:ext>
            </a:extLst>
          </p:cNvPr>
          <p:cNvSpPr/>
          <p:nvPr/>
        </p:nvSpPr>
        <p:spPr>
          <a:xfrm>
            <a:off x="364455" y="499054"/>
            <a:ext cx="646545" cy="64654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68A541-27E0-1E19-189A-F571A371EFF8}"/>
              </a:ext>
            </a:extLst>
          </p:cNvPr>
          <p:cNvCxnSpPr/>
          <p:nvPr/>
        </p:nvCxnSpPr>
        <p:spPr>
          <a:xfrm>
            <a:off x="2555781" y="2955925"/>
            <a:ext cx="0" cy="7620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6ADA7E-036A-9A3D-8E5B-ECF8A9BFEB99}"/>
              </a:ext>
            </a:extLst>
          </p:cNvPr>
          <p:cNvCxnSpPr/>
          <p:nvPr/>
        </p:nvCxnSpPr>
        <p:spPr>
          <a:xfrm>
            <a:off x="3368581" y="2968625"/>
            <a:ext cx="0" cy="7620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DAD9B159-6DCB-DE40-3220-76291334C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82" y="2183341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49BEC0A-933A-8DAD-F83E-EDF61CA56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82" y="2953808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1436605B-BB0F-2F9B-F9F2-38FE9DE5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382" y="2958041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525130C2-4AC1-1652-E8B3-36E796FF9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323" y="2172757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D85D3A46-5136-4686-F5DA-DBFAC1F9C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582" y="2983441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8B69D38A-2939-2CEE-D8B0-872E77BB4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582" y="2172757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C039E62-7DD8-FBF3-4F8B-E15B898FF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548" y="4954058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3E8EAAF9-CEF8-2E34-57D5-B77A77FF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82" y="4937125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3F3D21D0-1749-7510-9D3E-0FFCCF3E1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80" y="5718176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DDDCC627-8E8E-5ACF-EEE0-89CDAD72C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82" y="5735109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A73C0BA3-B638-9975-92C6-5E461D601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82" y="4975225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4C1A4FB1-212E-6B52-37B0-BCCF1BCD0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882" y="4937125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8316428A-11D7-8657-1D0D-53653829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682" y="5722409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78B2896E-BF4D-0CF7-4746-68B37EE9B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582" y="2559049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B932F113-497D-3344-6467-9C5DF9CE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85590" y="2574925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A2EDF847-4F7F-0FEF-6CA4-5F63ADBE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45248" y="2574925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5348EB53-A553-C47F-2C34-0B0B11580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05032" y="3326342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97841387-14AA-AEF3-F911-AEC6A20AC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02916" y="1770590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AA577AAD-18F1-B0C3-6E89-EB4D2B59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22238" y="1762124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ED1636BC-4EC9-1289-84E8-4D368F5C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65390" y="1781170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A3B1A602-6D52-55D2-B906-A3268AF1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78090" y="2569632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EEF477D5-4363-94FA-0216-B2F3A166D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78088" y="3319989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584000EF-BCBE-19DB-4670-9DC17A2C7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69031" y="4551890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>
            <a:extLst>
              <a:ext uri="{FF2B5EF4-FFF2-40B4-BE49-F238E27FC236}">
                <a16:creationId xmlns:a16="http://schemas.microsoft.com/office/drawing/2014/main" id="{A1C2B992-A9D6-0A53-314C-B8EA17D9D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85690" y="4551890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A8C75378-A2B8-51C1-DB5A-26F7749B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60288" y="5339289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53D36ABB-9B07-D768-D35B-D51D4E07D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98390" y="6108700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A12EEDE6-43C4-0AD8-D411-FA312426B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64132" y="5341409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>
            <a:extLst>
              <a:ext uri="{FF2B5EF4-FFF2-40B4-BE49-F238E27FC236}">
                <a16:creationId xmlns:a16="http://schemas.microsoft.com/office/drawing/2014/main" id="{AFFF5684-8859-2B80-A290-9F5C55601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01840" y="5311774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D3EEA9C0-A92C-C8ED-659F-ADE793938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7607" y="6101292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E997233F-0D9E-EFAC-E131-B822BECB5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37432" y="5146674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6023B846-7605-BE80-3033-96C017F5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74474" y="5540374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6CB171A1-7CF8-9AAC-47E7-EE0A106FC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67216" y="5324474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id="{AE97EAF7-D4E5-83AB-90DC-4084C78B9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39838" y="4550832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B76FDA57-3576-27B3-3B4E-7B8BAE9A4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48308" y="6109756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3">
            <a:extLst>
              <a:ext uri="{FF2B5EF4-FFF2-40B4-BE49-F238E27FC236}">
                <a16:creationId xmlns:a16="http://schemas.microsoft.com/office/drawing/2014/main" id="{4795B457-B3CE-D568-C896-A548EE2A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09539" y="3346445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">
            <a:extLst>
              <a:ext uri="{FF2B5EF4-FFF2-40B4-BE49-F238E27FC236}">
                <a16:creationId xmlns:a16="http://schemas.microsoft.com/office/drawing/2014/main" id="{50AB0534-5825-66F0-0BAB-E437C495A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16948" y="2547406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46920B37-8AA5-8405-2E4C-26AD2A6F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88526" y="2378074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93B21DE6-EB1A-3F5C-B464-E9E279E5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88527" y="2759074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80A6EA32-CB99-F970-2E41-A31AAA4C1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06" y="5731936"/>
            <a:ext cx="74084" cy="77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66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06133 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02395 0.089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D178E-13D3-5143-79E4-CBBD8EE8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abbit_gets_carrot_202603210817">
            <a:hlinkClick r:id="" action="ppaction://media"/>
            <a:extLst>
              <a:ext uri="{FF2B5EF4-FFF2-40B4-BE49-F238E27FC236}">
                <a16:creationId xmlns:a16="http://schemas.microsoft.com/office/drawing/2014/main" id="{D5454454-705C-09CC-1828-46EE36A82E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7A2F761-72DE-0D7A-3A80-4F01F898B945}"/>
              </a:ext>
            </a:extLst>
          </p:cNvPr>
          <p:cNvSpPr/>
          <p:nvPr/>
        </p:nvSpPr>
        <p:spPr>
          <a:xfrm>
            <a:off x="6960870" y="2251710"/>
            <a:ext cx="1074420" cy="1017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36953D-5067-B19E-EA9C-88FE7438D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226291">
            <a:off x="8408266" y="1857551"/>
            <a:ext cx="1446727" cy="87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0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4CB168A-F0CF-0B9D-A38E-3D20D9363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t="28646" r="33089" b="34147"/>
          <a:stretch/>
        </p:blipFill>
        <p:spPr bwMode="auto">
          <a:xfrm>
            <a:off x="1653680" y="449054"/>
            <a:ext cx="8850777" cy="531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0791CC7-9F72-CBF2-4509-C5256CE02C89}"/>
              </a:ext>
            </a:extLst>
          </p:cNvPr>
          <p:cNvSpPr/>
          <p:nvPr/>
        </p:nvSpPr>
        <p:spPr>
          <a:xfrm>
            <a:off x="214016" y="19649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55A87191-F828-F36D-FFB8-40BB00763A25}"/>
              </a:ext>
            </a:extLst>
          </p:cNvPr>
          <p:cNvSpPr txBox="1">
            <a:spLocks/>
          </p:cNvSpPr>
          <p:nvPr/>
        </p:nvSpPr>
        <p:spPr>
          <a:xfrm>
            <a:off x="935376" y="113589"/>
            <a:ext cx="10850224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 và cà rốt.</a:t>
            </a:r>
            <a:endParaRPr lang="en-US" sz="3733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2F48A237-6151-25D8-2C56-95C389045237}"/>
              </a:ext>
            </a:extLst>
          </p:cNvPr>
          <p:cNvSpPr txBox="1">
            <a:spLocks/>
          </p:cNvSpPr>
          <p:nvPr/>
        </p:nvSpPr>
        <p:spPr>
          <a:xfrm>
            <a:off x="406400" y="5837396"/>
            <a:ext cx="11582400" cy="87701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cửa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sổ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10.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0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91FF3C8-825F-09A6-CE32-91F457EBECAF}"/>
              </a:ext>
            </a:extLst>
          </p:cNvPr>
          <p:cNvSpPr/>
          <p:nvPr/>
        </p:nvSpPr>
        <p:spPr>
          <a:xfrm>
            <a:off x="838200" y="1504950"/>
            <a:ext cx="2286000" cy="149542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13FFECB5-CF0E-A32E-AD2E-297F4E8AF966}"/>
              </a:ext>
            </a:extLst>
          </p:cNvPr>
          <p:cNvSpPr/>
          <p:nvPr/>
        </p:nvSpPr>
        <p:spPr>
          <a:xfrm>
            <a:off x="1409699" y="1819275"/>
            <a:ext cx="632737" cy="676275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2" y="0"/>
                </a:lnTo>
                <a:lnTo>
                  <a:pt x="4069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DCF332F-EB33-712D-4151-8874E8FD146F}"/>
              </a:ext>
            </a:extLst>
          </p:cNvPr>
          <p:cNvSpPr/>
          <p:nvPr/>
        </p:nvSpPr>
        <p:spPr>
          <a:xfrm rot="2366978">
            <a:off x="1771649" y="2171700"/>
            <a:ext cx="632737" cy="676275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2" y="0"/>
                </a:lnTo>
                <a:lnTo>
                  <a:pt x="4069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53AFDEC-E434-ADB5-A583-80AC161F246C}"/>
              </a:ext>
            </a:extLst>
          </p:cNvPr>
          <p:cNvSpPr/>
          <p:nvPr/>
        </p:nvSpPr>
        <p:spPr>
          <a:xfrm>
            <a:off x="4743450" y="0"/>
            <a:ext cx="1047750" cy="1962149"/>
          </a:xfrm>
          <a:custGeom>
            <a:avLst/>
            <a:gdLst/>
            <a:ahLst/>
            <a:cxnLst/>
            <a:rect l="l" t="t" r="r" b="b"/>
            <a:pathLst>
              <a:path w="7869555" h="8229600">
                <a:moveTo>
                  <a:pt x="0" y="0"/>
                </a:moveTo>
                <a:lnTo>
                  <a:pt x="7869556" y="0"/>
                </a:lnTo>
                <a:lnTo>
                  <a:pt x="78695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63BBA190-A7F7-D361-910E-4C304EBB883D}"/>
              </a:ext>
            </a:extLst>
          </p:cNvPr>
          <p:cNvSpPr/>
          <p:nvPr/>
        </p:nvSpPr>
        <p:spPr>
          <a:xfrm>
            <a:off x="4791075" y="2286000"/>
            <a:ext cx="1047750" cy="2295525"/>
          </a:xfrm>
          <a:custGeom>
            <a:avLst/>
            <a:gdLst/>
            <a:ahLst/>
            <a:cxnLst/>
            <a:rect l="l" t="t" r="r" b="b"/>
            <a:pathLst>
              <a:path w="7869555" h="8229600">
                <a:moveTo>
                  <a:pt x="0" y="0"/>
                </a:moveTo>
                <a:lnTo>
                  <a:pt x="7869556" y="0"/>
                </a:lnTo>
                <a:lnTo>
                  <a:pt x="78695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F0C292DD-ECE3-2BA6-24A1-C0931F62236E}"/>
              </a:ext>
            </a:extLst>
          </p:cNvPr>
          <p:cNvSpPr/>
          <p:nvPr/>
        </p:nvSpPr>
        <p:spPr>
          <a:xfrm>
            <a:off x="4848225" y="5029201"/>
            <a:ext cx="1047750" cy="1828799"/>
          </a:xfrm>
          <a:custGeom>
            <a:avLst/>
            <a:gdLst/>
            <a:ahLst/>
            <a:cxnLst/>
            <a:rect l="l" t="t" r="r" b="b"/>
            <a:pathLst>
              <a:path w="7869555" h="8229600">
                <a:moveTo>
                  <a:pt x="0" y="0"/>
                </a:moveTo>
                <a:lnTo>
                  <a:pt x="7869556" y="0"/>
                </a:lnTo>
                <a:lnTo>
                  <a:pt x="78695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4112815C-B62E-1001-29C1-C3159570E4F6}"/>
              </a:ext>
            </a:extLst>
          </p:cNvPr>
          <p:cNvSpPr/>
          <p:nvPr/>
        </p:nvSpPr>
        <p:spPr>
          <a:xfrm>
            <a:off x="7686675" y="1"/>
            <a:ext cx="1047750" cy="876300"/>
          </a:xfrm>
          <a:custGeom>
            <a:avLst/>
            <a:gdLst/>
            <a:ahLst/>
            <a:cxnLst/>
            <a:rect l="l" t="t" r="r" b="b"/>
            <a:pathLst>
              <a:path w="7869555" h="8229600">
                <a:moveTo>
                  <a:pt x="0" y="0"/>
                </a:moveTo>
                <a:lnTo>
                  <a:pt x="7869556" y="0"/>
                </a:lnTo>
                <a:lnTo>
                  <a:pt x="78695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C0B66632-D864-7FDE-A57B-353814760EE5}"/>
              </a:ext>
            </a:extLst>
          </p:cNvPr>
          <p:cNvSpPr/>
          <p:nvPr/>
        </p:nvSpPr>
        <p:spPr>
          <a:xfrm>
            <a:off x="7734300" y="1333500"/>
            <a:ext cx="1047750" cy="1828800"/>
          </a:xfrm>
          <a:custGeom>
            <a:avLst/>
            <a:gdLst/>
            <a:ahLst/>
            <a:cxnLst/>
            <a:rect l="l" t="t" r="r" b="b"/>
            <a:pathLst>
              <a:path w="7869555" h="8229600">
                <a:moveTo>
                  <a:pt x="0" y="0"/>
                </a:moveTo>
                <a:lnTo>
                  <a:pt x="7869556" y="0"/>
                </a:lnTo>
                <a:lnTo>
                  <a:pt x="78695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D6E8245A-4078-BF92-3360-6CC5E17E1131}"/>
              </a:ext>
            </a:extLst>
          </p:cNvPr>
          <p:cNvSpPr/>
          <p:nvPr/>
        </p:nvSpPr>
        <p:spPr>
          <a:xfrm>
            <a:off x="7791450" y="5857875"/>
            <a:ext cx="1047750" cy="1000125"/>
          </a:xfrm>
          <a:custGeom>
            <a:avLst/>
            <a:gdLst/>
            <a:ahLst/>
            <a:cxnLst/>
            <a:rect l="l" t="t" r="r" b="b"/>
            <a:pathLst>
              <a:path w="7869555" h="8229600">
                <a:moveTo>
                  <a:pt x="0" y="0"/>
                </a:moveTo>
                <a:lnTo>
                  <a:pt x="7869556" y="0"/>
                </a:lnTo>
                <a:lnTo>
                  <a:pt x="78695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D8AB6F0C-99CA-6117-0A2E-E6206A788D7F}"/>
              </a:ext>
            </a:extLst>
          </p:cNvPr>
          <p:cNvSpPr/>
          <p:nvPr/>
        </p:nvSpPr>
        <p:spPr>
          <a:xfrm rot="2043580">
            <a:off x="10687050" y="1190625"/>
            <a:ext cx="1076326" cy="1133475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2" y="0"/>
                </a:lnTo>
                <a:lnTo>
                  <a:pt x="4069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F3D2D037-88C7-BE30-1CCC-8A983AFBE23A}"/>
              </a:ext>
            </a:extLst>
          </p:cNvPr>
          <p:cNvSpPr/>
          <p:nvPr/>
        </p:nvSpPr>
        <p:spPr>
          <a:xfrm rot="14751177">
            <a:off x="10474213" y="360862"/>
            <a:ext cx="1065481" cy="1115302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2" y="0"/>
                </a:lnTo>
                <a:lnTo>
                  <a:pt x="4069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91ADCB1B-2A45-8912-3184-73C9DA2E9ACA}"/>
              </a:ext>
            </a:extLst>
          </p:cNvPr>
          <p:cNvSpPr/>
          <p:nvPr/>
        </p:nvSpPr>
        <p:spPr>
          <a:xfrm rot="3874773">
            <a:off x="10910959" y="2047875"/>
            <a:ext cx="1076326" cy="1133475"/>
          </a:xfrm>
          <a:custGeom>
            <a:avLst/>
            <a:gdLst/>
            <a:ahLst/>
            <a:cxnLst/>
            <a:rect l="l" t="t" r="r" b="b"/>
            <a:pathLst>
              <a:path w="4069911" h="4114800">
                <a:moveTo>
                  <a:pt x="0" y="0"/>
                </a:moveTo>
                <a:lnTo>
                  <a:pt x="4069912" y="0"/>
                </a:lnTo>
                <a:lnTo>
                  <a:pt x="40699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0D6E431-41BA-93E3-2FA2-4C7796A09CB9}"/>
              </a:ext>
            </a:extLst>
          </p:cNvPr>
          <p:cNvSpPr/>
          <p:nvPr/>
        </p:nvSpPr>
        <p:spPr>
          <a:xfrm>
            <a:off x="5743575" y="1743075"/>
            <a:ext cx="638175" cy="581025"/>
          </a:xfrm>
          <a:prstGeom prst="ellipse">
            <a:avLst/>
          </a:prstGeom>
          <a:solidFill>
            <a:srgbClr val="CC50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94D8AA-8F1E-900B-02FD-D5BE2419515C}"/>
              </a:ext>
            </a:extLst>
          </p:cNvPr>
          <p:cNvSpPr/>
          <p:nvPr/>
        </p:nvSpPr>
        <p:spPr>
          <a:xfrm>
            <a:off x="5800725" y="4543425"/>
            <a:ext cx="638175" cy="5810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020E74-9573-3115-03DE-A1273C744D56}"/>
              </a:ext>
            </a:extLst>
          </p:cNvPr>
          <p:cNvSpPr/>
          <p:nvPr/>
        </p:nvSpPr>
        <p:spPr>
          <a:xfrm>
            <a:off x="8715375" y="3009900"/>
            <a:ext cx="638175" cy="5810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6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DD24F6-DFF3-A3BA-FAEE-92E8BC648CDA}"/>
              </a:ext>
            </a:extLst>
          </p:cNvPr>
          <p:cNvSpPr/>
          <p:nvPr/>
        </p:nvSpPr>
        <p:spPr>
          <a:xfrm>
            <a:off x="8591550" y="752475"/>
            <a:ext cx="638175" cy="5810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79DE467C-3064-C739-26B3-FCC4B4CF40ED}"/>
              </a:ext>
            </a:extLst>
          </p:cNvPr>
          <p:cNvSpPr/>
          <p:nvPr/>
        </p:nvSpPr>
        <p:spPr>
          <a:xfrm>
            <a:off x="7734300" y="3495675"/>
            <a:ext cx="1047750" cy="1828800"/>
          </a:xfrm>
          <a:custGeom>
            <a:avLst/>
            <a:gdLst/>
            <a:ahLst/>
            <a:cxnLst/>
            <a:rect l="l" t="t" r="r" b="b"/>
            <a:pathLst>
              <a:path w="7869555" h="8229600">
                <a:moveTo>
                  <a:pt x="0" y="0"/>
                </a:moveTo>
                <a:lnTo>
                  <a:pt x="7869556" y="0"/>
                </a:lnTo>
                <a:lnTo>
                  <a:pt x="78695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65D40C-F239-87FF-499F-C16A31F02B76}"/>
              </a:ext>
            </a:extLst>
          </p:cNvPr>
          <p:cNvSpPr/>
          <p:nvPr/>
        </p:nvSpPr>
        <p:spPr>
          <a:xfrm>
            <a:off x="8724900" y="5286375"/>
            <a:ext cx="638175" cy="5810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8</a:t>
            </a: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67E0154C-F01B-482F-77A0-2562AA233C8F}"/>
              </a:ext>
            </a:extLst>
          </p:cNvPr>
          <p:cNvSpPr/>
          <p:nvPr/>
        </p:nvSpPr>
        <p:spPr>
          <a:xfrm flipH="1">
            <a:off x="819149" y="3429000"/>
            <a:ext cx="1657349" cy="1819275"/>
          </a:xfrm>
          <a:custGeom>
            <a:avLst/>
            <a:gdLst/>
            <a:ahLst/>
            <a:cxnLst/>
            <a:rect l="l" t="t" r="r" b="b"/>
            <a:pathLst>
              <a:path w="4143664" h="4984859">
                <a:moveTo>
                  <a:pt x="0" y="0"/>
                </a:moveTo>
                <a:lnTo>
                  <a:pt x="4143664" y="0"/>
                </a:lnTo>
                <a:lnTo>
                  <a:pt x="4143664" y="4984859"/>
                </a:lnTo>
                <a:lnTo>
                  <a:pt x="0" y="4984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2F92A9-11D6-6203-45B9-C009EC867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222" y="3435017"/>
            <a:ext cx="1658256" cy="1816765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705A8FB-4A6F-C34C-4487-8C383800F3C8}"/>
              </a:ext>
            </a:extLst>
          </p:cNvPr>
          <p:cNvSpPr/>
          <p:nvPr/>
        </p:nvSpPr>
        <p:spPr>
          <a:xfrm>
            <a:off x="2257425" y="1977540"/>
            <a:ext cx="6448425" cy="3575535"/>
          </a:xfrm>
          <a:custGeom>
            <a:avLst/>
            <a:gdLst>
              <a:gd name="connsiteX0" fmla="*/ 0 w 6448425"/>
              <a:gd name="connsiteY0" fmla="*/ 2699235 h 3575535"/>
              <a:gd name="connsiteX1" fmla="*/ 180975 w 6448425"/>
              <a:gd name="connsiteY1" fmla="*/ 2461110 h 3575535"/>
              <a:gd name="connsiteX2" fmla="*/ 381000 w 6448425"/>
              <a:gd name="connsiteY2" fmla="*/ 2156310 h 3575535"/>
              <a:gd name="connsiteX3" fmla="*/ 638175 w 6448425"/>
              <a:gd name="connsiteY3" fmla="*/ 1803885 h 3575535"/>
              <a:gd name="connsiteX4" fmla="*/ 752475 w 6448425"/>
              <a:gd name="connsiteY4" fmla="*/ 1651485 h 3575535"/>
              <a:gd name="connsiteX5" fmla="*/ 1028700 w 6448425"/>
              <a:gd name="connsiteY5" fmla="*/ 1365735 h 3575535"/>
              <a:gd name="connsiteX6" fmla="*/ 1133475 w 6448425"/>
              <a:gd name="connsiteY6" fmla="*/ 1260960 h 3575535"/>
              <a:gd name="connsiteX7" fmla="*/ 1485900 w 6448425"/>
              <a:gd name="connsiteY7" fmla="*/ 975210 h 3575535"/>
              <a:gd name="connsiteX8" fmla="*/ 1733550 w 6448425"/>
              <a:gd name="connsiteY8" fmla="*/ 765660 h 3575535"/>
              <a:gd name="connsiteX9" fmla="*/ 1981200 w 6448425"/>
              <a:gd name="connsiteY9" fmla="*/ 565635 h 3575535"/>
              <a:gd name="connsiteX10" fmla="*/ 2066925 w 6448425"/>
              <a:gd name="connsiteY10" fmla="*/ 498960 h 3575535"/>
              <a:gd name="connsiteX11" fmla="*/ 2171700 w 6448425"/>
              <a:gd name="connsiteY11" fmla="*/ 441810 h 3575535"/>
              <a:gd name="connsiteX12" fmla="*/ 2295525 w 6448425"/>
              <a:gd name="connsiteY12" fmla="*/ 365610 h 3575535"/>
              <a:gd name="connsiteX13" fmla="*/ 2400300 w 6448425"/>
              <a:gd name="connsiteY13" fmla="*/ 308460 h 3575535"/>
              <a:gd name="connsiteX14" fmla="*/ 2457450 w 6448425"/>
              <a:gd name="connsiteY14" fmla="*/ 270360 h 3575535"/>
              <a:gd name="connsiteX15" fmla="*/ 2676525 w 6448425"/>
              <a:gd name="connsiteY15" fmla="*/ 184635 h 3575535"/>
              <a:gd name="connsiteX16" fmla="*/ 2809875 w 6448425"/>
              <a:gd name="connsiteY16" fmla="*/ 127485 h 3575535"/>
              <a:gd name="connsiteX17" fmla="*/ 3019425 w 6448425"/>
              <a:gd name="connsiteY17" fmla="*/ 51285 h 3575535"/>
              <a:gd name="connsiteX18" fmla="*/ 3124200 w 6448425"/>
              <a:gd name="connsiteY18" fmla="*/ 22710 h 3575535"/>
              <a:gd name="connsiteX19" fmla="*/ 3238500 w 6448425"/>
              <a:gd name="connsiteY19" fmla="*/ 3660 h 3575535"/>
              <a:gd name="connsiteX20" fmla="*/ 3390900 w 6448425"/>
              <a:gd name="connsiteY20" fmla="*/ 13185 h 3575535"/>
              <a:gd name="connsiteX21" fmla="*/ 3409950 w 6448425"/>
              <a:gd name="connsiteY21" fmla="*/ 41760 h 3575535"/>
              <a:gd name="connsiteX22" fmla="*/ 3438525 w 6448425"/>
              <a:gd name="connsiteY22" fmla="*/ 70335 h 3575535"/>
              <a:gd name="connsiteX23" fmla="*/ 3467100 w 6448425"/>
              <a:gd name="connsiteY23" fmla="*/ 108435 h 3575535"/>
              <a:gd name="connsiteX24" fmla="*/ 3514725 w 6448425"/>
              <a:gd name="connsiteY24" fmla="*/ 156060 h 3575535"/>
              <a:gd name="connsiteX25" fmla="*/ 3543300 w 6448425"/>
              <a:gd name="connsiteY25" fmla="*/ 203685 h 3575535"/>
              <a:gd name="connsiteX26" fmla="*/ 3619500 w 6448425"/>
              <a:gd name="connsiteY26" fmla="*/ 279885 h 3575535"/>
              <a:gd name="connsiteX27" fmla="*/ 3705225 w 6448425"/>
              <a:gd name="connsiteY27" fmla="*/ 394185 h 3575535"/>
              <a:gd name="connsiteX28" fmla="*/ 4248150 w 6448425"/>
              <a:gd name="connsiteY28" fmla="*/ 1127610 h 3575535"/>
              <a:gd name="connsiteX29" fmla="*/ 4438650 w 6448425"/>
              <a:gd name="connsiteY29" fmla="*/ 1489560 h 3575535"/>
              <a:gd name="connsiteX30" fmla="*/ 4600575 w 6448425"/>
              <a:gd name="connsiteY30" fmla="*/ 2089635 h 3575535"/>
              <a:gd name="connsiteX31" fmla="*/ 4695825 w 6448425"/>
              <a:gd name="connsiteY31" fmla="*/ 2318235 h 3575535"/>
              <a:gd name="connsiteX32" fmla="*/ 4724400 w 6448425"/>
              <a:gd name="connsiteY32" fmla="*/ 2327760 h 3575535"/>
              <a:gd name="connsiteX33" fmla="*/ 4791075 w 6448425"/>
              <a:gd name="connsiteY33" fmla="*/ 2356335 h 3575535"/>
              <a:gd name="connsiteX34" fmla="*/ 4819650 w 6448425"/>
              <a:gd name="connsiteY34" fmla="*/ 2727810 h 3575535"/>
              <a:gd name="connsiteX35" fmla="*/ 4972050 w 6448425"/>
              <a:gd name="connsiteY35" fmla="*/ 3023085 h 3575535"/>
              <a:gd name="connsiteX36" fmla="*/ 5029200 w 6448425"/>
              <a:gd name="connsiteY36" fmla="*/ 3127860 h 3575535"/>
              <a:gd name="connsiteX37" fmla="*/ 5124450 w 6448425"/>
              <a:gd name="connsiteY37" fmla="*/ 3232635 h 3575535"/>
              <a:gd name="connsiteX38" fmla="*/ 5172075 w 6448425"/>
              <a:gd name="connsiteY38" fmla="*/ 3261210 h 3575535"/>
              <a:gd name="connsiteX39" fmla="*/ 5257800 w 6448425"/>
              <a:gd name="connsiteY39" fmla="*/ 3318360 h 3575535"/>
              <a:gd name="connsiteX40" fmla="*/ 5286375 w 6448425"/>
              <a:gd name="connsiteY40" fmla="*/ 3337410 h 3575535"/>
              <a:gd name="connsiteX41" fmla="*/ 5410200 w 6448425"/>
              <a:gd name="connsiteY41" fmla="*/ 3365985 h 3575535"/>
              <a:gd name="connsiteX42" fmla="*/ 5457825 w 6448425"/>
              <a:gd name="connsiteY42" fmla="*/ 3375510 h 3575535"/>
              <a:gd name="connsiteX43" fmla="*/ 5505450 w 6448425"/>
              <a:gd name="connsiteY43" fmla="*/ 3394560 h 3575535"/>
              <a:gd name="connsiteX44" fmla="*/ 5686425 w 6448425"/>
              <a:gd name="connsiteY44" fmla="*/ 3442185 h 3575535"/>
              <a:gd name="connsiteX45" fmla="*/ 5753100 w 6448425"/>
              <a:gd name="connsiteY45" fmla="*/ 3470760 h 3575535"/>
              <a:gd name="connsiteX46" fmla="*/ 5962650 w 6448425"/>
              <a:gd name="connsiteY46" fmla="*/ 3480285 h 3575535"/>
              <a:gd name="connsiteX47" fmla="*/ 6267450 w 6448425"/>
              <a:gd name="connsiteY47" fmla="*/ 3508860 h 3575535"/>
              <a:gd name="connsiteX48" fmla="*/ 6343650 w 6448425"/>
              <a:gd name="connsiteY48" fmla="*/ 3537435 h 3575535"/>
              <a:gd name="connsiteX49" fmla="*/ 6419850 w 6448425"/>
              <a:gd name="connsiteY49" fmla="*/ 3556485 h 3575535"/>
              <a:gd name="connsiteX50" fmla="*/ 6448425 w 6448425"/>
              <a:gd name="connsiteY50" fmla="*/ 3575535 h 3575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448425" h="3575535">
                <a:moveTo>
                  <a:pt x="0" y="2699235"/>
                </a:moveTo>
                <a:cubicBezTo>
                  <a:pt x="76541" y="2607386"/>
                  <a:pt x="90494" y="2592954"/>
                  <a:pt x="180975" y="2461110"/>
                </a:cubicBezTo>
                <a:cubicBezTo>
                  <a:pt x="249739" y="2360912"/>
                  <a:pt x="309365" y="2254476"/>
                  <a:pt x="381000" y="2156310"/>
                </a:cubicBezTo>
                <a:lnTo>
                  <a:pt x="638175" y="1803885"/>
                </a:lnTo>
                <a:cubicBezTo>
                  <a:pt x="675810" y="1752740"/>
                  <a:pt x="709996" y="1698684"/>
                  <a:pt x="752475" y="1651485"/>
                </a:cubicBezTo>
                <a:cubicBezTo>
                  <a:pt x="898275" y="1489485"/>
                  <a:pt x="807996" y="1586439"/>
                  <a:pt x="1028700" y="1365735"/>
                </a:cubicBezTo>
                <a:cubicBezTo>
                  <a:pt x="1063625" y="1330810"/>
                  <a:pt x="1094326" y="1291074"/>
                  <a:pt x="1133475" y="1260960"/>
                </a:cubicBezTo>
                <a:cubicBezTo>
                  <a:pt x="1234077" y="1183574"/>
                  <a:pt x="1411288" y="1049822"/>
                  <a:pt x="1485900" y="975210"/>
                </a:cubicBezTo>
                <a:cubicBezTo>
                  <a:pt x="1759214" y="701896"/>
                  <a:pt x="1356908" y="1095222"/>
                  <a:pt x="1733550" y="765660"/>
                </a:cubicBezTo>
                <a:cubicBezTo>
                  <a:pt x="1985040" y="545606"/>
                  <a:pt x="1790504" y="706148"/>
                  <a:pt x="1981200" y="565635"/>
                </a:cubicBezTo>
                <a:cubicBezTo>
                  <a:pt x="2010343" y="544161"/>
                  <a:pt x="2036573" y="518689"/>
                  <a:pt x="2066925" y="498960"/>
                </a:cubicBezTo>
                <a:cubicBezTo>
                  <a:pt x="2100280" y="477279"/>
                  <a:pt x="2137337" y="461855"/>
                  <a:pt x="2171700" y="441810"/>
                </a:cubicBezTo>
                <a:cubicBezTo>
                  <a:pt x="2213562" y="417390"/>
                  <a:pt x="2253663" y="390030"/>
                  <a:pt x="2295525" y="365610"/>
                </a:cubicBezTo>
                <a:cubicBezTo>
                  <a:pt x="2329888" y="345565"/>
                  <a:pt x="2366010" y="328631"/>
                  <a:pt x="2400300" y="308460"/>
                </a:cubicBezTo>
                <a:cubicBezTo>
                  <a:pt x="2420034" y="296852"/>
                  <a:pt x="2437190" y="281023"/>
                  <a:pt x="2457450" y="270360"/>
                </a:cubicBezTo>
                <a:cubicBezTo>
                  <a:pt x="2639821" y="174375"/>
                  <a:pt x="2516989" y="244461"/>
                  <a:pt x="2676525" y="184635"/>
                </a:cubicBezTo>
                <a:cubicBezTo>
                  <a:pt x="2721806" y="167655"/>
                  <a:pt x="2765089" y="145731"/>
                  <a:pt x="2809875" y="127485"/>
                </a:cubicBezTo>
                <a:cubicBezTo>
                  <a:pt x="2871396" y="102421"/>
                  <a:pt x="2953331" y="71113"/>
                  <a:pt x="3019425" y="51285"/>
                </a:cubicBezTo>
                <a:cubicBezTo>
                  <a:pt x="3054099" y="40883"/>
                  <a:pt x="3088776" y="30168"/>
                  <a:pt x="3124200" y="22710"/>
                </a:cubicBezTo>
                <a:cubicBezTo>
                  <a:pt x="3406634" y="-36750"/>
                  <a:pt x="3076740" y="44100"/>
                  <a:pt x="3238500" y="3660"/>
                </a:cubicBezTo>
                <a:cubicBezTo>
                  <a:pt x="3289300" y="6835"/>
                  <a:pt x="3341213" y="2143"/>
                  <a:pt x="3390900" y="13185"/>
                </a:cubicBezTo>
                <a:cubicBezTo>
                  <a:pt x="3402075" y="15668"/>
                  <a:pt x="3402621" y="32966"/>
                  <a:pt x="3409950" y="41760"/>
                </a:cubicBezTo>
                <a:cubicBezTo>
                  <a:pt x="3418574" y="52108"/>
                  <a:pt x="3429759" y="60108"/>
                  <a:pt x="3438525" y="70335"/>
                </a:cubicBezTo>
                <a:cubicBezTo>
                  <a:pt x="3448856" y="82388"/>
                  <a:pt x="3456553" y="96570"/>
                  <a:pt x="3467100" y="108435"/>
                </a:cubicBezTo>
                <a:cubicBezTo>
                  <a:pt x="3482015" y="125215"/>
                  <a:pt x="3500700" y="138529"/>
                  <a:pt x="3514725" y="156060"/>
                </a:cubicBezTo>
                <a:cubicBezTo>
                  <a:pt x="3526290" y="170516"/>
                  <a:pt x="3531341" y="189552"/>
                  <a:pt x="3543300" y="203685"/>
                </a:cubicBezTo>
                <a:cubicBezTo>
                  <a:pt x="3566503" y="231107"/>
                  <a:pt x="3596236" y="252515"/>
                  <a:pt x="3619500" y="279885"/>
                </a:cubicBezTo>
                <a:cubicBezTo>
                  <a:pt x="3650344" y="316172"/>
                  <a:pt x="3674736" y="357598"/>
                  <a:pt x="3705225" y="394185"/>
                </a:cubicBezTo>
                <a:cubicBezTo>
                  <a:pt x="3987643" y="733087"/>
                  <a:pt x="3746869" y="279289"/>
                  <a:pt x="4248150" y="1127610"/>
                </a:cubicBezTo>
                <a:cubicBezTo>
                  <a:pt x="4318069" y="1245934"/>
                  <a:pt x="4395575" y="1357801"/>
                  <a:pt x="4438650" y="1489560"/>
                </a:cubicBezTo>
                <a:cubicBezTo>
                  <a:pt x="4584165" y="1934666"/>
                  <a:pt x="4484299" y="1705029"/>
                  <a:pt x="4600575" y="2089635"/>
                </a:cubicBezTo>
                <a:cubicBezTo>
                  <a:pt x="4604328" y="2102047"/>
                  <a:pt x="4666630" y="2280699"/>
                  <a:pt x="4695825" y="2318235"/>
                </a:cubicBezTo>
                <a:cubicBezTo>
                  <a:pt x="4701989" y="2326160"/>
                  <a:pt x="4715078" y="2324031"/>
                  <a:pt x="4724400" y="2327760"/>
                </a:cubicBezTo>
                <a:cubicBezTo>
                  <a:pt x="4746851" y="2336740"/>
                  <a:pt x="4768850" y="2346810"/>
                  <a:pt x="4791075" y="2356335"/>
                </a:cubicBezTo>
                <a:cubicBezTo>
                  <a:pt x="4795538" y="2418821"/>
                  <a:pt x="4816228" y="2713812"/>
                  <a:pt x="4819650" y="2727810"/>
                </a:cubicBezTo>
                <a:cubicBezTo>
                  <a:pt x="4851163" y="2856727"/>
                  <a:pt x="4910319" y="2918617"/>
                  <a:pt x="4972050" y="3023085"/>
                </a:cubicBezTo>
                <a:cubicBezTo>
                  <a:pt x="4992289" y="3057335"/>
                  <a:pt x="5007588" y="3094460"/>
                  <a:pt x="5029200" y="3127860"/>
                </a:cubicBezTo>
                <a:cubicBezTo>
                  <a:pt x="5043158" y="3149431"/>
                  <a:pt x="5102784" y="3215302"/>
                  <a:pt x="5124450" y="3232635"/>
                </a:cubicBezTo>
                <a:cubicBezTo>
                  <a:pt x="5138906" y="3244200"/>
                  <a:pt x="5156502" y="3251199"/>
                  <a:pt x="5172075" y="3261210"/>
                </a:cubicBezTo>
                <a:cubicBezTo>
                  <a:pt x="5200963" y="3279781"/>
                  <a:pt x="5229225" y="3299310"/>
                  <a:pt x="5257800" y="3318360"/>
                </a:cubicBezTo>
                <a:cubicBezTo>
                  <a:pt x="5267325" y="3324710"/>
                  <a:pt x="5275083" y="3335528"/>
                  <a:pt x="5286375" y="3337410"/>
                </a:cubicBezTo>
                <a:cubicBezTo>
                  <a:pt x="5396850" y="3355822"/>
                  <a:pt x="5288422" y="3335540"/>
                  <a:pt x="5410200" y="3365985"/>
                </a:cubicBezTo>
                <a:cubicBezTo>
                  <a:pt x="5425906" y="3369912"/>
                  <a:pt x="5442318" y="3370858"/>
                  <a:pt x="5457825" y="3375510"/>
                </a:cubicBezTo>
                <a:cubicBezTo>
                  <a:pt x="5474202" y="3380423"/>
                  <a:pt x="5489036" y="3389773"/>
                  <a:pt x="5505450" y="3394560"/>
                </a:cubicBezTo>
                <a:cubicBezTo>
                  <a:pt x="5565334" y="3412026"/>
                  <a:pt x="5629090" y="3417613"/>
                  <a:pt x="5686425" y="3442185"/>
                </a:cubicBezTo>
                <a:cubicBezTo>
                  <a:pt x="5708650" y="3451710"/>
                  <a:pt x="5729147" y="3467456"/>
                  <a:pt x="5753100" y="3470760"/>
                </a:cubicBezTo>
                <a:cubicBezTo>
                  <a:pt x="5822366" y="3480314"/>
                  <a:pt x="5892800" y="3477110"/>
                  <a:pt x="5962650" y="3480285"/>
                </a:cubicBezTo>
                <a:cubicBezTo>
                  <a:pt x="6211025" y="3535479"/>
                  <a:pt x="5791158" y="3447403"/>
                  <a:pt x="6267450" y="3508860"/>
                </a:cubicBezTo>
                <a:cubicBezTo>
                  <a:pt x="6294354" y="3512332"/>
                  <a:pt x="6317758" y="3529344"/>
                  <a:pt x="6343650" y="3537435"/>
                </a:cubicBezTo>
                <a:cubicBezTo>
                  <a:pt x="6368640" y="3545244"/>
                  <a:pt x="6394450" y="3550135"/>
                  <a:pt x="6419850" y="3556485"/>
                </a:cubicBezTo>
                <a:lnTo>
                  <a:pt x="6448425" y="3575535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323C6DB-8887-3535-DB71-375C9CFB45FD}"/>
              </a:ext>
            </a:extLst>
          </p:cNvPr>
          <p:cNvSpPr/>
          <p:nvPr/>
        </p:nvSpPr>
        <p:spPr>
          <a:xfrm>
            <a:off x="2343150" y="1120501"/>
            <a:ext cx="6248400" cy="3937274"/>
          </a:xfrm>
          <a:custGeom>
            <a:avLst/>
            <a:gdLst>
              <a:gd name="connsiteX0" fmla="*/ 0 w 6248400"/>
              <a:gd name="connsiteY0" fmla="*/ 3613424 h 3937274"/>
              <a:gd name="connsiteX1" fmla="*/ 247650 w 6248400"/>
              <a:gd name="connsiteY1" fmla="*/ 3699149 h 3937274"/>
              <a:gd name="connsiteX2" fmla="*/ 342900 w 6248400"/>
              <a:gd name="connsiteY2" fmla="*/ 3718199 h 3937274"/>
              <a:gd name="connsiteX3" fmla="*/ 438150 w 6248400"/>
              <a:gd name="connsiteY3" fmla="*/ 3756299 h 3937274"/>
              <a:gd name="connsiteX4" fmla="*/ 533400 w 6248400"/>
              <a:gd name="connsiteY4" fmla="*/ 3775349 h 3937274"/>
              <a:gd name="connsiteX5" fmla="*/ 990600 w 6248400"/>
              <a:gd name="connsiteY5" fmla="*/ 3842024 h 3937274"/>
              <a:gd name="connsiteX6" fmla="*/ 1524000 w 6248400"/>
              <a:gd name="connsiteY6" fmla="*/ 3927749 h 3937274"/>
              <a:gd name="connsiteX7" fmla="*/ 1838325 w 6248400"/>
              <a:gd name="connsiteY7" fmla="*/ 3937274 h 3937274"/>
              <a:gd name="connsiteX8" fmla="*/ 2533650 w 6248400"/>
              <a:gd name="connsiteY8" fmla="*/ 3908699 h 3937274"/>
              <a:gd name="connsiteX9" fmla="*/ 2781300 w 6248400"/>
              <a:gd name="connsiteY9" fmla="*/ 3842024 h 3937274"/>
              <a:gd name="connsiteX10" fmla="*/ 2857500 w 6248400"/>
              <a:gd name="connsiteY10" fmla="*/ 3813449 h 3937274"/>
              <a:gd name="connsiteX11" fmla="*/ 3028950 w 6248400"/>
              <a:gd name="connsiteY11" fmla="*/ 3784874 h 3937274"/>
              <a:gd name="connsiteX12" fmla="*/ 3162300 w 6248400"/>
              <a:gd name="connsiteY12" fmla="*/ 3746774 h 3937274"/>
              <a:gd name="connsiteX13" fmla="*/ 3219450 w 6248400"/>
              <a:gd name="connsiteY13" fmla="*/ 3737249 h 3937274"/>
              <a:gd name="connsiteX14" fmla="*/ 3324225 w 6248400"/>
              <a:gd name="connsiteY14" fmla="*/ 3680099 h 3937274"/>
              <a:gd name="connsiteX15" fmla="*/ 3362325 w 6248400"/>
              <a:gd name="connsiteY15" fmla="*/ 3641999 h 3937274"/>
              <a:gd name="connsiteX16" fmla="*/ 3438525 w 6248400"/>
              <a:gd name="connsiteY16" fmla="*/ 3584849 h 3937274"/>
              <a:gd name="connsiteX17" fmla="*/ 3600450 w 6248400"/>
              <a:gd name="connsiteY17" fmla="*/ 3480074 h 3937274"/>
              <a:gd name="connsiteX18" fmla="*/ 3705225 w 6248400"/>
              <a:gd name="connsiteY18" fmla="*/ 3394349 h 3937274"/>
              <a:gd name="connsiteX19" fmla="*/ 3790950 w 6248400"/>
              <a:gd name="connsiteY19" fmla="*/ 3308624 h 3937274"/>
              <a:gd name="connsiteX20" fmla="*/ 3886200 w 6248400"/>
              <a:gd name="connsiteY20" fmla="*/ 3241949 h 3937274"/>
              <a:gd name="connsiteX21" fmla="*/ 4162425 w 6248400"/>
              <a:gd name="connsiteY21" fmla="*/ 2889524 h 3937274"/>
              <a:gd name="connsiteX22" fmla="*/ 4371975 w 6248400"/>
              <a:gd name="connsiteY22" fmla="*/ 2518049 h 3937274"/>
              <a:gd name="connsiteX23" fmla="*/ 4524375 w 6248400"/>
              <a:gd name="connsiteY23" fmla="*/ 2137049 h 3937274"/>
              <a:gd name="connsiteX24" fmla="*/ 4581525 w 6248400"/>
              <a:gd name="connsiteY24" fmla="*/ 1927499 h 3937274"/>
              <a:gd name="connsiteX25" fmla="*/ 4686300 w 6248400"/>
              <a:gd name="connsiteY25" fmla="*/ 1689374 h 3937274"/>
              <a:gd name="connsiteX26" fmla="*/ 4791075 w 6248400"/>
              <a:gd name="connsiteY26" fmla="*/ 1346474 h 3937274"/>
              <a:gd name="connsiteX27" fmla="*/ 4838700 w 6248400"/>
              <a:gd name="connsiteY27" fmla="*/ 1203599 h 3937274"/>
              <a:gd name="connsiteX28" fmla="*/ 4886325 w 6248400"/>
              <a:gd name="connsiteY28" fmla="*/ 1079774 h 3937274"/>
              <a:gd name="connsiteX29" fmla="*/ 5057775 w 6248400"/>
              <a:gd name="connsiteY29" fmla="*/ 746399 h 3937274"/>
              <a:gd name="connsiteX30" fmla="*/ 5400675 w 6248400"/>
              <a:gd name="connsiteY30" fmla="*/ 232049 h 3937274"/>
              <a:gd name="connsiteX31" fmla="*/ 5467350 w 6248400"/>
              <a:gd name="connsiteY31" fmla="*/ 165374 h 3937274"/>
              <a:gd name="connsiteX32" fmla="*/ 5534025 w 6248400"/>
              <a:gd name="connsiteY32" fmla="*/ 117749 h 3937274"/>
              <a:gd name="connsiteX33" fmla="*/ 5600700 w 6248400"/>
              <a:gd name="connsiteY33" fmla="*/ 89174 h 3937274"/>
              <a:gd name="connsiteX34" fmla="*/ 5638800 w 6248400"/>
              <a:gd name="connsiteY34" fmla="*/ 60599 h 3937274"/>
              <a:gd name="connsiteX35" fmla="*/ 5781675 w 6248400"/>
              <a:gd name="connsiteY35" fmla="*/ 32024 h 3937274"/>
              <a:gd name="connsiteX36" fmla="*/ 5867400 w 6248400"/>
              <a:gd name="connsiteY36" fmla="*/ 3449 h 3937274"/>
              <a:gd name="connsiteX37" fmla="*/ 6248400 w 6248400"/>
              <a:gd name="connsiteY37" fmla="*/ 3449 h 393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248400" h="3937274">
                <a:moveTo>
                  <a:pt x="0" y="3613424"/>
                </a:moveTo>
                <a:cubicBezTo>
                  <a:pt x="529514" y="3754628"/>
                  <a:pt x="-174080" y="3558572"/>
                  <a:pt x="247650" y="3699149"/>
                </a:cubicBezTo>
                <a:cubicBezTo>
                  <a:pt x="278367" y="3709388"/>
                  <a:pt x="311887" y="3708895"/>
                  <a:pt x="342900" y="3718199"/>
                </a:cubicBezTo>
                <a:cubicBezTo>
                  <a:pt x="375654" y="3728025"/>
                  <a:pt x="405396" y="3746473"/>
                  <a:pt x="438150" y="3756299"/>
                </a:cubicBezTo>
                <a:cubicBezTo>
                  <a:pt x="469163" y="3765603"/>
                  <a:pt x="501404" y="3770384"/>
                  <a:pt x="533400" y="3775349"/>
                </a:cubicBezTo>
                <a:cubicBezTo>
                  <a:pt x="685591" y="3798965"/>
                  <a:pt x="838986" y="3814950"/>
                  <a:pt x="990600" y="3842024"/>
                </a:cubicBezTo>
                <a:cubicBezTo>
                  <a:pt x="1119995" y="3865130"/>
                  <a:pt x="1392351" y="3916958"/>
                  <a:pt x="1524000" y="3927749"/>
                </a:cubicBezTo>
                <a:cubicBezTo>
                  <a:pt x="1628473" y="3936312"/>
                  <a:pt x="1733550" y="3934099"/>
                  <a:pt x="1838325" y="3937274"/>
                </a:cubicBezTo>
                <a:cubicBezTo>
                  <a:pt x="2070100" y="3927749"/>
                  <a:pt x="2302255" y="3925033"/>
                  <a:pt x="2533650" y="3908699"/>
                </a:cubicBezTo>
                <a:cubicBezTo>
                  <a:pt x="2558414" y="3906951"/>
                  <a:pt x="2768376" y="3846136"/>
                  <a:pt x="2781300" y="3842024"/>
                </a:cubicBezTo>
                <a:cubicBezTo>
                  <a:pt x="2807150" y="3833799"/>
                  <a:pt x="2831067" y="3819549"/>
                  <a:pt x="2857500" y="3813449"/>
                </a:cubicBezTo>
                <a:cubicBezTo>
                  <a:pt x="2913955" y="3800421"/>
                  <a:pt x="2971946" y="3795238"/>
                  <a:pt x="3028950" y="3784874"/>
                </a:cubicBezTo>
                <a:cubicBezTo>
                  <a:pt x="3060167" y="3779198"/>
                  <a:pt x="3153370" y="3749006"/>
                  <a:pt x="3162300" y="3746774"/>
                </a:cubicBezTo>
                <a:cubicBezTo>
                  <a:pt x="3181036" y="3742090"/>
                  <a:pt x="3200400" y="3740424"/>
                  <a:pt x="3219450" y="3737249"/>
                </a:cubicBezTo>
                <a:cubicBezTo>
                  <a:pt x="3374456" y="3620995"/>
                  <a:pt x="3094357" y="3826379"/>
                  <a:pt x="3324225" y="3680099"/>
                </a:cubicBezTo>
                <a:cubicBezTo>
                  <a:pt x="3339378" y="3670456"/>
                  <a:pt x="3348527" y="3653497"/>
                  <a:pt x="3362325" y="3641999"/>
                </a:cubicBezTo>
                <a:cubicBezTo>
                  <a:pt x="3386716" y="3621673"/>
                  <a:pt x="3412270" y="3602702"/>
                  <a:pt x="3438525" y="3584849"/>
                </a:cubicBezTo>
                <a:cubicBezTo>
                  <a:pt x="3491687" y="3548699"/>
                  <a:pt x="3550693" y="3520784"/>
                  <a:pt x="3600450" y="3480074"/>
                </a:cubicBezTo>
                <a:cubicBezTo>
                  <a:pt x="3635375" y="3451499"/>
                  <a:pt x="3671684" y="3424536"/>
                  <a:pt x="3705225" y="3394349"/>
                </a:cubicBezTo>
                <a:cubicBezTo>
                  <a:pt x="3735262" y="3367315"/>
                  <a:pt x="3760039" y="3334654"/>
                  <a:pt x="3790950" y="3308624"/>
                </a:cubicBezTo>
                <a:cubicBezTo>
                  <a:pt x="3820595" y="3283660"/>
                  <a:pt x="3858796" y="3269353"/>
                  <a:pt x="3886200" y="3241949"/>
                </a:cubicBezTo>
                <a:cubicBezTo>
                  <a:pt x="3962159" y="3165990"/>
                  <a:pt x="4102134" y="2988826"/>
                  <a:pt x="4162425" y="2889524"/>
                </a:cubicBezTo>
                <a:cubicBezTo>
                  <a:pt x="4236207" y="2768001"/>
                  <a:pt x="4315289" y="2648427"/>
                  <a:pt x="4371975" y="2518049"/>
                </a:cubicBezTo>
                <a:cubicBezTo>
                  <a:pt x="4439006" y="2363879"/>
                  <a:pt x="4477412" y="2289677"/>
                  <a:pt x="4524375" y="2137049"/>
                </a:cubicBezTo>
                <a:cubicBezTo>
                  <a:pt x="4545667" y="2067850"/>
                  <a:pt x="4556899" y="1995583"/>
                  <a:pt x="4581525" y="1927499"/>
                </a:cubicBezTo>
                <a:cubicBezTo>
                  <a:pt x="4611021" y="1845951"/>
                  <a:pt x="4656879" y="1770950"/>
                  <a:pt x="4686300" y="1689374"/>
                </a:cubicBezTo>
                <a:cubicBezTo>
                  <a:pt x="4726848" y="1576946"/>
                  <a:pt x="4753280" y="1459858"/>
                  <a:pt x="4791075" y="1346474"/>
                </a:cubicBezTo>
                <a:cubicBezTo>
                  <a:pt x="4806950" y="1298849"/>
                  <a:pt x="4821816" y="1250876"/>
                  <a:pt x="4838700" y="1203599"/>
                </a:cubicBezTo>
                <a:cubicBezTo>
                  <a:pt x="4853574" y="1161953"/>
                  <a:pt x="4868600" y="1120289"/>
                  <a:pt x="4886325" y="1079774"/>
                </a:cubicBezTo>
                <a:cubicBezTo>
                  <a:pt x="4938978" y="959425"/>
                  <a:pt x="4989990" y="858046"/>
                  <a:pt x="5057775" y="746399"/>
                </a:cubicBezTo>
                <a:cubicBezTo>
                  <a:pt x="5184193" y="538180"/>
                  <a:pt x="5256845" y="399851"/>
                  <a:pt x="5400675" y="232049"/>
                </a:cubicBezTo>
                <a:cubicBezTo>
                  <a:pt x="5421130" y="208185"/>
                  <a:pt x="5444093" y="186517"/>
                  <a:pt x="5467350" y="165374"/>
                </a:cubicBezTo>
                <a:cubicBezTo>
                  <a:pt x="5472623" y="160580"/>
                  <a:pt x="5522517" y="123503"/>
                  <a:pt x="5534025" y="117749"/>
                </a:cubicBezTo>
                <a:cubicBezTo>
                  <a:pt x="5555652" y="106935"/>
                  <a:pt x="5579472" y="100753"/>
                  <a:pt x="5600700" y="89174"/>
                </a:cubicBezTo>
                <a:cubicBezTo>
                  <a:pt x="5614637" y="81572"/>
                  <a:pt x="5623662" y="65379"/>
                  <a:pt x="5638800" y="60599"/>
                </a:cubicBezTo>
                <a:cubicBezTo>
                  <a:pt x="5685114" y="45974"/>
                  <a:pt x="5735599" y="47383"/>
                  <a:pt x="5781675" y="32024"/>
                </a:cubicBezTo>
                <a:cubicBezTo>
                  <a:pt x="5810250" y="22499"/>
                  <a:pt x="5837336" y="5290"/>
                  <a:pt x="5867400" y="3449"/>
                </a:cubicBezTo>
                <a:cubicBezTo>
                  <a:pt x="5994163" y="-4312"/>
                  <a:pt x="6121400" y="3449"/>
                  <a:pt x="6248400" y="344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31 0.00347 L 0.04531 0.00347 C 0.04752 -0.01482 0.04674 -0.01227 0.05312 -0.03403 C 0.05547 -0.04236 0.05859 -0.04954 0.06093 -0.05764 C 0.0664 -0.07755 0.0664 -0.08009 0.07265 -0.09514 C 0.07643 -0.10463 0.07968 -0.11482 0.08437 -0.12292 C 0.08619 -0.12616 0.08815 -0.12917 0.08984 -0.13264 C 0.09362 -0.1412 0.09713 -0.15023 0.10078 -0.15903 C 0.10234 -0.1632 0.10351 -0.16783 0.10547 -0.17153 C 0.10807 -0.17662 0.1108 -0.18148 0.11328 -0.18681 C 0.11979 -0.20208 0.12565 -0.22153 0.13359 -0.23542 C 0.13802 -0.24352 0.14257 -0.25116 0.14765 -0.25764 C 0.15416 -0.26644 0.15651 -0.27037 0.16484 -0.27708 C 0.16823 -0.28009 0.17226 -0.28125 0.17578 -0.28403 C 0.17903 -0.28681 0.18177 -0.29097 0.18515 -0.29375 C 0.18841 -0.29676 0.19192 -0.29838 0.19531 -0.3007 C 0.21002 -0.31204 0.20013 -0.30741 0.21406 -0.31181 C 0.2263 -0.32014 0.21744 -0.31458 0.23828 -0.32431 C 0.24596 -0.32801 0.25586 -0.33333 0.26328 -0.33542 C 0.26862 -0.33704 0.27422 -0.33727 0.27968 -0.3382 C 0.28151 -0.33866 0.28333 -0.33912 0.28515 -0.33958 C 0.28984 -0.33912 0.29453 -0.33935 0.29922 -0.3382 C 0.30104 -0.33796 0.30273 -0.33634 0.30468 -0.33542 C 0.30859 -0.33357 0.31106 -0.33287 0.31562 -0.33125 C 0.31692 -0.33079 0.3181 -0.32986 0.31953 -0.32986 L 0.33203 -0.32986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28 -0.31875 L 0.38828 -0.31875 C 0.39297 -0.30486 0.39895 -0.29213 0.40234 -0.27708 C 0.40677 -0.25741 0.40872 -0.24954 0.4125 -0.22431 C 0.4138 -0.21551 0.41497 -0.20671 0.4164 -0.19792 C 0.42148 -0.1669 0.41797 -0.19514 0.42109 -0.16736 C 0.42083 -0.14375 0.42083 -0.12014 0.42031 -0.09653 C 0.42005 -0.08866 0.41914 -0.08102 0.41875 -0.07292 C 0.41836 -0.06713 0.41823 -0.06088 0.41797 -0.05486 C 0.41849 -0.01875 0.41783 0.01736 0.41953 0.05347 C 0.41966 0.05856 0.42213 0.0625 0.42343 0.06736 C 0.43007 0.09398 0.4207 0.06227 0.42968 0.08958 C 0.43906 0.11852 0.41823 0.05833 0.43515 0.10347 C 0.43789 0.11065 0.4375 0.11597 0.4414 0.12292 C 0.4431 0.12592 0.44557 0.12708 0.44765 0.12986 C 0.44948 0.13217 0.45104 0.13588 0.45312 0.13819 C 0.45742 0.14305 0.45976 0.14259 0.46484 0.14375 C 0.47487 0.15139 0.4664 0.14537 0.47343 0.1493 C 0.475 0.15 0.47643 0.15139 0.47812 0.15208 C 0.48893 0.15602 0.47981 0.15023 0.49062 0.15625 C 0.49544 0.1588 0.49791 0.16204 0.50312 0.16319 C 0.51002 0.16458 0.52422 0.16597 0.52422 0.16597 L 0.52812 0.16736 C 0.52955 0.16782 0.53125 0.16805 0.53281 0.16875 C 0.53489 0.16944 0.53685 0.17083 0.53906 0.17153 C 0.54257 0.17268 0.54635 0.17315 0.55 0.1743 C 0.5513 0.17454 0.55247 0.17523 0.5539 0.17569 C 0.55885 0.17708 0.55937 0.17708 0.56484 0.17847 C 0.56562 0.17893 0.5664 0.17917 0.56718 0.17986 C 0.56849 0.18055 0.56966 0.18171 0.57109 0.18264 C 0.57278 0.18356 0.57474 0.18449 0.57656 0.18542 L 0.57968 0.18403 " pathEditMode="relative" ptsTypes="AAAAAAAAAAAAAAAAAAAAAAAAAAAAAA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68 0.18403 L 0.57968 0.18449 C 0.59765 0.16319 0.62382 0.13472 0.64023 0.11134 C 0.64739 0.10092 0.65338 0.08958 0.65924 0.07847 C 0.66575 0.06643 0.67148 0.05393 0.67734 0.0412 C 0.68047 0.03426 0.68281 0.02662 0.68567 0.01875 C 0.69166 0.00185 0.69739 -0.01528 0.70234 -0.03287 C 0.70429 -0.03935 0.70599 -0.04583 0.70742 -0.05232 C 0.70911 -0.0581 0.71002 -0.06435 0.71211 -0.07014 C 0.71497 -0.08009 0.7181 -0.09051 0.72239 -0.09977 C 0.72382 -0.10278 0.72552 -0.10579 0.72669 -0.1088 C 0.72812 -0.11227 0.72877 -0.11574 0.72981 -0.11921 C 0.7319 -0.12477 0.73359 -0.12685 0.73502 -0.13241 C 0.73554 -0.13449 0.73528 -0.13681 0.73593 -0.13866 C 0.74023 -0.14838 0.73958 -0.14283 0.74218 -0.15023 C 0.74283 -0.15162 0.74283 -0.15347 0.74336 -0.15463 C 0.74687 -0.16343 0.74687 -0.1581 0.74687 -0.16181 " pathEditMode="relative" rAng="0" ptsTypes="AAAAAAAAAAAA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87 -3.33333E-6 L 0.04687 -3.33333E-6 C 0.05 0.00324 0.05273 0.00764 0.05625 0.00973 C 0.06666 0.01598 0.07734 0.02084 0.08828 0.025 C 0.09622 0.02778 0.10442 0.02848 0.1125 0.03056 C 0.11771 0.03172 0.12291 0.03311 0.12812 0.03473 C 0.13411 0.03635 0.13997 0.03843 0.14609 0.04028 C 0.15143 0.04167 0.15703 0.04283 0.1625 0.04445 C 0.16797 0.04607 0.1733 0.04838 0.1789 0.05 C 0.18398 0.05116 0.18932 0.05116 0.19453 0.05278 C 0.20521 0.05579 0.21562 0.06204 0.22656 0.06389 C 0.26966 0.07107 0.21471 0.06227 0.26094 0.06806 C 0.27005 0.06898 0.27903 0.07223 0.28828 0.07223 L 0.32422 0.07223 " pathEditMode="relative" ptsTypes="AAAAAAAAAAAA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 0.08889 L 0.35 0.08889 C 0.36067 0.08727 0.37135 0.08727 0.38203 0.08449 C 0.38919 0.08264 0.39609 0.07871 0.40312 0.07477 C 0.40469 0.07408 0.40638 0.07269 0.40781 0.07061 C 0.41054 0.0669 0.41341 0.0632 0.41562 0.05811 C 0.41836 0.05186 0.42044 0.04445 0.42265 0.03727 C 0.43216 0.00648 0.43268 0.00602 0.4375 -0.02801 C 0.43932 -0.0412 0.44219 -0.06828 0.44219 -0.06828 C 0.44245 -0.07523 0.44284 -0.08217 0.44297 -0.08912 C 0.44362 -0.17199 0.44258 -0.25486 0.44453 -0.33773 C 0.44466 -0.34768 0.44739 -0.35717 0.44922 -0.36689 C 0.44974 -0.36967 0.45 -0.37245 0.45078 -0.37523 C 0.45156 -0.37847 0.45299 -0.38148 0.4539 -0.38495 C 0.45482 -0.38935 0.45508 -0.39421 0.45625 -0.39884 C 0.45716 -0.40324 0.45885 -0.40694 0.46015 -0.41134 C 0.46067 -0.41342 0.46094 -0.4162 0.46172 -0.41828 C 0.4625 -0.42037 0.46393 -0.42176 0.46484 -0.42384 C 0.46653 -0.42777 0.46771 -0.4324 0.46953 -0.43634 C 0.47109 -0.44004 0.47357 -0.44328 0.47578 -0.44606 C 0.47643 -0.44699 0.47721 -0.44791 0.47812 -0.44884 C 0.48008 -0.45069 0.48229 -0.45231 0.48437 -0.45439 C 0.4862 -0.45648 0.48776 -0.45949 0.48984 -0.46134 C 0.49166 -0.46296 0.49401 -0.46273 0.49609 -0.46412 C 0.49817 -0.46551 0.50013 -0.46805 0.50234 -0.46967 C 0.50429 -0.47106 0.50651 -0.47129 0.50859 -0.47245 C 0.5112 -0.47361 0.51367 -0.47546 0.5164 -0.47662 C 0.51862 -0.47731 0.52109 -0.47754 0.52344 -0.47801 C 0.52526 -0.47847 0.52708 -0.47893 0.5289 -0.47939 C 0.53047 -0.47986 0.5319 -0.48055 0.53359 -0.48078 C 0.54075 -0.48102 0.54817 -0.48078 0.55547 -0.48078 " pathEditMode="relative" ptsTypes="AAAAAAAAAAAAAAAAAAAAAAAAAAAAA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31 -0.48055 L 0.59531 -0.48055 C 0.6056 -0.4875 0.60469 -0.48773 0.62031 -0.49166 C 0.62435 -0.49282 0.62864 -0.49259 0.63281 -0.49305 L 0.67578 -0.49027 C 0.67838 -0.49027 0.68099 -0.49004 0.68359 -0.48889 C 0.68463 -0.48865 0.68554 -0.48703 0.68672 -0.48611 C 0.6901 -0.48356 0.69205 -0.48264 0.69531 -0.48055 L 0.70469 -0.48333 " pathEditMode="relative" ptsTypes="AAAAAAA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CD2301-C9CC-62B9-D0CF-F651BCDA3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49" y="-967897"/>
            <a:ext cx="10924979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A1E1B61-FA4F-4DDD-A51F-693309C94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9175" y="563525"/>
            <a:ext cx="9640254" cy="68171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2223A81-2AB9-41F8-B8B4-01B160ABF3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399" y="507999"/>
            <a:ext cx="4233334" cy="6350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08EEF7-A85B-1A31-4BBF-0A1F54F07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895" y="1974978"/>
            <a:ext cx="4377307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9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2C71B-299C-491E-0CCF-BAC3FB07AD70}"/>
              </a:ext>
            </a:extLst>
          </p:cNvPr>
          <p:cNvSpPr txBox="1"/>
          <p:nvPr/>
        </p:nvSpPr>
        <p:spPr>
          <a:xfrm>
            <a:off x="2016760" y="705342"/>
            <a:ext cx="8158480" cy="64633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Cây táo" descr="Icon&#10;&#10;Description automatically generated">
            <a:extLst>
              <a:ext uri="{FF2B5EF4-FFF2-40B4-BE49-F238E27FC236}">
                <a16:creationId xmlns:a16="http://schemas.microsoft.com/office/drawing/2014/main" id="{56F9E5D1-83BF-744B-BE27-7100FF3FEB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2962275" y="2380125"/>
            <a:ext cx="4198442" cy="4182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F3641-2A4C-8793-C839-D08EDC8A7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674480" y="2733675"/>
            <a:ext cx="2517583" cy="388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44DCC8-DB6A-FF23-8CB0-CA98FCCE7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3311617" y="3334541"/>
            <a:ext cx="956235" cy="727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CABA55-22D9-53A8-53EE-6E0ACE76F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054567" y="2563016"/>
            <a:ext cx="956235" cy="727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F94BCF-37B4-098A-224C-79B9DD8BE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5235667" y="2696366"/>
            <a:ext cx="956235" cy="727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BA136D-7763-75D5-6CFA-8C12E81F7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092667" y="3553616"/>
            <a:ext cx="956235" cy="7272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FC779A-AAEB-0CFB-208A-516FAEA3B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5168991" y="3410742"/>
            <a:ext cx="956235" cy="7272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4A4919-1986-4CAB-DC36-79411629C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5921465" y="4039393"/>
            <a:ext cx="956235" cy="7272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992C05-CED9-E0FE-56A6-2295C8796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2517">
            <a:off x="4311739" y="4210842"/>
            <a:ext cx="956235" cy="727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B3D81-56C9-524D-F125-2B8CF0B32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5133975"/>
            <a:ext cx="2400300" cy="1304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29BEE6-1BC3-A95D-D699-C01F442FB1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312" y="2109787"/>
            <a:ext cx="4972804" cy="1214438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B6D27E1-2952-378D-026F-FF7EBC4A807E}"/>
              </a:ext>
            </a:extLst>
          </p:cNvPr>
          <p:cNvSpPr/>
          <p:nvPr/>
        </p:nvSpPr>
        <p:spPr>
          <a:xfrm>
            <a:off x="6934200" y="2362200"/>
            <a:ext cx="600075" cy="6000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94F884-A4BE-B45A-0044-7E68247404D1}"/>
              </a:ext>
            </a:extLst>
          </p:cNvPr>
          <p:cNvSpPr/>
          <p:nvPr/>
        </p:nvSpPr>
        <p:spPr>
          <a:xfrm>
            <a:off x="8048625" y="2390775"/>
            <a:ext cx="600075" cy="6000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6583B74-C810-7736-8FDF-F9FDE47BED7F}"/>
              </a:ext>
            </a:extLst>
          </p:cNvPr>
          <p:cNvSpPr/>
          <p:nvPr/>
        </p:nvSpPr>
        <p:spPr>
          <a:xfrm>
            <a:off x="9105900" y="2390775"/>
            <a:ext cx="600075" cy="6000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02DF0A7-BB87-E46E-ABDC-EB5F097F185D}"/>
              </a:ext>
            </a:extLst>
          </p:cNvPr>
          <p:cNvSpPr/>
          <p:nvPr/>
        </p:nvSpPr>
        <p:spPr>
          <a:xfrm>
            <a:off x="10715625" y="2409825"/>
            <a:ext cx="600075" cy="6000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7646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2.70833E-6 0.00023 C -0.00651 0.00347 -0.01302 0.00602 -0.01901 0.01065 C -0.02409 0.01412 -0.02865 0.02037 -0.0336 0.02431 C -0.06081 0.04375 -0.0418 0.01968 -0.0737 0.05324 C -0.07826 0.0581 -0.08229 0.06551 -0.08672 0.07153 C -0.09297 0.0794 -0.09948 0.08611 -0.10573 0.09421 C -0.11094 0.10093 -0.11576 0.10926 -0.12097 0.11551 C -0.12643 0.12199 -0.13242 0.12593 -0.13776 0.13241 C -0.14545 0.14097 -0.15716 0.15972 -0.16237 0.17199 C -0.16563 0.1787 -0.16719 0.18819 -0.16966 0.1963 C -0.1711 0.20046 -0.17253 0.2044 -0.17409 0.20857 C -0.18073 0.22569 -0.17683 0.21528 -0.18789 0.23125 C -0.20196 0.25116 -0.18347 0.22824 -0.19662 0.24352 C -0.19961 0.24653 -0.20065 0.24769 -0.20248 0.25278 C -0.203 0.25394 -0.20339 0.25579 -0.20391 0.25718 C -0.20638 0.26296 -0.20612 0.25926 -0.20612 0.26343 L -0.21472 0.28171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2" y="140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0023 C -0.00742 0.00486 -0.01497 0.00833 -0.02187 0.01458 C -0.02786 0.01944 -0.03294 0.02824 -0.0388 0.03333 C -0.07005 0.06019 -0.04817 0.02708 -0.08489 0.07315 C -0.09023 0.07986 -0.09492 0.09028 -0.1 0.09838 C -0.10716 0.10903 -0.11458 0.11852 -0.12187 0.12963 C -0.12786 0.13866 -0.13346 0.15023 -0.13945 0.15903 C -0.1457 0.16759 -0.1526 0.17338 -0.15872 0.18194 C -0.16757 0.19398 -0.18111 0.21968 -0.18723 0.23634 C -0.19088 0.24583 -0.19283 0.2588 -0.1957 0.26991 C -0.19726 0.27546 -0.19895 0.28102 -0.20065 0.28657 C -0.20833 0.31042 -0.2039 0.29607 -0.21653 0.31806 C -0.23281 0.34537 -0.21145 0.31389 -0.22669 0.33472 C -0.23007 0.33912 -0.23138 0.34051 -0.23333 0.34745 C -0.23411 0.34907 -0.2345 0.35162 -0.23502 0.3537 C -0.23789 0.36157 -0.23763 0.35648 -0.23763 0.36204 L -0.24752 0.38727 " pathEditMode="relative" rAng="0" ptsTypes="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19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2.08333E-7 0.00024 C -0.00664 0.00325 -0.01341 0.00556 -0.01953 0.00973 C -0.02487 0.01297 -0.02943 0.01875 -0.03464 0.02223 C -0.0625 0.04005 -0.04297 0.01806 -0.07578 0.04862 C -0.0806 0.05325 -0.08477 0.06019 -0.08919 0.06551 C -0.0957 0.07269 -0.10234 0.07894 -0.10872 0.08635 C -0.11419 0.09237 -0.11914 0.1 -0.12448 0.10602 C -0.13008 0.11181 -0.1362 0.11551 -0.14167 0.1213 C -0.14961 0.12917 -0.16172 0.1463 -0.16706 0.15764 C -0.17044 0.16389 -0.17214 0.17246 -0.17461 0.17987 C -0.17617 0.18357 -0.1776 0.18727 -0.17917 0.19098 C -0.18607 0.20695 -0.18203 0.19723 -0.19336 0.21204 C -0.20781 0.2301 -0.1888 0.20926 -0.20234 0.22315 C -0.20547 0.22593 -0.20651 0.22686 -0.20833 0.23149 C -0.20898 0.23264 -0.20938 0.23426 -0.20977 0.23565 C -0.21237 0.24098 -0.21211 0.2375 -0.21211 0.24121 L -0.22096 0.25811 " pathEditMode="relative" rAng="0" ptsTypes="AAA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2C71B-299C-491E-0CCF-BAC3FB07AD70}"/>
              </a:ext>
            </a:extLst>
          </p:cNvPr>
          <p:cNvSpPr txBox="1"/>
          <p:nvPr/>
        </p:nvSpPr>
        <p:spPr>
          <a:xfrm>
            <a:off x="1743075" y="705342"/>
            <a:ext cx="8953499" cy="646331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729BEE6-1BC3-A95D-D699-C01F442FB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312" y="2109787"/>
            <a:ext cx="4972804" cy="1214438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F8B53129-FE3C-19CF-3672-3E6D35B7ABB8}"/>
              </a:ext>
            </a:extLst>
          </p:cNvPr>
          <p:cNvSpPr/>
          <p:nvPr/>
        </p:nvSpPr>
        <p:spPr>
          <a:xfrm>
            <a:off x="6715125" y="4419600"/>
            <a:ext cx="1479448" cy="1788246"/>
          </a:xfrm>
          <a:custGeom>
            <a:avLst/>
            <a:gdLst/>
            <a:ahLst/>
            <a:cxnLst/>
            <a:rect l="l" t="t" r="r" b="b"/>
            <a:pathLst>
              <a:path w="3125534" h="4114800">
                <a:moveTo>
                  <a:pt x="0" y="0"/>
                </a:moveTo>
                <a:lnTo>
                  <a:pt x="3125534" y="0"/>
                </a:lnTo>
                <a:lnTo>
                  <a:pt x="3125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6D88D1B-88F9-BF83-B19D-9F4EA773AFEE}"/>
              </a:ext>
            </a:extLst>
          </p:cNvPr>
          <p:cNvSpPr/>
          <p:nvPr/>
        </p:nvSpPr>
        <p:spPr>
          <a:xfrm>
            <a:off x="7911588" y="4438650"/>
            <a:ext cx="1479448" cy="1788246"/>
          </a:xfrm>
          <a:custGeom>
            <a:avLst/>
            <a:gdLst/>
            <a:ahLst/>
            <a:cxnLst/>
            <a:rect l="l" t="t" r="r" b="b"/>
            <a:pathLst>
              <a:path w="3125534" h="4114800">
                <a:moveTo>
                  <a:pt x="0" y="0"/>
                </a:moveTo>
                <a:lnTo>
                  <a:pt x="3125534" y="0"/>
                </a:lnTo>
                <a:lnTo>
                  <a:pt x="3125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65AA7BA-F71E-43E8-9DFF-27ABFE523680}"/>
              </a:ext>
            </a:extLst>
          </p:cNvPr>
          <p:cNvSpPr/>
          <p:nvPr/>
        </p:nvSpPr>
        <p:spPr>
          <a:xfrm>
            <a:off x="10205884" y="4419600"/>
            <a:ext cx="1479448" cy="1788246"/>
          </a:xfrm>
          <a:custGeom>
            <a:avLst/>
            <a:gdLst/>
            <a:ahLst/>
            <a:cxnLst/>
            <a:rect l="l" t="t" r="r" b="b"/>
            <a:pathLst>
              <a:path w="3125534" h="4114800">
                <a:moveTo>
                  <a:pt x="0" y="0"/>
                </a:moveTo>
                <a:lnTo>
                  <a:pt x="3125534" y="0"/>
                </a:lnTo>
                <a:lnTo>
                  <a:pt x="3125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9B190384-241D-EC8C-276D-3DE39963CE95}"/>
              </a:ext>
            </a:extLst>
          </p:cNvPr>
          <p:cNvSpPr/>
          <p:nvPr/>
        </p:nvSpPr>
        <p:spPr>
          <a:xfrm flipH="1">
            <a:off x="-4383242" y="4571591"/>
            <a:ext cx="1563842" cy="1788246"/>
          </a:xfrm>
          <a:custGeom>
            <a:avLst/>
            <a:gdLst/>
            <a:ahLst/>
            <a:cxnLst/>
            <a:rect l="l" t="t" r="r" b="b"/>
            <a:pathLst>
              <a:path w="3125534" h="4114800">
                <a:moveTo>
                  <a:pt x="0" y="0"/>
                </a:moveTo>
                <a:lnTo>
                  <a:pt x="3125534" y="0"/>
                </a:lnTo>
                <a:lnTo>
                  <a:pt x="3125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8139095C-2CB0-FB44-9BEC-F75A15253FFE}"/>
              </a:ext>
            </a:extLst>
          </p:cNvPr>
          <p:cNvSpPr/>
          <p:nvPr/>
        </p:nvSpPr>
        <p:spPr>
          <a:xfrm>
            <a:off x="9140621" y="4399321"/>
            <a:ext cx="1479448" cy="1788246"/>
          </a:xfrm>
          <a:custGeom>
            <a:avLst/>
            <a:gdLst/>
            <a:ahLst/>
            <a:cxnLst/>
            <a:rect l="l" t="t" r="r" b="b"/>
            <a:pathLst>
              <a:path w="3125534" h="4114800">
                <a:moveTo>
                  <a:pt x="0" y="0"/>
                </a:moveTo>
                <a:lnTo>
                  <a:pt x="3125534" y="0"/>
                </a:lnTo>
                <a:lnTo>
                  <a:pt x="3125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270E98C1-DF0B-0EF4-B2B0-D1C221FFBEEC}"/>
              </a:ext>
            </a:extLst>
          </p:cNvPr>
          <p:cNvSpPr/>
          <p:nvPr/>
        </p:nvSpPr>
        <p:spPr>
          <a:xfrm>
            <a:off x="5564750" y="4616245"/>
            <a:ext cx="1479448" cy="1788246"/>
          </a:xfrm>
          <a:custGeom>
            <a:avLst/>
            <a:gdLst/>
            <a:ahLst/>
            <a:cxnLst/>
            <a:rect l="l" t="t" r="r" b="b"/>
            <a:pathLst>
              <a:path w="3125534" h="4114800">
                <a:moveTo>
                  <a:pt x="0" y="0"/>
                </a:moveTo>
                <a:lnTo>
                  <a:pt x="3125534" y="0"/>
                </a:lnTo>
                <a:lnTo>
                  <a:pt x="3125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EAA57643-70FD-370A-FB2B-78832E639A24}"/>
              </a:ext>
            </a:extLst>
          </p:cNvPr>
          <p:cNvSpPr/>
          <p:nvPr/>
        </p:nvSpPr>
        <p:spPr>
          <a:xfrm>
            <a:off x="5466736" y="5848350"/>
            <a:ext cx="6191864" cy="739772"/>
          </a:xfrm>
          <a:custGeom>
            <a:avLst/>
            <a:gdLst/>
            <a:ahLst/>
            <a:cxnLst/>
            <a:rect l="l" t="t" r="r" b="b"/>
            <a:pathLst>
              <a:path w="7315200" h="2206622">
                <a:moveTo>
                  <a:pt x="0" y="0"/>
                </a:moveTo>
                <a:lnTo>
                  <a:pt x="7315200" y="0"/>
                </a:lnTo>
                <a:lnTo>
                  <a:pt x="7315200" y="2206621"/>
                </a:lnTo>
                <a:lnTo>
                  <a:pt x="0" y="2206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EDC7F165-5050-9F72-D58B-28A82744F87A}"/>
              </a:ext>
            </a:extLst>
          </p:cNvPr>
          <p:cNvSpPr/>
          <p:nvPr/>
        </p:nvSpPr>
        <p:spPr>
          <a:xfrm flipH="1">
            <a:off x="-2744942" y="4571591"/>
            <a:ext cx="1563842" cy="1788246"/>
          </a:xfrm>
          <a:custGeom>
            <a:avLst/>
            <a:gdLst/>
            <a:ahLst/>
            <a:cxnLst/>
            <a:rect l="l" t="t" r="r" b="b"/>
            <a:pathLst>
              <a:path w="3125534" h="4114800">
                <a:moveTo>
                  <a:pt x="0" y="0"/>
                </a:moveTo>
                <a:lnTo>
                  <a:pt x="3125534" y="0"/>
                </a:lnTo>
                <a:lnTo>
                  <a:pt x="3125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DBE772EA-4B8D-5482-8019-BEA36021E7F3}"/>
              </a:ext>
            </a:extLst>
          </p:cNvPr>
          <p:cNvSpPr/>
          <p:nvPr/>
        </p:nvSpPr>
        <p:spPr>
          <a:xfrm flipH="1">
            <a:off x="-1360642" y="4596991"/>
            <a:ext cx="1563842" cy="1788246"/>
          </a:xfrm>
          <a:custGeom>
            <a:avLst/>
            <a:gdLst/>
            <a:ahLst/>
            <a:cxnLst/>
            <a:rect l="l" t="t" r="r" b="b"/>
            <a:pathLst>
              <a:path w="3125534" h="4114800">
                <a:moveTo>
                  <a:pt x="0" y="0"/>
                </a:moveTo>
                <a:lnTo>
                  <a:pt x="3125534" y="0"/>
                </a:lnTo>
                <a:lnTo>
                  <a:pt x="3125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C9950BE-6E92-5BB0-4A3E-78F4B06DA1F5}"/>
              </a:ext>
            </a:extLst>
          </p:cNvPr>
          <p:cNvSpPr/>
          <p:nvPr/>
        </p:nvSpPr>
        <p:spPr>
          <a:xfrm>
            <a:off x="6934200" y="2362200"/>
            <a:ext cx="600075" cy="6000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4806CF-2C5F-B708-EB0B-5F177BF32A83}"/>
              </a:ext>
            </a:extLst>
          </p:cNvPr>
          <p:cNvSpPr/>
          <p:nvPr/>
        </p:nvSpPr>
        <p:spPr>
          <a:xfrm>
            <a:off x="8048625" y="2390775"/>
            <a:ext cx="600075" cy="6000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AC9FCC3-73DE-929A-034F-374EEF758FD0}"/>
              </a:ext>
            </a:extLst>
          </p:cNvPr>
          <p:cNvSpPr/>
          <p:nvPr/>
        </p:nvSpPr>
        <p:spPr>
          <a:xfrm>
            <a:off x="9105900" y="2390775"/>
            <a:ext cx="600075" cy="6000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22C1AFB-C63E-8D67-AFCA-291365E4C736}"/>
              </a:ext>
            </a:extLst>
          </p:cNvPr>
          <p:cNvSpPr/>
          <p:nvPr/>
        </p:nvSpPr>
        <p:spPr>
          <a:xfrm>
            <a:off x="10715625" y="2409825"/>
            <a:ext cx="600075" cy="6000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8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0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4636 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18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45886 0.0085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4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45573 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86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81D2CD-8006-BB1C-A209-EE27DEE2F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368" y="854083"/>
            <a:ext cx="1042506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acher_points_to_202603210813">
            <a:hlinkClick r:id="" action="ppaction://media"/>
            <a:extLst>
              <a:ext uri="{FF2B5EF4-FFF2-40B4-BE49-F238E27FC236}">
                <a16:creationId xmlns:a16="http://schemas.microsoft.com/office/drawing/2014/main" id="{5221BD66-49CC-911B-B251-55E8042712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Rectangle: Rounded Corners 3">
            <a:hlinkClick r:id="rId22" action="ppaction://hlinksldjump"/>
            <a:extLst>
              <a:ext uri="{FF2B5EF4-FFF2-40B4-BE49-F238E27FC236}">
                <a16:creationId xmlns:a16="http://schemas.microsoft.com/office/drawing/2014/main" id="{57FE158B-A8FC-E837-3910-DBA740FEF599}"/>
              </a:ext>
            </a:extLst>
          </p:cNvPr>
          <p:cNvSpPr/>
          <p:nvPr/>
        </p:nvSpPr>
        <p:spPr>
          <a:xfrm>
            <a:off x="10687050" y="95250"/>
            <a:ext cx="127635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77059" y="127636"/>
            <a:ext cx="586740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+ 3 ..?..7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377059" y="2230015"/>
            <a:ext cx="6513700" cy="20453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&gt;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9C9A1D-3FC0-4471-B065-57DF6E8BE352}"/>
              </a:ext>
            </a:extLst>
          </p:cNvPr>
          <p:cNvSpPr/>
          <p:nvPr/>
        </p:nvSpPr>
        <p:spPr>
          <a:xfrm>
            <a:off x="335280" y="121920"/>
            <a:ext cx="1800808" cy="58782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&gt;, &lt;, =</a:t>
            </a:r>
          </a:p>
        </p:txBody>
      </p:sp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8924EB17-1984-45EF-9175-314AED109602}"/>
              </a:ext>
            </a:extLst>
          </p:cNvPr>
          <p:cNvSpPr/>
          <p:nvPr/>
        </p:nvSpPr>
        <p:spPr>
          <a:xfrm>
            <a:off x="3377059" y="127636"/>
            <a:ext cx="586740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+ 4 ..?..8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5C21CD6E-23AF-41FD-970D-75886F5F943F}"/>
              </a:ext>
            </a:extLst>
          </p:cNvPr>
          <p:cNvSpPr/>
          <p:nvPr/>
        </p:nvSpPr>
        <p:spPr>
          <a:xfrm>
            <a:off x="3377059" y="2230015"/>
            <a:ext cx="6513700" cy="20453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=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0DC363E0-7776-40C6-9855-62255971A748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635E356C-76BA-4F1C-9DF1-EEDE8C3AB2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6539667-EDAC-4CEF-9248-43E9335AACC5}"/>
              </a:ext>
            </a:extLst>
          </p:cNvPr>
          <p:cNvSpPr/>
          <p:nvPr/>
        </p:nvSpPr>
        <p:spPr>
          <a:xfrm>
            <a:off x="335280" y="121920"/>
            <a:ext cx="1800808" cy="58782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&gt;, &lt;, =</a:t>
            </a:r>
          </a:p>
        </p:txBody>
      </p:sp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BA5A2DBA-4F13-477C-8D56-85CA697A7C12}"/>
              </a:ext>
            </a:extLst>
          </p:cNvPr>
          <p:cNvSpPr/>
          <p:nvPr/>
        </p:nvSpPr>
        <p:spPr>
          <a:xfrm>
            <a:off x="3377059" y="127636"/>
            <a:ext cx="5867400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+ 6 ..?..9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E7E9F192-5EFD-47EC-B853-B7D26EE88342}"/>
              </a:ext>
            </a:extLst>
          </p:cNvPr>
          <p:cNvSpPr/>
          <p:nvPr/>
        </p:nvSpPr>
        <p:spPr>
          <a:xfrm>
            <a:off x="3377059" y="2230015"/>
            <a:ext cx="6513700" cy="20453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&lt;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E3572176-3738-4FE8-A618-03BA42E7C56F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FDF1543A-CFDD-40D7-A880-791E2D05CF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7DC1F87-2D8F-43C5-8732-6B5AE8827E0C}"/>
              </a:ext>
            </a:extLst>
          </p:cNvPr>
          <p:cNvSpPr/>
          <p:nvPr/>
        </p:nvSpPr>
        <p:spPr>
          <a:xfrm>
            <a:off x="335280" y="121920"/>
            <a:ext cx="1800808" cy="58782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&gt;, &lt;, =</a:t>
            </a:r>
          </a:p>
        </p:txBody>
      </p:sp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259E698C-28BA-D4D9-11C6-B7CA5857A676}"/>
              </a:ext>
            </a:extLst>
          </p:cNvPr>
          <p:cNvGrpSpPr/>
          <p:nvPr/>
        </p:nvGrpSpPr>
        <p:grpSpPr>
          <a:xfrm>
            <a:off x="1329365" y="401236"/>
            <a:ext cx="10498404" cy="5134860"/>
            <a:chOff x="1627755" y="-265672"/>
            <a:chExt cx="10498404" cy="4412555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2983C8A-8A7A-4AC5-4B09-E1FF776A13BD}"/>
                </a:ext>
              </a:extLst>
            </p:cNvPr>
            <p:cNvGrpSpPr/>
            <p:nvPr/>
          </p:nvGrpSpPr>
          <p:grpSpPr>
            <a:xfrm>
              <a:off x="2636779" y="-265672"/>
              <a:ext cx="9489380" cy="4412555"/>
              <a:chOff x="1655117" y="310918"/>
              <a:chExt cx="9489380" cy="4412555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0A711A67-09A8-6E55-3552-02AD22382CCB}"/>
                  </a:ext>
                </a:extLst>
              </p:cNvPr>
              <p:cNvSpPr/>
              <p:nvPr/>
            </p:nvSpPr>
            <p:spPr>
              <a:xfrm>
                <a:off x="1655117" y="2104643"/>
                <a:ext cx="9043025" cy="2618830"/>
              </a:xfrm>
              <a:custGeom>
                <a:avLst/>
                <a:gdLst>
                  <a:gd name="connsiteX0" fmla="*/ 0 w 9043025"/>
                  <a:gd name="connsiteY0" fmla="*/ 436480 h 2618830"/>
                  <a:gd name="connsiteX1" fmla="*/ 436480 w 9043025"/>
                  <a:gd name="connsiteY1" fmla="*/ 0 h 2618830"/>
                  <a:gd name="connsiteX2" fmla="*/ 8606545 w 9043025"/>
                  <a:gd name="connsiteY2" fmla="*/ 0 h 2618830"/>
                  <a:gd name="connsiteX3" fmla="*/ 9043025 w 9043025"/>
                  <a:gd name="connsiteY3" fmla="*/ 436480 h 2618830"/>
                  <a:gd name="connsiteX4" fmla="*/ 9043025 w 9043025"/>
                  <a:gd name="connsiteY4" fmla="*/ 2182350 h 2618830"/>
                  <a:gd name="connsiteX5" fmla="*/ 8606545 w 9043025"/>
                  <a:gd name="connsiteY5" fmla="*/ 2618830 h 2618830"/>
                  <a:gd name="connsiteX6" fmla="*/ 436480 w 9043025"/>
                  <a:gd name="connsiteY6" fmla="*/ 2618830 h 2618830"/>
                  <a:gd name="connsiteX7" fmla="*/ 0 w 9043025"/>
                  <a:gd name="connsiteY7" fmla="*/ 2182350 h 2618830"/>
                  <a:gd name="connsiteX8" fmla="*/ 0 w 9043025"/>
                  <a:gd name="connsiteY8" fmla="*/ 436480 h 261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3025" h="2618830" fill="none" extrusionOk="0">
                    <a:moveTo>
                      <a:pt x="0" y="436480"/>
                    </a:moveTo>
                    <a:cubicBezTo>
                      <a:pt x="-26995" y="197098"/>
                      <a:pt x="194717" y="3989"/>
                      <a:pt x="436480" y="0"/>
                    </a:cubicBezTo>
                    <a:cubicBezTo>
                      <a:pt x="4332859" y="77600"/>
                      <a:pt x="6063025" y="-27269"/>
                      <a:pt x="8606545" y="0"/>
                    </a:cubicBezTo>
                    <a:cubicBezTo>
                      <a:pt x="8864123" y="-21789"/>
                      <a:pt x="9079659" y="206203"/>
                      <a:pt x="9043025" y="436480"/>
                    </a:cubicBezTo>
                    <a:cubicBezTo>
                      <a:pt x="9094158" y="812980"/>
                      <a:pt x="9191969" y="1562800"/>
                      <a:pt x="9043025" y="2182350"/>
                    </a:cubicBezTo>
                    <a:cubicBezTo>
                      <a:pt x="9016304" y="2412958"/>
                      <a:pt x="8813637" y="2633811"/>
                      <a:pt x="8606545" y="2618830"/>
                    </a:cubicBezTo>
                    <a:cubicBezTo>
                      <a:pt x="4791017" y="2668007"/>
                      <a:pt x="1300155" y="2496128"/>
                      <a:pt x="436480" y="2618830"/>
                    </a:cubicBezTo>
                    <a:cubicBezTo>
                      <a:pt x="190256" y="2658480"/>
                      <a:pt x="-6512" y="2429018"/>
                      <a:pt x="0" y="2182350"/>
                    </a:cubicBezTo>
                    <a:cubicBezTo>
                      <a:pt x="129084" y="1631851"/>
                      <a:pt x="120436" y="907849"/>
                      <a:pt x="0" y="436480"/>
                    </a:cubicBezTo>
                    <a:close/>
                  </a:path>
                  <a:path w="9043025" h="2618830" stroke="0" extrusionOk="0">
                    <a:moveTo>
                      <a:pt x="0" y="436480"/>
                    </a:moveTo>
                    <a:cubicBezTo>
                      <a:pt x="45824" y="190181"/>
                      <a:pt x="233280" y="-2526"/>
                      <a:pt x="436480" y="0"/>
                    </a:cubicBezTo>
                    <a:cubicBezTo>
                      <a:pt x="2850469" y="-129276"/>
                      <a:pt x="7442882" y="-77778"/>
                      <a:pt x="8606545" y="0"/>
                    </a:cubicBezTo>
                    <a:cubicBezTo>
                      <a:pt x="8842139" y="-17428"/>
                      <a:pt x="9042344" y="199344"/>
                      <a:pt x="9043025" y="436480"/>
                    </a:cubicBezTo>
                    <a:cubicBezTo>
                      <a:pt x="8938653" y="675007"/>
                      <a:pt x="8899143" y="1330891"/>
                      <a:pt x="9043025" y="2182350"/>
                    </a:cubicBezTo>
                    <a:cubicBezTo>
                      <a:pt x="9055806" y="2450366"/>
                      <a:pt x="8828996" y="2625155"/>
                      <a:pt x="8606545" y="2618830"/>
                    </a:cubicBezTo>
                    <a:cubicBezTo>
                      <a:pt x="6496889" y="2663050"/>
                      <a:pt x="2138786" y="2589448"/>
                      <a:pt x="436480" y="2618830"/>
                    </a:cubicBezTo>
                    <a:cubicBezTo>
                      <a:pt x="190571" y="2600201"/>
                      <a:pt x="-21916" y="2418346"/>
                      <a:pt x="0" y="2182350"/>
                    </a:cubicBezTo>
                    <a:cubicBezTo>
                      <a:pt x="147613" y="2002193"/>
                      <a:pt x="-121642" y="1003066"/>
                      <a:pt x="0" y="436480"/>
                    </a:cubicBezTo>
                    <a:close/>
                  </a:path>
                </a:pathLst>
              </a:custGeom>
              <a:ln w="76200"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Hình ảnh 8">
                <a:extLst>
                  <a:ext uri="{FF2B5EF4-FFF2-40B4-BE49-F238E27FC236}">
                    <a16:creationId xmlns:a16="http://schemas.microsoft.com/office/drawing/2014/main" id="{51FDF700-E786-255F-C5A8-29C59EA4B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918" b="66429" l="70829" r="98278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  <a14:foregroundMark x1="97094" y1="37143" x2="98278" y2="3928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9254008" y="310918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5F348160-C588-5849-6B27-08550C511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1627755" y="912321"/>
              <a:ext cx="2564015" cy="1435838"/>
            </a:xfrm>
            <a:prstGeom prst="rect">
              <a:avLst/>
            </a:prstGeom>
          </p:spPr>
        </p:pic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3593F6-FFE0-328D-A68C-13782725C4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1" b="77245" l="20408" r="73163">
                        <a14:foregroundMark x1="36939" y1="74592" x2="35510" y2="73980"/>
                        <a14:foregroundMark x1="52143" y1="76020" x2="52143" y2="7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8" r="20135" b="17917"/>
          <a:stretch/>
        </p:blipFill>
        <p:spPr>
          <a:xfrm flipH="1">
            <a:off x="-1186247" y="1466801"/>
            <a:ext cx="4515145" cy="5629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779E20-34F5-C412-6F2B-55625DCC36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6160" y="1496906"/>
            <a:ext cx="3950550" cy="1359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BB0B6F-EF85-80AD-9C75-939299A44F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12644" y="2709943"/>
            <a:ext cx="9376461" cy="2523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9DA43A-D1AD-50F0-4538-1D7C6AC85D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4875" y="4720938"/>
            <a:ext cx="1755800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4AE354-C18F-FBB3-1EB4-66151A517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64" y="-1180607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511209"/>
          </a:xfrm>
          <a:custGeom>
            <a:avLst/>
            <a:gdLst>
              <a:gd name="connsiteX0" fmla="*/ 0 w 11688947"/>
              <a:gd name="connsiteY0" fmla="*/ 1085223 h 6511209"/>
              <a:gd name="connsiteX1" fmla="*/ 1085223 w 11688947"/>
              <a:gd name="connsiteY1" fmla="*/ 0 h 6511209"/>
              <a:gd name="connsiteX2" fmla="*/ 10603724 w 11688947"/>
              <a:gd name="connsiteY2" fmla="*/ 0 h 6511209"/>
              <a:gd name="connsiteX3" fmla="*/ 11688947 w 11688947"/>
              <a:gd name="connsiteY3" fmla="*/ 1085223 h 6511209"/>
              <a:gd name="connsiteX4" fmla="*/ 11688947 w 11688947"/>
              <a:gd name="connsiteY4" fmla="*/ 5425986 h 6511209"/>
              <a:gd name="connsiteX5" fmla="*/ 10603724 w 11688947"/>
              <a:gd name="connsiteY5" fmla="*/ 6511209 h 6511209"/>
              <a:gd name="connsiteX6" fmla="*/ 1085223 w 11688947"/>
              <a:gd name="connsiteY6" fmla="*/ 6511209 h 6511209"/>
              <a:gd name="connsiteX7" fmla="*/ 0 w 11688947"/>
              <a:gd name="connsiteY7" fmla="*/ 5425986 h 6511209"/>
              <a:gd name="connsiteX8" fmla="*/ 0 w 11688947"/>
              <a:gd name="connsiteY8" fmla="*/ 1085223 h 6511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511209" fill="none" extrusionOk="0">
                <a:moveTo>
                  <a:pt x="0" y="1085223"/>
                </a:moveTo>
                <a:cubicBezTo>
                  <a:pt x="-34169" y="487996"/>
                  <a:pt x="476167" y="55104"/>
                  <a:pt x="1085223" y="0"/>
                </a:cubicBezTo>
                <a:cubicBezTo>
                  <a:pt x="4137517" y="77600"/>
                  <a:pt x="7482223" y="-27269"/>
                  <a:pt x="10603724" y="0"/>
                </a:cubicBezTo>
                <a:cubicBezTo>
                  <a:pt x="11212130" y="-11944"/>
                  <a:pt x="11780350" y="512779"/>
                  <a:pt x="11688947" y="1085223"/>
                </a:cubicBezTo>
                <a:cubicBezTo>
                  <a:pt x="11797947" y="1807282"/>
                  <a:pt x="11610738" y="3905886"/>
                  <a:pt x="11688947" y="5425986"/>
                </a:cubicBezTo>
                <a:cubicBezTo>
                  <a:pt x="11622885" y="5999495"/>
                  <a:pt x="11144495" y="6537045"/>
                  <a:pt x="10603724" y="6511209"/>
                </a:cubicBezTo>
                <a:cubicBezTo>
                  <a:pt x="9218622" y="6560386"/>
                  <a:pt x="2367079" y="6388507"/>
                  <a:pt x="1085223" y="6511209"/>
                </a:cubicBezTo>
                <a:cubicBezTo>
                  <a:pt x="479309" y="6561602"/>
                  <a:pt x="-12579" y="6036168"/>
                  <a:pt x="0" y="5425986"/>
                </a:cubicBezTo>
                <a:cubicBezTo>
                  <a:pt x="47022" y="3353483"/>
                  <a:pt x="104569" y="2404632"/>
                  <a:pt x="0" y="1085223"/>
                </a:cubicBezTo>
                <a:close/>
              </a:path>
              <a:path w="11688947" h="6511209" stroke="0" extrusionOk="0">
                <a:moveTo>
                  <a:pt x="0" y="1085223"/>
                </a:moveTo>
                <a:cubicBezTo>
                  <a:pt x="105112" y="473856"/>
                  <a:pt x="554635" y="-4588"/>
                  <a:pt x="1085223" y="0"/>
                </a:cubicBezTo>
                <a:cubicBezTo>
                  <a:pt x="2691387" y="-129276"/>
                  <a:pt x="8070253" y="-77778"/>
                  <a:pt x="10603724" y="0"/>
                </a:cubicBezTo>
                <a:cubicBezTo>
                  <a:pt x="11167436" y="-113621"/>
                  <a:pt x="11672557" y="580382"/>
                  <a:pt x="11688947" y="1085223"/>
                </a:cubicBezTo>
                <a:cubicBezTo>
                  <a:pt x="11770546" y="2190504"/>
                  <a:pt x="11843247" y="4525296"/>
                  <a:pt x="11688947" y="5425986"/>
                </a:cubicBezTo>
                <a:cubicBezTo>
                  <a:pt x="11711276" y="6072427"/>
                  <a:pt x="11109147" y="6543132"/>
                  <a:pt x="10603724" y="6511209"/>
                </a:cubicBezTo>
                <a:cubicBezTo>
                  <a:pt x="7844464" y="6555429"/>
                  <a:pt x="4376217" y="6481827"/>
                  <a:pt x="1085223" y="6511209"/>
                </a:cubicBezTo>
                <a:cubicBezTo>
                  <a:pt x="483595" y="6502463"/>
                  <a:pt x="-10872" y="6022825"/>
                  <a:pt x="0" y="5425986"/>
                </a:cubicBezTo>
                <a:cubicBezTo>
                  <a:pt x="-159954" y="4546363"/>
                  <a:pt x="22140" y="1815690"/>
                  <a:pt x="0" y="1085223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8D29AA6-A3D4-F512-5971-C0028A207331}"/>
              </a:ext>
            </a:extLst>
          </p:cNvPr>
          <p:cNvSpPr txBox="1">
            <a:spLocks/>
          </p:cNvSpPr>
          <p:nvPr/>
        </p:nvSpPr>
        <p:spPr>
          <a:xfrm>
            <a:off x="1703584" y="212621"/>
            <a:ext cx="10784248" cy="9236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Xếp que tính.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51A310-0C12-1E3B-4E41-9EAF1BA99D44}"/>
              </a:ext>
            </a:extLst>
          </p:cNvPr>
          <p:cNvSpPr/>
          <p:nvPr/>
        </p:nvSpPr>
        <p:spPr>
          <a:xfrm>
            <a:off x="1054100" y="320057"/>
            <a:ext cx="587768" cy="58776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3C3E2674-9F3C-7ECB-E72E-84CD94C0ACE1}"/>
              </a:ext>
            </a:extLst>
          </p:cNvPr>
          <p:cNvSpPr txBox="1">
            <a:spLocks/>
          </p:cNvSpPr>
          <p:nvPr/>
        </p:nvSpPr>
        <p:spPr>
          <a:xfrm>
            <a:off x="530618" y="1697070"/>
            <a:ext cx="4746233" cy="9236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Em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que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0, 1, 2, 3, 4, 5, 6, 7, 8, 9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C086E9-61FA-85A2-75CE-B85848AF7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54" y="308187"/>
            <a:ext cx="6229837" cy="6275421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8330F65C-5D99-3C9B-3FC8-7CA8E3955418}"/>
              </a:ext>
            </a:extLst>
          </p:cNvPr>
          <p:cNvSpPr txBox="1">
            <a:spLocks/>
          </p:cNvSpPr>
          <p:nvPr/>
        </p:nvSpPr>
        <p:spPr>
          <a:xfrm>
            <a:off x="575401" y="2495262"/>
            <a:ext cx="4570627" cy="324196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Với 5 que tính, em xếp được những số nào trong các số trên?</a:t>
            </a:r>
          </a:p>
        </p:txBody>
      </p:sp>
      <p:sp>
        <p:nvSpPr>
          <p:cNvPr id="21" name="Down Arrow 18">
            <a:extLst>
              <a:ext uri="{FF2B5EF4-FFF2-40B4-BE49-F238E27FC236}">
                <a16:creationId xmlns:a16="http://schemas.microsoft.com/office/drawing/2014/main" id="{63F5D88B-A823-25E0-7D68-9D935878CE7D}"/>
              </a:ext>
            </a:extLst>
          </p:cNvPr>
          <p:cNvSpPr/>
          <p:nvPr/>
        </p:nvSpPr>
        <p:spPr>
          <a:xfrm rot="2508372">
            <a:off x="9557353" y="688329"/>
            <a:ext cx="420299" cy="6949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Down Arrow 19">
            <a:extLst>
              <a:ext uri="{FF2B5EF4-FFF2-40B4-BE49-F238E27FC236}">
                <a16:creationId xmlns:a16="http://schemas.microsoft.com/office/drawing/2014/main" id="{1BB23A1C-22CE-9FE7-3EFA-194A138FE8C2}"/>
              </a:ext>
            </a:extLst>
          </p:cNvPr>
          <p:cNvSpPr/>
          <p:nvPr/>
        </p:nvSpPr>
        <p:spPr>
          <a:xfrm rot="17760967">
            <a:off x="5466903" y="2401269"/>
            <a:ext cx="420299" cy="6949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Down Arrow 20">
            <a:extLst>
              <a:ext uri="{FF2B5EF4-FFF2-40B4-BE49-F238E27FC236}">
                <a16:creationId xmlns:a16="http://schemas.microsoft.com/office/drawing/2014/main" id="{59B12C01-7E08-65BD-C9DA-31C5B707A9A6}"/>
              </a:ext>
            </a:extLst>
          </p:cNvPr>
          <p:cNvSpPr/>
          <p:nvPr/>
        </p:nvSpPr>
        <p:spPr>
          <a:xfrm rot="20224505">
            <a:off x="8369869" y="1786504"/>
            <a:ext cx="420299" cy="6949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719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228</Words>
  <Application>Microsoft Office PowerPoint</Application>
  <PresentationFormat>Widescreen</PresentationFormat>
  <Paragraphs>43</Paragraphs>
  <Slides>18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宋体</vt:lpstr>
      <vt:lpstr>.VnArial</vt:lpstr>
      <vt:lpstr>Arial</vt:lpstr>
      <vt:lpstr>Calibri</vt:lpstr>
      <vt:lpstr>Calibri Light</vt:lpstr>
      <vt:lpstr>Cambria</vt:lpstr>
      <vt:lpstr>Office Theme</vt:lpstr>
      <vt:lpstr>Office 主题</vt:lpstr>
      <vt:lpstr>2_Office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27</cp:revision>
  <dcterms:created xsi:type="dcterms:W3CDTF">2022-01-04T04:08:08Z</dcterms:created>
  <dcterms:modified xsi:type="dcterms:W3CDTF">2026-03-21T01:19:02Z</dcterms:modified>
</cp:coreProperties>
</file>