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9" r:id="rId2"/>
    <p:sldId id="333" r:id="rId3"/>
    <p:sldId id="262" r:id="rId4"/>
    <p:sldId id="272" r:id="rId5"/>
    <p:sldId id="431" r:id="rId6"/>
    <p:sldId id="432" r:id="rId7"/>
    <p:sldId id="318" r:id="rId8"/>
    <p:sldId id="413" r:id="rId9"/>
    <p:sldId id="415" r:id="rId10"/>
    <p:sldId id="416" r:id="rId11"/>
    <p:sldId id="418" r:id="rId12"/>
    <p:sldId id="434" r:id="rId13"/>
    <p:sldId id="440" r:id="rId14"/>
    <p:sldId id="435" r:id="rId15"/>
    <p:sldId id="438" r:id="rId16"/>
    <p:sldId id="439" r:id="rId17"/>
    <p:sldId id="441" r:id="rId18"/>
    <p:sldId id="422" r:id="rId19"/>
    <p:sldId id="3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19B3"/>
    <a:srgbClr val="CCFFFF"/>
    <a:srgbClr val="66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05649-0929-4FA4-A8CD-B3B554703993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EE221-00A7-4AE5-9629-2E090A6D0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77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9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7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5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5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4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8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66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57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5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9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91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5.mp4"/><Relationship Id="rId10" Type="http://schemas.openxmlformats.org/officeDocument/2006/relationships/image" Target="../media/image27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5.mp4"/><Relationship Id="rId10" Type="http://schemas.openxmlformats.org/officeDocument/2006/relationships/image" Target="../media/image27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28.png"/><Relationship Id="rId5" Type="http://schemas.microsoft.com/office/2007/relationships/media" Target="../media/media5.mp4"/><Relationship Id="rId10" Type="http://schemas.openxmlformats.org/officeDocument/2006/relationships/image" Target="../media/image27.png"/><Relationship Id="rId4" Type="http://schemas.microsoft.com/office/2007/relationships/media" Target="../media/media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8.sv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319C09-F3E1-60AA-43A9-6824CAE72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378" y="323850"/>
            <a:ext cx="5322269" cy="40640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07FC94-A2ED-D522-9740-5DC833CC2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00" y="2062480"/>
            <a:ext cx="3846409" cy="41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92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93E7A8-F95C-FE4A-A270-97A2D7455BC9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799;p28">
            <a:extLst>
              <a:ext uri="{FF2B5EF4-FFF2-40B4-BE49-F238E27FC236}">
                <a16:creationId xmlns:a16="http://schemas.microsoft.com/office/drawing/2014/main" id="{868C28BD-C333-82C0-D228-E6E2B4FF4A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737" y="394175"/>
            <a:ext cx="2325467" cy="116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0A4B38-AA05-58EF-7649-DA08D8B9DDCB}"/>
              </a:ext>
            </a:extLst>
          </p:cNvPr>
          <p:cNvGrpSpPr/>
          <p:nvPr/>
        </p:nvGrpSpPr>
        <p:grpSpPr>
          <a:xfrm>
            <a:off x="924946" y="1562998"/>
            <a:ext cx="7307196" cy="570588"/>
            <a:chOff x="1183343" y="1464304"/>
            <a:chExt cx="7307196" cy="5705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1AA750-CC68-1AF5-7B49-525C15A1D0A9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EE0F2B1-7F46-71F2-8473-E96DE8F51BC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D36EDC-FDD3-4937-F054-4AB5B3794FF1}"/>
              </a:ext>
            </a:extLst>
          </p:cNvPr>
          <p:cNvGrpSpPr/>
          <p:nvPr/>
        </p:nvGrpSpPr>
        <p:grpSpPr>
          <a:xfrm>
            <a:off x="6350456" y="2644358"/>
            <a:ext cx="5597819" cy="3554282"/>
            <a:chOff x="5583987" y="2728954"/>
            <a:chExt cx="5597819" cy="3554282"/>
          </a:xfrm>
        </p:grpSpPr>
        <p:pic>
          <p:nvPicPr>
            <p:cNvPr id="10" name="Picture 9" descr="Screen Clipping">
              <a:extLst>
                <a:ext uri="{FF2B5EF4-FFF2-40B4-BE49-F238E27FC236}">
                  <a16:creationId xmlns:a16="http://schemas.microsoft.com/office/drawing/2014/main" id="{6F113B18-B26A-F914-2C71-9125EE067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FC1D4-8BE2-938D-8AE6-AE225044B35C}"/>
                </a:ext>
              </a:extLst>
            </p:cNvPr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A54CB58-D0B3-3474-507E-2EB5CCF581A5}"/>
              </a:ext>
            </a:extLst>
          </p:cNvPr>
          <p:cNvSpPr txBox="1"/>
          <p:nvPr/>
        </p:nvSpPr>
        <p:spPr>
          <a:xfrm>
            <a:off x="914399" y="2229907"/>
            <a:ext cx="8910085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?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441B6570-7C81-498F-7669-F2F31AB1B201}"/>
              </a:ext>
            </a:extLst>
          </p:cNvPr>
          <p:cNvSpPr/>
          <p:nvPr/>
        </p:nvSpPr>
        <p:spPr>
          <a:xfrm>
            <a:off x="4887521" y="2381667"/>
            <a:ext cx="63439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3942C52-DC65-8FF6-4980-E101DAAD487E}"/>
              </a:ext>
            </a:extLst>
          </p:cNvPr>
          <p:cNvSpPr/>
          <p:nvPr/>
        </p:nvSpPr>
        <p:spPr>
          <a:xfrm>
            <a:off x="979715" y="304385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94D2D83-2CB3-771F-DEB2-D57B093FDA0C}"/>
              </a:ext>
            </a:extLst>
          </p:cNvPr>
          <p:cNvSpPr/>
          <p:nvPr/>
        </p:nvSpPr>
        <p:spPr>
          <a:xfrm>
            <a:off x="979715" y="3681420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442F7276-C15F-8F5C-3A4E-20778E3439D9}"/>
              </a:ext>
            </a:extLst>
          </p:cNvPr>
          <p:cNvSpPr/>
          <p:nvPr/>
        </p:nvSpPr>
        <p:spPr>
          <a:xfrm>
            <a:off x="979715" y="431500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6A0BB2EB-3682-E3EA-993B-6ED2B84F75C6}"/>
              </a:ext>
            </a:extLst>
          </p:cNvPr>
          <p:cNvSpPr/>
          <p:nvPr/>
        </p:nvSpPr>
        <p:spPr>
          <a:xfrm>
            <a:off x="7706240" y="4905929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70B812E-C790-2C80-E240-20D5DEC5540E}"/>
              </a:ext>
            </a:extLst>
          </p:cNvPr>
          <p:cNvSpPr/>
          <p:nvPr/>
        </p:nvSpPr>
        <p:spPr>
          <a:xfrm>
            <a:off x="9285051" y="4845013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Magnetic Disk 25">
            <a:extLst>
              <a:ext uri="{FF2B5EF4-FFF2-40B4-BE49-F238E27FC236}">
                <a16:creationId xmlns:a16="http://schemas.microsoft.com/office/drawing/2014/main" id="{529B0B79-1599-624F-5387-E9247AE6CE83}"/>
              </a:ext>
            </a:extLst>
          </p:cNvPr>
          <p:cNvSpPr/>
          <p:nvPr/>
        </p:nvSpPr>
        <p:spPr>
          <a:xfrm>
            <a:off x="7973734" y="5458364"/>
            <a:ext cx="231775" cy="374650"/>
          </a:xfrm>
          <a:prstGeom prst="flowChartMagneticDisk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9AE1DB-CC92-BB18-C6B4-ED9DAA5182DF}"/>
              </a:ext>
            </a:extLst>
          </p:cNvPr>
          <p:cNvSpPr txBox="1"/>
          <p:nvPr/>
        </p:nvSpPr>
        <p:spPr>
          <a:xfrm>
            <a:off x="1018224" y="3060423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8BC804-FD6A-1D36-F861-C8AC77B04F56}"/>
              </a:ext>
            </a:extLst>
          </p:cNvPr>
          <p:cNvSpPr txBox="1"/>
          <p:nvPr/>
        </p:nvSpPr>
        <p:spPr>
          <a:xfrm>
            <a:off x="1028857" y="3690498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E5033F-2411-5E8A-1373-C387AB457A60}"/>
              </a:ext>
            </a:extLst>
          </p:cNvPr>
          <p:cNvSpPr txBox="1"/>
          <p:nvPr/>
        </p:nvSpPr>
        <p:spPr>
          <a:xfrm>
            <a:off x="1033549" y="4323559"/>
            <a:ext cx="306979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75B16AD0-8B6E-6CB6-D0A9-1D046AA23270}"/>
              </a:ext>
            </a:extLst>
          </p:cNvPr>
          <p:cNvSpPr/>
          <p:nvPr/>
        </p:nvSpPr>
        <p:spPr>
          <a:xfrm>
            <a:off x="7910426" y="5118993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D6FBCD7B-0251-2254-8B1D-DA5D84C42155}"/>
              </a:ext>
            </a:extLst>
          </p:cNvPr>
          <p:cNvSpPr/>
          <p:nvPr/>
        </p:nvSpPr>
        <p:spPr>
          <a:xfrm>
            <a:off x="8309921" y="5234403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" name="Cube 1023">
            <a:extLst>
              <a:ext uri="{FF2B5EF4-FFF2-40B4-BE49-F238E27FC236}">
                <a16:creationId xmlns:a16="http://schemas.microsoft.com/office/drawing/2014/main" id="{BD5FEA34-A4DE-AFF9-66A3-25311FBD089C}"/>
              </a:ext>
            </a:extLst>
          </p:cNvPr>
          <p:cNvSpPr/>
          <p:nvPr/>
        </p:nvSpPr>
        <p:spPr>
          <a:xfrm>
            <a:off x="9606061" y="5003583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Cube 1024">
            <a:extLst>
              <a:ext uri="{FF2B5EF4-FFF2-40B4-BE49-F238E27FC236}">
                <a16:creationId xmlns:a16="http://schemas.microsoft.com/office/drawing/2014/main" id="{3DCAA140-7A1C-9FBE-3BD6-8224E4B31171}"/>
              </a:ext>
            </a:extLst>
          </p:cNvPr>
          <p:cNvSpPr/>
          <p:nvPr/>
        </p:nvSpPr>
        <p:spPr>
          <a:xfrm>
            <a:off x="11044243" y="5021339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6" name="Cube 1025">
            <a:extLst>
              <a:ext uri="{FF2B5EF4-FFF2-40B4-BE49-F238E27FC236}">
                <a16:creationId xmlns:a16="http://schemas.microsoft.com/office/drawing/2014/main" id="{24CBF937-873C-A448-5A9C-7FF9B74D10E3}"/>
              </a:ext>
            </a:extLst>
          </p:cNvPr>
          <p:cNvSpPr/>
          <p:nvPr/>
        </p:nvSpPr>
        <p:spPr>
          <a:xfrm>
            <a:off x="10538216" y="4408780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Flowchart: Magnetic Disk 1026">
            <a:extLst>
              <a:ext uri="{FF2B5EF4-FFF2-40B4-BE49-F238E27FC236}">
                <a16:creationId xmlns:a16="http://schemas.microsoft.com/office/drawing/2014/main" id="{754E15F4-2542-A537-05F1-DF8FA8E7993A}"/>
              </a:ext>
            </a:extLst>
          </p:cNvPr>
          <p:cNvSpPr/>
          <p:nvPr/>
        </p:nvSpPr>
        <p:spPr>
          <a:xfrm>
            <a:off x="7050456" y="5067747"/>
            <a:ext cx="231775" cy="374650"/>
          </a:xfrm>
          <a:prstGeom prst="flowChartMagneticDisk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Flowchart: Magnetic Disk 1027">
            <a:extLst>
              <a:ext uri="{FF2B5EF4-FFF2-40B4-BE49-F238E27FC236}">
                <a16:creationId xmlns:a16="http://schemas.microsoft.com/office/drawing/2014/main" id="{D65A6B3B-B404-713A-181A-EB16CC362B29}"/>
              </a:ext>
            </a:extLst>
          </p:cNvPr>
          <p:cNvSpPr/>
          <p:nvPr/>
        </p:nvSpPr>
        <p:spPr>
          <a:xfrm>
            <a:off x="9509570" y="5467242"/>
            <a:ext cx="231775" cy="374650"/>
          </a:xfrm>
          <a:prstGeom prst="flowChartMagneticDisk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0" name="Flowchart: Magnetic Disk 1029">
            <a:extLst>
              <a:ext uri="{FF2B5EF4-FFF2-40B4-BE49-F238E27FC236}">
                <a16:creationId xmlns:a16="http://schemas.microsoft.com/office/drawing/2014/main" id="{EAEDC841-FFF6-45FA-4AC0-90861BCB8630}"/>
              </a:ext>
            </a:extLst>
          </p:cNvPr>
          <p:cNvSpPr/>
          <p:nvPr/>
        </p:nvSpPr>
        <p:spPr>
          <a:xfrm>
            <a:off x="10166517" y="4836928"/>
            <a:ext cx="231775" cy="374650"/>
          </a:xfrm>
          <a:prstGeom prst="flowChartMagneticDisk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1" name="Flowchart: Magnetic Disk 1030">
            <a:extLst>
              <a:ext uri="{FF2B5EF4-FFF2-40B4-BE49-F238E27FC236}">
                <a16:creationId xmlns:a16="http://schemas.microsoft.com/office/drawing/2014/main" id="{354559FA-A5F0-587C-2A93-D1C56082E7C4}"/>
              </a:ext>
            </a:extLst>
          </p:cNvPr>
          <p:cNvSpPr/>
          <p:nvPr/>
        </p:nvSpPr>
        <p:spPr>
          <a:xfrm>
            <a:off x="10557135" y="5227545"/>
            <a:ext cx="231775" cy="374650"/>
          </a:xfrm>
          <a:prstGeom prst="flowChartMagneticDisk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856210AD-372C-0DDC-1FAD-1EEAE366ADBB}"/>
              </a:ext>
            </a:extLst>
          </p:cNvPr>
          <p:cNvSpPr/>
          <p:nvPr/>
        </p:nvSpPr>
        <p:spPr>
          <a:xfrm>
            <a:off x="7181044" y="4756236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5B240AA8-4279-C060-98BD-1726A22E1823}"/>
              </a:ext>
            </a:extLst>
          </p:cNvPr>
          <p:cNvSpPr/>
          <p:nvPr/>
        </p:nvSpPr>
        <p:spPr>
          <a:xfrm>
            <a:off x="7633805" y="4427763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0" name="Oval 1059">
            <a:extLst>
              <a:ext uri="{FF2B5EF4-FFF2-40B4-BE49-F238E27FC236}">
                <a16:creationId xmlns:a16="http://schemas.microsoft.com/office/drawing/2014/main" id="{00DBDD8C-37A4-485B-B729-78E6F91DF90F}"/>
              </a:ext>
            </a:extLst>
          </p:cNvPr>
          <p:cNvSpPr/>
          <p:nvPr/>
        </p:nvSpPr>
        <p:spPr>
          <a:xfrm>
            <a:off x="7491762" y="5164610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1" name="Oval 1060">
            <a:extLst>
              <a:ext uri="{FF2B5EF4-FFF2-40B4-BE49-F238E27FC236}">
                <a16:creationId xmlns:a16="http://schemas.microsoft.com/office/drawing/2014/main" id="{3F93DDE8-3755-829A-B370-8C8C1D624C9D}"/>
              </a:ext>
            </a:extLst>
          </p:cNvPr>
          <p:cNvSpPr/>
          <p:nvPr/>
        </p:nvSpPr>
        <p:spPr>
          <a:xfrm>
            <a:off x="8743514" y="5155732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2" name="Oval 1061">
            <a:extLst>
              <a:ext uri="{FF2B5EF4-FFF2-40B4-BE49-F238E27FC236}">
                <a16:creationId xmlns:a16="http://schemas.microsoft.com/office/drawing/2014/main" id="{5CF2730E-2FD4-C23F-D141-3F885CF68FDC}"/>
              </a:ext>
            </a:extLst>
          </p:cNvPr>
          <p:cNvSpPr/>
          <p:nvPr/>
        </p:nvSpPr>
        <p:spPr>
          <a:xfrm>
            <a:off x="9160764" y="5271142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3" name="Oval 1062">
            <a:extLst>
              <a:ext uri="{FF2B5EF4-FFF2-40B4-BE49-F238E27FC236}">
                <a16:creationId xmlns:a16="http://schemas.microsoft.com/office/drawing/2014/main" id="{C523B150-B925-2437-083A-D1F0AEB63A41}"/>
              </a:ext>
            </a:extLst>
          </p:cNvPr>
          <p:cNvSpPr/>
          <p:nvPr/>
        </p:nvSpPr>
        <p:spPr>
          <a:xfrm>
            <a:off x="10172818" y="5466451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4" name="Oval 1063">
            <a:extLst>
              <a:ext uri="{FF2B5EF4-FFF2-40B4-BE49-F238E27FC236}">
                <a16:creationId xmlns:a16="http://schemas.microsoft.com/office/drawing/2014/main" id="{CA86BE94-0165-2178-EE45-E90D31329D47}"/>
              </a:ext>
            </a:extLst>
          </p:cNvPr>
          <p:cNvSpPr/>
          <p:nvPr/>
        </p:nvSpPr>
        <p:spPr>
          <a:xfrm>
            <a:off x="10962931" y="4640828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809FFE42-39CC-D23C-FD35-B564229DABA0}"/>
              </a:ext>
            </a:extLst>
          </p:cNvPr>
          <p:cNvSpPr txBox="1"/>
          <p:nvPr/>
        </p:nvSpPr>
        <p:spPr>
          <a:xfrm>
            <a:off x="4935984" y="2447864"/>
            <a:ext cx="57704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9144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72749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1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2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6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250" autoRev="1" fill="remov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1" dur="250" autoRev="1" fill="remov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50" autoRev="1" fill="remove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250" autoRev="1" fill="remov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6" dur="250" autoRev="1" fill="remov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" dur="250" autoRev="1" fill="remov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" dur="250" autoRev="1" fill="remove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1" dur="250" autoRev="1" fill="remove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" dur="250" autoRev="1" fill="remove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autoRev="1" fill="remove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250" autoRev="1" fill="remove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6" dur="250" autoRev="1" fill="remove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7" dur="250" autoRev="1" fill="remove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autoRev="1" fill="remove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1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250" autoRev="1" fill="remove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1" dur="250" autoRev="1" fill="remove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2" dur="250" autoRev="1" fill="remove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autoRev="1" fill="remove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10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5" dur="250" autoRev="1" fill="remove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6" dur="250" autoRev="1" fill="remove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7" dur="250" autoRev="1" fill="remove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50" autoRev="1" fill="remove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1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000"/>
                            </p:stCondLst>
                            <p:childTnLst>
                              <p:par>
                                <p:cTn id="265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50" autoRev="1" fill="remove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6" dur="250" autoRev="1" fill="remove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7" dur="250" autoRev="1" fill="remove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250" autoRev="1" fill="remove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10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"/>
                            </p:stCondLst>
                            <p:childTnLst>
                              <p:par>
                                <p:cTn id="28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0" dur="250" autoRev="1" fill="remove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1" dur="250" autoRev="1" fill="remove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2" dur="250" autoRev="1" fill="remove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250" autoRev="1" fill="remove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000"/>
                            </p:stCondLst>
                            <p:childTnLst>
                              <p:par>
                                <p:cTn id="295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10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8" grpId="0" animBg="1"/>
      <p:bldP spid="29" grpId="0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1024" grpId="0" animBg="1"/>
      <p:bldP spid="1024" grpId="1" animBg="1"/>
      <p:bldP spid="1024" grpId="2" animBg="1"/>
      <p:bldP spid="1025" grpId="0" animBg="1"/>
      <p:bldP spid="1025" grpId="1" animBg="1"/>
      <p:bldP spid="1025" grpId="2" animBg="1"/>
      <p:bldP spid="1026" grpId="0" animBg="1"/>
      <p:bldP spid="1026" grpId="1" animBg="1"/>
      <p:bldP spid="1026" grpId="2" animBg="1"/>
      <p:bldP spid="1027" grpId="0" animBg="1"/>
      <p:bldP spid="1027" grpId="1" animBg="1"/>
      <p:bldP spid="1027" grpId="2" animBg="1"/>
      <p:bldP spid="1028" grpId="0" animBg="1"/>
      <p:bldP spid="1028" grpId="1" animBg="1"/>
      <p:bldP spid="1028" grpId="2" animBg="1"/>
      <p:bldP spid="1030" grpId="0" animBg="1"/>
      <p:bldP spid="1030" grpId="1" animBg="1"/>
      <p:bldP spid="1030" grpId="2" animBg="1"/>
      <p:bldP spid="1031" grpId="0" animBg="1"/>
      <p:bldP spid="1031" grpId="1" animBg="1"/>
      <p:bldP spid="1031" grpId="2" animBg="1"/>
      <p:bldP spid="1033" grpId="0" animBg="1"/>
      <p:bldP spid="1033" grpId="1" animBg="1"/>
      <p:bldP spid="1033" grpId="2" animBg="1"/>
      <p:bldP spid="1034" grpId="0" animBg="1"/>
      <p:bldP spid="1034" grpId="1" animBg="1"/>
      <p:bldP spid="1034" grpId="2" animBg="1"/>
      <p:bldP spid="1060" grpId="0" animBg="1"/>
      <p:bldP spid="1060" grpId="1" animBg="1"/>
      <p:bldP spid="1060" grpId="2" animBg="1"/>
      <p:bldP spid="1061" grpId="0" animBg="1"/>
      <p:bldP spid="1061" grpId="1" animBg="1"/>
      <p:bldP spid="1061" grpId="2" animBg="1"/>
      <p:bldP spid="1062" grpId="0" animBg="1"/>
      <p:bldP spid="1062" grpId="1" animBg="1"/>
      <p:bldP spid="1062" grpId="2" animBg="1"/>
      <p:bldP spid="1063" grpId="0" animBg="1"/>
      <p:bldP spid="1063" grpId="1" animBg="1"/>
      <p:bldP spid="1063" grpId="2" animBg="1"/>
      <p:bldP spid="1064" grpId="0" animBg="1"/>
      <p:bldP spid="1064" grpId="1" animBg="1"/>
      <p:bldP spid="1064" grpId="2" animBg="1"/>
      <p:bldP spid="10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189098" y="126199"/>
            <a:ext cx="11700769" cy="64984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2A32E686-C9C0-FF99-D242-FE3F576D428F}"/>
              </a:ext>
            </a:extLst>
          </p:cNvPr>
          <p:cNvSpPr/>
          <p:nvPr/>
        </p:nvSpPr>
        <p:spPr>
          <a:xfrm>
            <a:off x="1755666" y="881530"/>
            <a:ext cx="614672" cy="450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14D9F5-3F4C-EDA4-9C6A-75132BB33B22}"/>
              </a:ext>
            </a:extLst>
          </p:cNvPr>
          <p:cNvGrpSpPr/>
          <p:nvPr/>
        </p:nvGrpSpPr>
        <p:grpSpPr>
          <a:xfrm>
            <a:off x="666180" y="151452"/>
            <a:ext cx="7271686" cy="570588"/>
            <a:chOff x="1218853" y="1322262"/>
            <a:chExt cx="7271686" cy="5705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0369A1-2322-2217-C392-233D980B3A5F}"/>
                </a:ext>
              </a:extLst>
            </p:cNvPr>
            <p:cNvSpPr txBox="1"/>
            <p:nvPr/>
          </p:nvSpPr>
          <p:spPr>
            <a:xfrm>
              <a:off x="1801298" y="1351873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61F4C1-BFE0-1F04-F5C2-110FBB22726B}"/>
                </a:ext>
              </a:extLst>
            </p:cNvPr>
            <p:cNvSpPr/>
            <p:nvPr/>
          </p:nvSpPr>
          <p:spPr>
            <a:xfrm>
              <a:off x="1218853" y="1322262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29F3535F-4336-1AF9-6637-9414AFD43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1" y="1063193"/>
            <a:ext cx="5644346" cy="2537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F06665-04A8-5E48-BC1C-46B72C657B7A}"/>
              </a:ext>
            </a:extLst>
          </p:cNvPr>
          <p:cNvSpPr txBox="1"/>
          <p:nvPr/>
        </p:nvSpPr>
        <p:spPr>
          <a:xfrm>
            <a:off x="604037" y="842952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?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A982F04-7590-D876-E309-64BB688D2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23632"/>
              </p:ext>
            </p:extLst>
          </p:nvPr>
        </p:nvGraphicFramePr>
        <p:xfrm>
          <a:off x="1243709" y="1759833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Gà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trống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Gà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mái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Gà</a:t>
                      </a:r>
                      <a:r>
                        <a:rPr lang="en-US" sz="2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41D6EE7-EF2A-BCFC-B297-1A946AC89A91}"/>
              </a:ext>
            </a:extLst>
          </p:cNvPr>
          <p:cNvSpPr txBox="1"/>
          <p:nvPr/>
        </p:nvSpPr>
        <p:spPr>
          <a:xfrm>
            <a:off x="1877850" y="2397004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F33AE9-FE5D-50FF-D587-FE17BBF2B203}"/>
              </a:ext>
            </a:extLst>
          </p:cNvPr>
          <p:cNvSpPr txBox="1"/>
          <p:nvPr/>
        </p:nvSpPr>
        <p:spPr>
          <a:xfrm>
            <a:off x="3514264" y="2380010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F263E-BF83-4160-8E96-258C5A3B48DA}"/>
              </a:ext>
            </a:extLst>
          </p:cNvPr>
          <p:cNvSpPr txBox="1"/>
          <p:nvPr/>
        </p:nvSpPr>
        <p:spPr>
          <a:xfrm>
            <a:off x="4981534" y="239553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2EFDD7-F460-7095-E880-BB5AF566CCEA}"/>
              </a:ext>
            </a:extLst>
          </p:cNvPr>
          <p:cNvSpPr/>
          <p:nvPr/>
        </p:nvSpPr>
        <p:spPr>
          <a:xfrm>
            <a:off x="8492852" y="4354694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9C202D-1D7E-A498-C688-AB634AFE017D}"/>
              </a:ext>
            </a:extLst>
          </p:cNvPr>
          <p:cNvSpPr/>
          <p:nvPr/>
        </p:nvSpPr>
        <p:spPr>
          <a:xfrm>
            <a:off x="1158777" y="539855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BE23734-01F6-D4EB-FCA7-78E697747E4F}"/>
              </a:ext>
            </a:extLst>
          </p:cNvPr>
          <p:cNvSpPr/>
          <p:nvPr/>
        </p:nvSpPr>
        <p:spPr>
          <a:xfrm>
            <a:off x="10153650" y="2238375"/>
            <a:ext cx="638175" cy="5238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34EA11B-5504-A10D-9C66-E13134C3CEAF}"/>
              </a:ext>
            </a:extLst>
          </p:cNvPr>
          <p:cNvSpPr/>
          <p:nvPr/>
        </p:nvSpPr>
        <p:spPr>
          <a:xfrm>
            <a:off x="10828353" y="2175029"/>
            <a:ext cx="517309" cy="507322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8C339C-E618-B56F-1A13-FB3614A63D02}"/>
              </a:ext>
            </a:extLst>
          </p:cNvPr>
          <p:cNvSpPr/>
          <p:nvPr/>
        </p:nvSpPr>
        <p:spPr>
          <a:xfrm>
            <a:off x="7934233" y="1997476"/>
            <a:ext cx="517309" cy="50732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060671-95C3-BFEF-B871-FF5609E25AB9}"/>
              </a:ext>
            </a:extLst>
          </p:cNvPr>
          <p:cNvSpPr/>
          <p:nvPr/>
        </p:nvSpPr>
        <p:spPr>
          <a:xfrm>
            <a:off x="8546792" y="1846555"/>
            <a:ext cx="517309" cy="50732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80E379-DD41-A8C9-7F46-40D7B406880D}"/>
              </a:ext>
            </a:extLst>
          </p:cNvPr>
          <p:cNvSpPr/>
          <p:nvPr/>
        </p:nvSpPr>
        <p:spPr>
          <a:xfrm>
            <a:off x="7836579" y="2432481"/>
            <a:ext cx="517309" cy="50732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A1683A2A-0863-A109-67F1-D02959B0C385}"/>
              </a:ext>
            </a:extLst>
          </p:cNvPr>
          <p:cNvSpPr/>
          <p:nvPr/>
        </p:nvSpPr>
        <p:spPr>
          <a:xfrm>
            <a:off x="8529037" y="2281561"/>
            <a:ext cx="517309" cy="50732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BA4A989B-F99D-3180-0A8D-9665D43C55E5}"/>
              </a:ext>
            </a:extLst>
          </p:cNvPr>
          <p:cNvSpPr/>
          <p:nvPr/>
        </p:nvSpPr>
        <p:spPr>
          <a:xfrm>
            <a:off x="8404750" y="2823099"/>
            <a:ext cx="517309" cy="50732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Oval 1025">
            <a:extLst>
              <a:ext uri="{FF2B5EF4-FFF2-40B4-BE49-F238E27FC236}">
                <a16:creationId xmlns:a16="http://schemas.microsoft.com/office/drawing/2014/main" id="{BD709DB9-70D2-C4A1-CDD7-FE7EAD82577C}"/>
              </a:ext>
            </a:extLst>
          </p:cNvPr>
          <p:cNvSpPr/>
          <p:nvPr/>
        </p:nvSpPr>
        <p:spPr>
          <a:xfrm>
            <a:off x="10206917" y="2769833"/>
            <a:ext cx="517309" cy="50732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21845CF-438D-EE64-694D-CE52A7B78E3D}"/>
              </a:ext>
            </a:extLst>
          </p:cNvPr>
          <p:cNvSpPr/>
          <p:nvPr/>
        </p:nvSpPr>
        <p:spPr>
          <a:xfrm>
            <a:off x="10901779" y="2574524"/>
            <a:ext cx="426129" cy="454056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DD931D2-FE23-291B-1253-C74CC9EFE7DE}"/>
              </a:ext>
            </a:extLst>
          </p:cNvPr>
          <p:cNvSpPr/>
          <p:nvPr/>
        </p:nvSpPr>
        <p:spPr>
          <a:xfrm>
            <a:off x="7794593" y="3036163"/>
            <a:ext cx="337353" cy="3551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D84F44B5-A2C1-FB9C-11FF-C325268D6CE1}"/>
              </a:ext>
            </a:extLst>
          </p:cNvPr>
          <p:cNvSpPr/>
          <p:nvPr/>
        </p:nvSpPr>
        <p:spPr>
          <a:xfrm>
            <a:off x="8131946" y="2938510"/>
            <a:ext cx="328474" cy="328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16C26B3C-2667-D9C1-21D6-DF8A1CA2C992}"/>
              </a:ext>
            </a:extLst>
          </p:cNvPr>
          <p:cNvSpPr/>
          <p:nvPr/>
        </p:nvSpPr>
        <p:spPr>
          <a:xfrm>
            <a:off x="8842159" y="3098308"/>
            <a:ext cx="328474" cy="328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484E2E3B-A720-8F2F-5FB0-EA6DAFDC48A2}"/>
              </a:ext>
            </a:extLst>
          </p:cNvPr>
          <p:cNvSpPr/>
          <p:nvPr/>
        </p:nvSpPr>
        <p:spPr>
          <a:xfrm>
            <a:off x="10733103" y="2814221"/>
            <a:ext cx="266330" cy="25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4A2270F5-6608-6691-A165-3ECACF1A5DB9}"/>
              </a:ext>
            </a:extLst>
          </p:cNvPr>
          <p:cNvSpPr/>
          <p:nvPr/>
        </p:nvSpPr>
        <p:spPr>
          <a:xfrm>
            <a:off x="10697592" y="3045040"/>
            <a:ext cx="266330" cy="25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91177451-7CDE-4FE4-1396-3FEE0F2F4EAE}"/>
              </a:ext>
            </a:extLst>
          </p:cNvPr>
          <p:cNvSpPr/>
          <p:nvPr/>
        </p:nvSpPr>
        <p:spPr>
          <a:xfrm>
            <a:off x="10910656" y="3133817"/>
            <a:ext cx="266330" cy="25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Oval 1043">
            <a:extLst>
              <a:ext uri="{FF2B5EF4-FFF2-40B4-BE49-F238E27FC236}">
                <a16:creationId xmlns:a16="http://schemas.microsoft.com/office/drawing/2014/main" id="{FD5A73F5-33BB-3096-27A0-67C5C00740BB}"/>
              </a:ext>
            </a:extLst>
          </p:cNvPr>
          <p:cNvSpPr/>
          <p:nvPr/>
        </p:nvSpPr>
        <p:spPr>
          <a:xfrm>
            <a:off x="11194741" y="2858610"/>
            <a:ext cx="266330" cy="25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Oval 1044">
            <a:extLst>
              <a:ext uri="{FF2B5EF4-FFF2-40B4-BE49-F238E27FC236}">
                <a16:creationId xmlns:a16="http://schemas.microsoft.com/office/drawing/2014/main" id="{75492032-3394-B3A7-0015-D76FF7310DB2}"/>
              </a:ext>
            </a:extLst>
          </p:cNvPr>
          <p:cNvSpPr/>
          <p:nvPr/>
        </p:nvSpPr>
        <p:spPr>
          <a:xfrm>
            <a:off x="11443316" y="2769833"/>
            <a:ext cx="266330" cy="25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6" name="Oval 1045">
            <a:extLst>
              <a:ext uri="{FF2B5EF4-FFF2-40B4-BE49-F238E27FC236}">
                <a16:creationId xmlns:a16="http://schemas.microsoft.com/office/drawing/2014/main" id="{DC8A3497-4269-4B70-ED59-2C9C33F2B70D}"/>
              </a:ext>
            </a:extLst>
          </p:cNvPr>
          <p:cNvSpPr/>
          <p:nvPr/>
        </p:nvSpPr>
        <p:spPr>
          <a:xfrm>
            <a:off x="11496582" y="3000653"/>
            <a:ext cx="266330" cy="257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F5074CB4-94A4-0AB0-97B1-30179C8034EC}"/>
              </a:ext>
            </a:extLst>
          </p:cNvPr>
          <p:cNvSpPr/>
          <p:nvPr/>
        </p:nvSpPr>
        <p:spPr>
          <a:xfrm>
            <a:off x="4607511" y="1802167"/>
            <a:ext cx="1305017" cy="10653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52C616CB-DF43-E609-F237-8A5CED09ABA2}"/>
              </a:ext>
            </a:extLst>
          </p:cNvPr>
          <p:cNvSpPr/>
          <p:nvPr/>
        </p:nvSpPr>
        <p:spPr>
          <a:xfrm>
            <a:off x="1358284" y="1757778"/>
            <a:ext cx="1429304" cy="10653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76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uiExpand="1" build="p"/>
      <p:bldP spid="11" grpId="0"/>
      <p:bldP spid="14" grpId="0"/>
      <p:bldP spid="15" grpId="0"/>
      <p:bldP spid="17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1024" grpId="0" animBg="1"/>
      <p:bldP spid="1025" grpId="0" animBg="1"/>
      <p:bldP spid="1026" grpId="0" animBg="1"/>
      <p:bldP spid="1027" grpId="0" animBg="1"/>
      <p:bldP spid="1028" grpId="0" animBg="1"/>
      <p:bldP spid="1030" grpId="0" animBg="1"/>
      <p:bldP spid="1031" grpId="0" animBg="1"/>
      <p:bldP spid="1033" grpId="0" animBg="1"/>
      <p:bldP spid="1034" grpId="0" animBg="1"/>
      <p:bldP spid="1043" grpId="0" animBg="1"/>
      <p:bldP spid="1044" grpId="0" animBg="1"/>
      <p:bldP spid="1045" grpId="0" animBg="1"/>
      <p:bldP spid="1046" grpId="0" animBg="1"/>
      <p:bldP spid="1047" grpId="0" animBg="1"/>
      <p:bldP spid="10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78392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04222" y="1248578"/>
            <a:ext cx="793214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11733" y="3314947"/>
              <a:ext cx="25627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90955" y="5115705"/>
              <a:ext cx="28496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4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3051624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80589" y="5146644"/>
              <a:ext cx="28496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773821" y="1524000"/>
            <a:ext cx="77511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r-FR" sz="5400" noProof="0" dirty="0" err="1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fr-FR" sz="5400" noProof="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noProof="0" dirty="0" err="1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fr-FR" sz="5400" noProof="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noProof="0" dirty="0" err="1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fr-FR" sz="5400" noProof="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noProof="0" dirty="0" err="1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fr-FR" sz="5400" noProof="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5400" noProof="0" dirty="0" err="1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fr-FR" sz="5400" noProof="0" dirty="0" smtClean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2750214"/>
            <a:ext cx="4038600" cy="1671118"/>
            <a:chOff x="1773821" y="2750214"/>
            <a:chExt cx="4038600" cy="1671118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15237" y="2750214"/>
              <a:ext cx="3635567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US" sz="4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203373" y="5131998"/>
              <a:ext cx="345929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  <a:r>
                <a:rPr kumimoji="0" lang="en-US" sz="48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kumimoji="0" lang="en-US" sz="48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mái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632155" y="5154032"/>
              <a:ext cx="350336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4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US" sz="44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104222" y="1248578"/>
            <a:ext cx="793214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79307" y="335257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36882" y="507956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894" y="5006579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13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6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B4E8A22-22B1-401E-D043-598258B6F392}"/>
              </a:ext>
            </a:extLst>
          </p:cNvPr>
          <p:cNvGrpSpPr/>
          <p:nvPr/>
        </p:nvGrpSpPr>
        <p:grpSpPr>
          <a:xfrm>
            <a:off x="764806" y="533117"/>
            <a:ext cx="7307196" cy="570588"/>
            <a:chOff x="1183343" y="1464304"/>
            <a:chExt cx="7307196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CE8A99-D196-DB55-EA51-10A6F3053FC8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4842EE5-A6AD-CD65-F7F9-8A03B3D2705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C4BCDE3B-4FB4-5370-2A7E-834501107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5856428" y="1020389"/>
            <a:ext cx="6191691" cy="2792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165FCA-EBB1-C420-9BF1-08DE8CE70A33}"/>
              </a:ext>
            </a:extLst>
          </p:cNvPr>
          <p:cNvSpPr txBox="1"/>
          <p:nvPr/>
        </p:nvSpPr>
        <p:spPr>
          <a:xfrm>
            <a:off x="520860" y="1518607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Mai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520860" y="2425951"/>
            <a:ext cx="6096000" cy="13051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9189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4E8A22-22B1-401E-D043-598258B6F392}"/>
              </a:ext>
            </a:extLst>
          </p:cNvPr>
          <p:cNvGrpSpPr/>
          <p:nvPr/>
        </p:nvGrpSpPr>
        <p:grpSpPr>
          <a:xfrm>
            <a:off x="764806" y="533117"/>
            <a:ext cx="7307196" cy="570588"/>
            <a:chOff x="1183343" y="1464304"/>
            <a:chExt cx="7307196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CE8A99-D196-DB55-EA51-10A6F3053FC8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4842EE5-A6AD-CD65-F7F9-8A03B3D2705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C4BCDE3B-4FB4-5370-2A7E-834501107A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913812" y="1503679"/>
            <a:ext cx="6439988" cy="2904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165FCA-EBB1-C420-9BF1-08DE8CE70A33}"/>
              </a:ext>
            </a:extLst>
          </p:cNvPr>
          <p:cNvSpPr txBox="1"/>
          <p:nvPr/>
        </p:nvSpPr>
        <p:spPr>
          <a:xfrm>
            <a:off x="838200" y="1473468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Mai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0153605-AC0B-5B20-2A23-59E235C32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74435"/>
              </p:ext>
            </p:extLst>
          </p:nvPr>
        </p:nvGraphicFramePr>
        <p:xfrm>
          <a:off x="838200" y="2989901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8872BE5-B62F-569B-B405-95CC69CC916C}"/>
              </a:ext>
            </a:extLst>
          </p:cNvPr>
          <p:cNvSpPr txBox="1"/>
          <p:nvPr/>
        </p:nvSpPr>
        <p:spPr>
          <a:xfrm>
            <a:off x="1225557" y="356405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F65DD-A96F-E458-0389-344F3813EE19}"/>
              </a:ext>
            </a:extLst>
          </p:cNvPr>
          <p:cNvSpPr txBox="1"/>
          <p:nvPr/>
        </p:nvSpPr>
        <p:spPr>
          <a:xfrm>
            <a:off x="2384532" y="358814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DD46B8-F66C-D006-6B56-D2C526E81EA5}"/>
              </a:ext>
            </a:extLst>
          </p:cNvPr>
          <p:cNvSpPr txBox="1"/>
          <p:nvPr/>
        </p:nvSpPr>
        <p:spPr>
          <a:xfrm>
            <a:off x="3721447" y="3614983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1DE07EFA-8644-32C5-38D0-54F51B78E5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8186" y="3068034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FCE43A75-EFD7-F355-4F51-D3324C141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9111" y="306803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DE4BFD7-CADE-BFE2-8394-7FF8764BEE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479512" y="5001694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CC6E4C-44F0-6D5F-970E-7185B0EF8675}"/>
              </a:ext>
            </a:extLst>
          </p:cNvPr>
          <p:cNvSpPr/>
          <p:nvPr/>
        </p:nvSpPr>
        <p:spPr>
          <a:xfrm>
            <a:off x="6525087" y="1784412"/>
            <a:ext cx="372863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1B2462-FE9E-3B8E-8F44-8C2825061622}"/>
              </a:ext>
            </a:extLst>
          </p:cNvPr>
          <p:cNvSpPr/>
          <p:nvPr/>
        </p:nvSpPr>
        <p:spPr>
          <a:xfrm>
            <a:off x="8025414" y="2388094"/>
            <a:ext cx="372862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8DACD8-318C-C480-41BB-DC32442B1118}"/>
              </a:ext>
            </a:extLst>
          </p:cNvPr>
          <p:cNvSpPr/>
          <p:nvPr/>
        </p:nvSpPr>
        <p:spPr>
          <a:xfrm>
            <a:off x="9436963" y="2308195"/>
            <a:ext cx="372862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D34EFA-AD55-84B0-672F-73FDC95C781C}"/>
              </a:ext>
            </a:extLst>
          </p:cNvPr>
          <p:cNvSpPr/>
          <p:nvPr/>
        </p:nvSpPr>
        <p:spPr>
          <a:xfrm>
            <a:off x="10866268" y="1855433"/>
            <a:ext cx="372862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8B7AF080-1D88-0159-5F40-F2D40F29C72A}"/>
              </a:ext>
            </a:extLst>
          </p:cNvPr>
          <p:cNvSpPr/>
          <p:nvPr/>
        </p:nvSpPr>
        <p:spPr>
          <a:xfrm>
            <a:off x="6303145" y="2601157"/>
            <a:ext cx="372862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F39DCC6E-84C2-6EE7-544F-8E97F9A50BEB}"/>
              </a:ext>
            </a:extLst>
          </p:cNvPr>
          <p:cNvSpPr/>
          <p:nvPr/>
        </p:nvSpPr>
        <p:spPr>
          <a:xfrm>
            <a:off x="8096434" y="3231472"/>
            <a:ext cx="372862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7CDFA815-D147-F18B-A5E2-8CA76C3CC93E}"/>
              </a:ext>
            </a:extLst>
          </p:cNvPr>
          <p:cNvSpPr/>
          <p:nvPr/>
        </p:nvSpPr>
        <p:spPr>
          <a:xfrm>
            <a:off x="10058399" y="3045041"/>
            <a:ext cx="372862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6619DD37-CABD-702D-D654-FEF4A39DA325}"/>
              </a:ext>
            </a:extLst>
          </p:cNvPr>
          <p:cNvSpPr/>
          <p:nvPr/>
        </p:nvSpPr>
        <p:spPr>
          <a:xfrm>
            <a:off x="7013358" y="2050742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A207FEC4-9353-E707-54D9-1015C2FD5471}"/>
              </a:ext>
            </a:extLst>
          </p:cNvPr>
          <p:cNvSpPr/>
          <p:nvPr/>
        </p:nvSpPr>
        <p:spPr>
          <a:xfrm>
            <a:off x="8478173" y="2423604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EA613C0-618B-8C33-7895-94DEB46CB399}"/>
              </a:ext>
            </a:extLst>
          </p:cNvPr>
          <p:cNvSpPr/>
          <p:nvPr/>
        </p:nvSpPr>
        <p:spPr>
          <a:xfrm>
            <a:off x="9925234" y="2192784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DFC7B5E-1C1E-E210-B416-ED2252E4DE01}"/>
              </a:ext>
            </a:extLst>
          </p:cNvPr>
          <p:cNvSpPr/>
          <p:nvPr/>
        </p:nvSpPr>
        <p:spPr>
          <a:xfrm>
            <a:off x="6738150" y="2760954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63BC0391-EF39-DD71-EE8D-56CB4EEB3554}"/>
              </a:ext>
            </a:extLst>
          </p:cNvPr>
          <p:cNvSpPr/>
          <p:nvPr/>
        </p:nvSpPr>
        <p:spPr>
          <a:xfrm>
            <a:off x="7190911" y="3018407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8F567CA9-3023-DD8D-8844-C440F5DE512A}"/>
              </a:ext>
            </a:extLst>
          </p:cNvPr>
          <p:cNvSpPr/>
          <p:nvPr/>
        </p:nvSpPr>
        <p:spPr>
          <a:xfrm>
            <a:off x="8558072" y="3266982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89A81E75-FEA3-1443-ED7C-4334733E9221}"/>
              </a:ext>
            </a:extLst>
          </p:cNvPr>
          <p:cNvSpPr/>
          <p:nvPr/>
        </p:nvSpPr>
        <p:spPr>
          <a:xfrm>
            <a:off x="9072977" y="3266982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2" name="Rectangle 1061">
            <a:extLst>
              <a:ext uri="{FF2B5EF4-FFF2-40B4-BE49-F238E27FC236}">
                <a16:creationId xmlns:a16="http://schemas.microsoft.com/office/drawing/2014/main" id="{8FF9C563-C45C-10D4-B119-DD99675B39B2}"/>
              </a:ext>
            </a:extLst>
          </p:cNvPr>
          <p:cNvSpPr/>
          <p:nvPr/>
        </p:nvSpPr>
        <p:spPr>
          <a:xfrm>
            <a:off x="10537792" y="2867487"/>
            <a:ext cx="372862" cy="51490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5DE34FBC-524F-050B-E80E-B1D66940F1AF}"/>
              </a:ext>
            </a:extLst>
          </p:cNvPr>
          <p:cNvSpPr/>
          <p:nvPr/>
        </p:nvSpPr>
        <p:spPr>
          <a:xfrm>
            <a:off x="8957568" y="2388093"/>
            <a:ext cx="372862" cy="5149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980CDC7E-FE31-5153-64FE-32C85E347DE8}"/>
              </a:ext>
            </a:extLst>
          </p:cNvPr>
          <p:cNvSpPr/>
          <p:nvPr/>
        </p:nvSpPr>
        <p:spPr>
          <a:xfrm>
            <a:off x="10404628" y="2032986"/>
            <a:ext cx="372862" cy="5149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CDFF2DBB-D226-0B43-1E3B-02DA5C76A5DD}"/>
              </a:ext>
            </a:extLst>
          </p:cNvPr>
          <p:cNvSpPr/>
          <p:nvPr/>
        </p:nvSpPr>
        <p:spPr>
          <a:xfrm>
            <a:off x="7608162" y="3204839"/>
            <a:ext cx="372862" cy="5149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7" name="Rectangle 1066">
            <a:extLst>
              <a:ext uri="{FF2B5EF4-FFF2-40B4-BE49-F238E27FC236}">
                <a16:creationId xmlns:a16="http://schemas.microsoft.com/office/drawing/2014/main" id="{E69F84D8-EEA6-0824-558D-744BF3AFC2E1}"/>
              </a:ext>
            </a:extLst>
          </p:cNvPr>
          <p:cNvSpPr/>
          <p:nvPr/>
        </p:nvSpPr>
        <p:spPr>
          <a:xfrm>
            <a:off x="9579005" y="3160451"/>
            <a:ext cx="372862" cy="5149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Rectangle 1067">
            <a:extLst>
              <a:ext uri="{FF2B5EF4-FFF2-40B4-BE49-F238E27FC236}">
                <a16:creationId xmlns:a16="http://schemas.microsoft.com/office/drawing/2014/main" id="{12EAA8AF-DCE8-146F-D58E-D3CCBFA43731}"/>
              </a:ext>
            </a:extLst>
          </p:cNvPr>
          <p:cNvSpPr/>
          <p:nvPr/>
        </p:nvSpPr>
        <p:spPr>
          <a:xfrm>
            <a:off x="7590407" y="2290439"/>
            <a:ext cx="372862" cy="51490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3E2E4C56-06EC-D887-17C4-1E66D565789C}"/>
              </a:ext>
            </a:extLst>
          </p:cNvPr>
          <p:cNvSpPr txBox="1"/>
          <p:nvPr/>
        </p:nvSpPr>
        <p:spPr>
          <a:xfrm>
            <a:off x="865122" y="4554517"/>
            <a:ext cx="747701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70" name="Picture 1069" descr="Screen Clipping">
            <a:extLst>
              <a:ext uri="{FF2B5EF4-FFF2-40B4-BE49-F238E27FC236}">
                <a16:creationId xmlns:a16="http://schemas.microsoft.com/office/drawing/2014/main" id="{32398313-313D-FC18-2921-249300BE90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271917" y="472360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071" name="Picture 1070" descr="Screen Clipping">
            <a:extLst>
              <a:ext uri="{FF2B5EF4-FFF2-40B4-BE49-F238E27FC236}">
                <a16:creationId xmlns:a16="http://schemas.microsoft.com/office/drawing/2014/main" id="{91736DC1-BAB7-E6C4-573E-B164E35205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5608132" y="5354321"/>
            <a:ext cx="570588" cy="410809"/>
          </a:xfrm>
          <a:prstGeom prst="roundRect">
            <a:avLst>
              <a:gd name="adj" fmla="val 29875"/>
            </a:avLst>
          </a:prstGeom>
        </p:spPr>
      </p:pic>
    </p:spTree>
    <p:extLst>
      <p:ext uri="{BB962C8B-B14F-4D97-AF65-F5344CB8AC3E}">
        <p14:creationId xmlns:p14="http://schemas.microsoft.com/office/powerpoint/2010/main" val="3633923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26" grpId="0" animBg="1"/>
      <p:bldP spid="27" grpId="0" animBg="1"/>
      <p:bldP spid="30" grpId="0" animBg="1"/>
      <p:bldP spid="31" grpId="0" animBg="1"/>
      <p:bldP spid="1024" grpId="0" animBg="1"/>
      <p:bldP spid="1025" grpId="0" animBg="1"/>
      <p:bldP spid="1027" grpId="0" animBg="1"/>
      <p:bldP spid="1028" grpId="0" animBg="1"/>
      <p:bldP spid="1030" grpId="0" animBg="1"/>
      <p:bldP spid="1031" grpId="0" animBg="1"/>
      <p:bldP spid="1033" grpId="0" animBg="1"/>
      <p:bldP spid="1034" grpId="0" animBg="1"/>
      <p:bldP spid="1060" grpId="0" animBg="1"/>
      <p:bldP spid="1061" grpId="0" animBg="1"/>
      <p:bldP spid="1062" grpId="0" animBg="1"/>
      <p:bldP spid="1064" grpId="0" animBg="1"/>
      <p:bldP spid="1065" grpId="0" animBg="1"/>
      <p:bldP spid="1066" grpId="0" animBg="1"/>
      <p:bldP spid="1067" grpId="0" animBg="1"/>
      <p:bldP spid="1068" grpId="0" animBg="1"/>
      <p:bldP spid="10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206E9-F205-2D6B-FD19-AB952D2D4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55" y="1669854"/>
            <a:ext cx="10906689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ếm Sao _ Bài Hát Thiếu Nhi vui nhộn _ Viet Nam Baby Song _ Counting Song in Viet Nam">
            <a:hlinkClick r:id="" action="ppaction://media"/>
            <a:extLst>
              <a:ext uri="{FF2B5EF4-FFF2-40B4-BE49-F238E27FC236}">
                <a16:creationId xmlns:a16="http://schemas.microsoft.com/office/drawing/2014/main" id="{315F4944-7218-9353-3DEF-BFCFBBDB0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: Rounded Corners 760">
            <a:extLst>
              <a:ext uri="{FF2B5EF4-FFF2-40B4-BE49-F238E27FC236}">
                <a16:creationId xmlns:a16="http://schemas.microsoft.com/office/drawing/2014/main" id="{5E6A9355-21B3-B096-8A9F-9F632FA73A91}"/>
              </a:ext>
            </a:extLst>
          </p:cNvPr>
          <p:cNvSpPr/>
          <p:nvPr/>
        </p:nvSpPr>
        <p:spPr>
          <a:xfrm>
            <a:off x="2661920" y="284480"/>
            <a:ext cx="9010358" cy="4273787"/>
          </a:xfrm>
          <a:prstGeom prst="roundRect">
            <a:avLst>
              <a:gd name="adj" fmla="val 9491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6609D-D6DF-7EC3-2799-8CC2A0BF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686" y="910269"/>
            <a:ext cx="3920068" cy="1542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433AA2-15E3-CF46-7B76-D340AD9CD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725" y="1695568"/>
            <a:ext cx="8376630" cy="31214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9CBE29-B268-752E-50A5-6EF67D173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29" y="2030979"/>
            <a:ext cx="3143184" cy="4983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AB5B3C-C604-1261-1B06-7D4E312E6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4445" y="-84396"/>
            <a:ext cx="3212870" cy="156071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F3BA7B-630F-5A01-C131-B8C94DA8BF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8" y="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16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3B5EC-377E-FEE5-9073-C8018458F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27" y="-79499"/>
            <a:ext cx="6486706" cy="5797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FA2EE-0DD9-FEC4-0F00-B29E2641B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0" y="1879600"/>
            <a:ext cx="3846409" cy="415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68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22407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523;p25">
            <a:extLst>
              <a:ext uri="{FF2B5EF4-FFF2-40B4-BE49-F238E27FC236}">
                <a16:creationId xmlns:a16="http://schemas.microsoft.com/office/drawing/2014/main" id="{6A54C319-6743-7937-94B0-A551E7700D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005DC9-58CE-FADB-36F1-9409558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0" y="1582889"/>
            <a:ext cx="1818694" cy="288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FFB1E-59C0-DC17-A7AF-79F2004C6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750" y="340441"/>
            <a:ext cx="6918783" cy="385774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29320" y="4636252"/>
            <a:ext cx="10342908" cy="12416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Robot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giao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nhiễm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vụ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kiếm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phòng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nghệ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thuật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129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22407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523;p25">
            <a:extLst>
              <a:ext uri="{FF2B5EF4-FFF2-40B4-BE49-F238E27FC236}">
                <a16:creationId xmlns:a16="http://schemas.microsoft.com/office/drawing/2014/main" id="{6A54C319-6743-7937-94B0-A551E7700D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005DC9-58CE-FADB-36F1-9409558C1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0" y="1582889"/>
            <a:ext cx="1818694" cy="2883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FFB1E-59C0-DC17-A7AF-79F2004C6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750" y="340441"/>
            <a:ext cx="6918783" cy="385774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6BE33D2-D570-5E09-9BD9-661BE0DF0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992369"/>
              </p:ext>
            </p:extLst>
          </p:nvPr>
        </p:nvGraphicFramePr>
        <p:xfrm>
          <a:off x="1498551" y="4630170"/>
          <a:ext cx="9500884" cy="1228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5221">
                  <a:extLst>
                    <a:ext uri="{9D8B030D-6E8A-4147-A177-3AD203B41FA5}">
                      <a16:colId xmlns:a16="http://schemas.microsoft.com/office/drawing/2014/main" val="943914287"/>
                    </a:ext>
                  </a:extLst>
                </a:gridCol>
                <a:gridCol w="2375221">
                  <a:extLst>
                    <a:ext uri="{9D8B030D-6E8A-4147-A177-3AD203B41FA5}">
                      <a16:colId xmlns:a16="http://schemas.microsoft.com/office/drawing/2014/main" val="3338658073"/>
                    </a:ext>
                  </a:extLst>
                </a:gridCol>
                <a:gridCol w="2375221">
                  <a:extLst>
                    <a:ext uri="{9D8B030D-6E8A-4147-A177-3AD203B41FA5}">
                      <a16:colId xmlns:a16="http://schemas.microsoft.com/office/drawing/2014/main" val="3052687361"/>
                    </a:ext>
                  </a:extLst>
                </a:gridCol>
                <a:gridCol w="2375221">
                  <a:extLst>
                    <a:ext uri="{9D8B030D-6E8A-4147-A177-3AD203B41FA5}">
                      <a16:colId xmlns:a16="http://schemas.microsoft.com/office/drawing/2014/main" val="845566035"/>
                    </a:ext>
                  </a:extLst>
                </a:gridCol>
              </a:tblGrid>
              <a:tr h="61414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hồ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Bức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tượng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Ghế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0209"/>
                  </a:ext>
                </a:extLst>
              </a:tr>
              <a:tr h="6141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79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6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0" y="2166152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8" y="701336"/>
            <a:ext cx="8019981" cy="1917577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Em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 n</a:t>
            </a:r>
            <a:r>
              <a:rPr lang="vi-VN" sz="4800" b="1" dirty="0">
                <a:solidFill>
                  <a:prstClr val="black"/>
                </a:solidFill>
                <a:latin typeface="Calibri" panose="020F0502020204030204"/>
              </a:rPr>
              <a:t>hận xét về số lượng giá vẽ so với số lượng ghế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Ghế nhựa chữ A - Ghế lùn Đại nhựa Duy Tân [Màu đỏ - Ghế lùn] | Như Phương">
            <a:extLst>
              <a:ext uri="{FF2B5EF4-FFF2-40B4-BE49-F238E27FC236}">
                <a16:creationId xmlns:a16="http://schemas.microsoft.com/office/drawing/2014/main" id="{6216789C-B75F-E520-0844-8BC96F00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398" y="3085730"/>
            <a:ext cx="2751337" cy="27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2165D5-45A2-1A9B-338F-A73C76DCBF8E}"/>
              </a:ext>
            </a:extLst>
          </p:cNvPr>
          <p:cNvSpPr txBox="1"/>
          <p:nvPr/>
        </p:nvSpPr>
        <p:spPr>
          <a:xfrm>
            <a:off x="6640498" y="3045040"/>
            <a:ext cx="271656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 dirty="0"/>
              <a:t>=</a:t>
            </a:r>
          </a:p>
        </p:txBody>
      </p:sp>
      <p:pic>
        <p:nvPicPr>
          <p:cNvPr id="11" name="Picture 10" descr="A white board on a black background&#10;&#10;Description automatically generated">
            <a:extLst>
              <a:ext uri="{FF2B5EF4-FFF2-40B4-BE49-F238E27FC236}">
                <a16:creationId xmlns:a16="http://schemas.microsoft.com/office/drawing/2014/main" id="{20A5445C-77AA-582B-00CB-780CD467561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802" y="3109401"/>
            <a:ext cx="2766877" cy="27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22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9CAD2-E14B-AE63-5A9C-1E48F02B6D1A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D468D-E604-A2A1-BC0A-72A07945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0" y="2166152"/>
            <a:ext cx="2666427" cy="3680904"/>
          </a:xfrm>
          <a:prstGeom prst="rect">
            <a:avLst/>
          </a:prstGeom>
        </p:spPr>
      </p:pic>
      <p:sp>
        <p:nvSpPr>
          <p:cNvPr id="7" name="Speech Bubble: Rectangle with Corners Rounded 47">
            <a:extLst>
              <a:ext uri="{FF2B5EF4-FFF2-40B4-BE49-F238E27FC236}">
                <a16:creationId xmlns:a16="http://schemas.microsoft.com/office/drawing/2014/main" id="{7B41167A-1293-BBD3-10D4-41C048F4EA96}"/>
              </a:ext>
            </a:extLst>
          </p:cNvPr>
          <p:cNvSpPr/>
          <p:nvPr/>
        </p:nvSpPr>
        <p:spPr>
          <a:xfrm flipH="1">
            <a:off x="3556495" y="514906"/>
            <a:ext cx="8312949" cy="2104008"/>
          </a:xfrm>
          <a:prstGeom prst="wedgeRoundRectCallout">
            <a:avLst>
              <a:gd name="adj1" fmla="val 56719"/>
              <a:gd name="adj2" fmla="val 32162"/>
              <a:gd name="adj3" fmla="val 16667"/>
            </a:avLst>
          </a:prstGeom>
          <a:solidFill>
            <a:srgbClr val="E5FFE5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400" b="1" dirty="0" err="1">
                <a:solidFill>
                  <a:prstClr val="black"/>
                </a:solidFill>
              </a:rPr>
              <a:t>Nếu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mỗi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bạn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học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sinh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cần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một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ghế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và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một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giá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vẽ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để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học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vẽ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thì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có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thể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nhiều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nhất</a:t>
            </a:r>
            <a:r>
              <a:rPr lang="en-US" sz="3400" b="1" dirty="0">
                <a:solidFill>
                  <a:prstClr val="black"/>
                </a:solidFill>
              </a:rPr>
              <a:t> bao </a:t>
            </a:r>
            <a:r>
              <a:rPr lang="en-US" sz="3400" b="1" dirty="0" err="1">
                <a:solidFill>
                  <a:prstClr val="black"/>
                </a:solidFill>
              </a:rPr>
              <a:t>nhiêu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bạn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cùng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học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trong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phòng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học</a:t>
            </a:r>
            <a:r>
              <a:rPr lang="en-US" sz="3400" b="1" dirty="0">
                <a:solidFill>
                  <a:prstClr val="black"/>
                </a:solidFill>
              </a:rPr>
              <a:t> </a:t>
            </a:r>
            <a:r>
              <a:rPr lang="en-US" sz="3400" b="1" dirty="0" err="1">
                <a:solidFill>
                  <a:prstClr val="black"/>
                </a:solidFill>
              </a:rPr>
              <a:t>này</a:t>
            </a:r>
            <a:r>
              <a:rPr lang="en-US" sz="3400" b="1" dirty="0">
                <a:solidFill>
                  <a:prstClr val="black"/>
                </a:solidFill>
              </a:rPr>
              <a:t>?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 descr="A cartoon of a child&#10;&#10;Description automatically generated">
            <a:extLst>
              <a:ext uri="{FF2B5EF4-FFF2-40B4-BE49-F238E27FC236}">
                <a16:creationId xmlns:a16="http://schemas.microsoft.com/office/drawing/2014/main" id="{CF089FC9-6DFD-28F9-1800-AFD0E58E1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31" b="92079" l="9430" r="91009">
                        <a14:foregroundMark x1="41447" y1="8119" x2="63596" y2="8515"/>
                        <a14:foregroundMark x1="63596" y1="8515" x2="64035" y2="8713"/>
                        <a14:foregroundMark x1="47149" y1="84158" x2="48026" y2="92475"/>
                        <a14:foregroundMark x1="54605" y1="81386" x2="54605" y2="92079"/>
                        <a14:foregroundMark x1="56798" y1="81782" x2="59868" y2="91287"/>
                        <a14:foregroundMark x1="69737" y1="53465" x2="86842" y2="51485"/>
                        <a14:foregroundMark x1="46491" y1="58218" x2="63158" y2="55050"/>
                        <a14:foregroundMark x1="63158" y1="55050" x2="66667" y2="55248"/>
                        <a14:foregroundMark x1="87500" y1="47723" x2="91009" y2="52277"/>
                        <a14:foregroundMark x1="87061" y1="47921" x2="89693" y2="51683"/>
                        <a14:foregroundMark x1="46053" y1="6931" x2="64035" y2="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73" y="3346077"/>
            <a:ext cx="2557769" cy="28326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89E01F-512F-7DC6-7188-FE4EBFB3074B}"/>
              </a:ext>
            </a:extLst>
          </p:cNvPr>
          <p:cNvSpPr/>
          <p:nvPr/>
        </p:nvSpPr>
        <p:spPr>
          <a:xfrm>
            <a:off x="7315200" y="3986074"/>
            <a:ext cx="3284738" cy="12162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Nhiều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nhất</a:t>
            </a:r>
            <a:r>
              <a:rPr lang="en-US" sz="3600" dirty="0">
                <a:solidFill>
                  <a:srgbClr val="FF0000"/>
                </a:solidFill>
              </a:rPr>
              <a:t> 8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sinh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77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AFA2EE-0DD9-FEC4-0F00-B29E2641B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60" y="1879600"/>
            <a:ext cx="3846409" cy="4151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AF6821-D416-DFD4-00D7-95C589651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576" y="127008"/>
            <a:ext cx="548687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38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293</Words>
  <Application>Microsoft Office PowerPoint</Application>
  <PresentationFormat>Widescreen</PresentationFormat>
  <Paragraphs>64</Paragraphs>
  <Slides>19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#9Slide02 Noi dung dai</vt:lpstr>
      <vt:lpstr>#9Slide03 IcielNovecento sans E</vt:lpstr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102</cp:revision>
  <dcterms:created xsi:type="dcterms:W3CDTF">2024-03-16T02:25:33Z</dcterms:created>
  <dcterms:modified xsi:type="dcterms:W3CDTF">2026-04-15T03:27:04Z</dcterms:modified>
</cp:coreProperties>
</file>