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</p:sldMasterIdLst>
  <p:notesMasterIdLst>
    <p:notesMasterId r:id="rId17"/>
  </p:notesMasterIdLst>
  <p:sldIdLst>
    <p:sldId id="282" r:id="rId4"/>
    <p:sldId id="2791" r:id="rId5"/>
    <p:sldId id="2792" r:id="rId6"/>
    <p:sldId id="629" r:id="rId7"/>
    <p:sldId id="303" r:id="rId8"/>
    <p:sldId id="275" r:id="rId9"/>
    <p:sldId id="2774" r:id="rId10"/>
    <p:sldId id="2795" r:id="rId11"/>
    <p:sldId id="2781" r:id="rId12"/>
    <p:sldId id="2789" r:id="rId13"/>
    <p:sldId id="2793" r:id="rId14"/>
    <p:sldId id="2784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64379C-FFA9-49EE-9042-EE388A5438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5C6A6-EBB1-4402-BBBF-58F527F41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4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440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24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92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FF31-0158-4A3B-904C-6D2B7F30D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247524-67CE-45F6-87F2-38CDBC9F53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3F4DC-C625-4D6D-B659-0A8C8359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BE276F-9BF4-40A9-B42E-E6E0CC2A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389E0-5573-40FC-9093-B5DACDF3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34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ECE56-2012-4870-85D8-241089758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F14EB-0CB5-4835-B0B9-CF9EA7C1D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26CF8-588C-4BA2-A261-E6AABADEC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2813A-3CD3-4678-BCC2-8C7A0784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EE06-E2D7-44DF-9D52-18C355168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55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F75C1D-4810-4F4D-A8C1-42CCE64B19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DFE27-C74C-4AD0-B270-C8AB3D74E6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E65D2-9CDC-4FC2-8D52-EF1227B2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8ECF9-0993-4FB4-B135-729C15C01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E93BD-8E9F-4068-A528-1C284DF8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690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03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699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499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894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516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367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86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157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ABE28-EE6A-4396-8273-B84980ED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69E33-48BF-44E2-9190-26B120AB3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53F05-66C9-41CE-83DC-0CBC6CD07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881C0-E8A6-4646-AD10-BD10C403B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4674E-7BF0-4C1A-8911-15177569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5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026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790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796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82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460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827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303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391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2410236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363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08B9-7F39-49CB-B938-567970277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3B04A-0ED2-4D25-8C8B-7DB29E65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D0567-85B2-410D-83CA-50CAAC12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5A8F3-F272-446E-A8CB-71D24BC40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F7AE9-CF80-4D98-90A3-8E5079B3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6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542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959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951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4569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4088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2791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67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7333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091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2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76857-D515-49A9-9684-0592BF52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930F7-60CA-4316-8782-C43C3FF7D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9B70D-E071-4DA3-93ED-B72933E18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BEFBAF-36CE-48CB-8330-C42BAA3D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6CAFD-97F4-45B6-B600-3B24CF73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05F24-8732-47BB-9418-9D0338B0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748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102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39209"/>
      </p:ext>
    </p:extLst>
  </p:cSld>
  <p:clrMapOvr>
    <a:masterClrMapping/>
  </p:clrMapOvr>
  <p:transition spd="slow" advClick="0" advTm="200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37718"/>
      </p:ext>
    </p:extLst>
  </p:cSld>
  <p:clrMapOvr>
    <a:masterClrMapping/>
  </p:clrMapOvr>
  <p:transition spd="slow" advClick="0" advTm="200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2271"/>
      </p:ext>
    </p:extLst>
  </p:cSld>
  <p:clrMapOvr>
    <a:masterClrMapping/>
  </p:clrMapOvr>
  <p:transition spd="slow" advClick="0" advTm="200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965885"/>
      </p:ext>
    </p:extLst>
  </p:cSld>
  <p:clrMapOvr>
    <a:masterClrMapping/>
  </p:clrMapOvr>
  <p:transition spd="slow" advClick="0" advTm="2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24024"/>
      </p:ext>
    </p:extLst>
  </p:cSld>
  <p:clrMapOvr>
    <a:masterClrMapping/>
  </p:clrMapOvr>
  <p:transition spd="slow" advClick="0" advTm="2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98412"/>
      </p:ext>
    </p:extLst>
  </p:cSld>
  <p:clrMapOvr>
    <a:masterClrMapping/>
  </p:clrMapOvr>
  <p:transition spd="slow" advClick="0" advTm="200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7971"/>
      </p:ext>
    </p:extLst>
  </p:cSld>
  <p:clrMapOvr>
    <a:masterClrMapping/>
  </p:clrMapOvr>
  <p:transition spd="slow" advClick="0" advTm="200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710602"/>
      </p:ext>
    </p:extLst>
  </p:cSld>
  <p:clrMapOvr>
    <a:masterClrMapping/>
  </p:clrMapOvr>
  <p:transition spd="slow" advClick="0" advTm="2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557778"/>
      </p:ext>
    </p:extLst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C7CE5-13DD-4E2A-9038-D18B60D9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ED1BC-F79C-4475-9C4A-8E2B75A63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201B1-1082-4210-8CDC-33D1CFA76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A591F3-DA66-4F01-B356-F2DDF50CA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6A88E3-A2E1-4C50-AFED-46DF7A7EB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A7A22E-E9E4-4AA7-955E-6FD20AA86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3513A6-E26A-4486-930A-F1041D32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893801-AB53-4ACC-9B7C-60F23995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766622"/>
      </p:ext>
    </p:extLst>
  </p:cSld>
  <p:clrMapOvr>
    <a:masterClrMapping/>
  </p:clrMapOvr>
  <p:transition spd="slow" advClick="0" advTm="2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791364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59729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89147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124913"/>
      </p:ext>
    </p:extLst>
  </p:cSld>
  <p:clrMapOvr>
    <a:masterClrMapping/>
  </p:clrMapOvr>
  <p:transition spd="slow" advClick="0" advTm="2000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197860"/>
      </p:ext>
    </p:extLst>
  </p:cSld>
  <p:clrMapOvr>
    <a:masterClrMapping/>
  </p:clrMapOvr>
  <p:transition spd="slow" advClick="0" advTm="2000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313508"/>
      </p:ext>
    </p:extLst>
  </p:cSld>
  <p:clrMapOvr>
    <a:masterClrMapping/>
  </p:clrMapOvr>
  <p:transition spd="slow" advClick="0" advTm="2000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063245"/>
      </p:ext>
    </p:extLst>
  </p:cSld>
  <p:clrMapOvr>
    <a:masterClrMapping/>
  </p:clrMapOvr>
  <p:transition spd="slow" advClick="0" advTm="2000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992739"/>
      </p:ext>
    </p:extLst>
  </p:cSld>
  <p:clrMapOvr>
    <a:masterClrMapping/>
  </p:clrMapOvr>
  <p:transition spd="slow" advClick="0" advTm="2000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881959"/>
      </p:ext>
    </p:extLst>
  </p:cSld>
  <p:clrMapOvr>
    <a:masterClrMapping/>
  </p:clrMapOvr>
  <p:transition spd="slow" advClick="0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38023-E77C-414E-AE9D-CE1F58FE0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8391E-5003-409E-AD47-7BB7A92D2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36862D-5131-4D0D-8D29-22A93BC9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47FE5-96B6-4445-80AE-61B5CE2E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86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107254"/>
      </p:ext>
    </p:extLst>
  </p:cSld>
  <p:clrMapOvr>
    <a:masterClrMapping/>
  </p:clrMapOvr>
  <p:transition spd="slow" advClick="0" advTm="2000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115290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0443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55184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146474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92431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134140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255148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27670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130209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07AF1A-9C96-4369-ACB9-B33CBBCE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9AD16-81A5-4F97-9CB1-B8EBBFE9E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6F2E2-AA93-40C4-AB4C-C881678AE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8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290956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2423-C4D2-4982-A6CE-D055E523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7EC00-69A3-47E5-9703-F976D5C1C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4947B-39AB-4675-8199-B21E7A2A6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5E527-CEB0-4274-9805-3BE46B0C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BAE39-E10C-4C29-BBA0-F32DBB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C5CC6-A7BA-4721-AA92-CE39015B9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7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E974C-1D81-4832-8FC3-2910AC947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C7B8A5-8A87-40C0-8CED-B673C496D3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414E2-2F28-44F0-B570-4D0AE5B09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6ADFB-F2DB-4002-9C33-9C8CF76F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45BD7-9E37-4B37-A363-2CE5BB59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DB5C7-F4E0-40FB-BB98-180BCECA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85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image" Target="../media/image1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A7B9F-08F2-4314-912A-14FA77374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B9206E-6DBA-4D01-9079-91B73E349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B1C32-EFC6-437D-A077-9B9959B5D1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83F77-85EB-4AD1-AB2C-6D5FE489F53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9532C-8279-4F86-B5B0-87E17592C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40BC-6716-46BD-96D0-4B3B6DA08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CCD30-F179-4630-9A3A-754564580D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55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A1A174-2DC2-49AF-77C9-D74A16CF4A6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247" y="0"/>
            <a:ext cx="1463410" cy="146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6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73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8304AED-DF9B-45BE-A7C1-B5D2FD9E53C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33D16-1A11-400B-A8CC-34FD56FEFD5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66AAB8-B394-4FEB-BF69-4B9302AFD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B99EDE4-E12D-7A56-E2D2-5DB6952C8010}"/>
              </a:ext>
            </a:extLst>
          </p:cNvPr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8" y="105368"/>
            <a:ext cx="1538824" cy="15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7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  <p:sldLayoutId id="2147483697" r:id="rId20"/>
    <p:sldLayoutId id="2147483698" r:id="rId21"/>
    <p:sldLayoutId id="2147483699" r:id="rId22"/>
    <p:sldLayoutId id="2147483700" r:id="rId23"/>
    <p:sldLayoutId id="2147483701" r:id="rId24"/>
    <p:sldLayoutId id="2147483702" r:id="rId25"/>
    <p:sldLayoutId id="2147483703" r:id="rId26"/>
    <p:sldLayoutId id="2147483704" r:id="rId27"/>
    <p:sldLayoutId id="2147483705" r:id="rId28"/>
    <p:sldLayoutId id="2147483706" r:id="rId29"/>
    <p:sldLayoutId id="2147483707" r:id="rId30"/>
    <p:sldLayoutId id="2147483708" r:id="rId31"/>
    <p:sldLayoutId id="2147483709" r:id="rId32"/>
    <p:sldLayoutId id="2147483710" r:id="rId33"/>
    <p:sldLayoutId id="2147483711" r:id="rId34"/>
    <p:sldLayoutId id="2147483712" r:id="rId35"/>
    <p:sldLayoutId id="2147483713" r:id="rId36"/>
    <p:sldLayoutId id="2147483714" r:id="rId37"/>
    <p:sldLayoutId id="2147483715" r:id="rId38"/>
    <p:sldLayoutId id="2147483716" r:id="rId39"/>
    <p:sldLayoutId id="2147483717" r:id="rId40"/>
    <p:sldLayoutId id="2147483718" r:id="rId41"/>
    <p:sldLayoutId id="2147483719" r:id="rId42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emf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emf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emf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1.wdp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sv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F470D-E763-4D07-B780-3F548F860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9126" y="4146697"/>
            <a:ext cx="7677102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Môn: Hoạt động trải nghiệm</a:t>
            </a:r>
          </a:p>
          <a:p>
            <a:pPr algn="ctr"/>
            <a:r>
              <a:rPr lang="vi-VN" sz="4400" b="1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GVCN: Phan Hồng Nhung</a:t>
            </a:r>
          </a:p>
          <a:p>
            <a:pPr algn="ctr"/>
            <a:r>
              <a:rPr lang="vi-VN" sz="4400" b="1" cap="none" spc="0" dirty="0" smtClean="0">
                <a:ln w="0"/>
                <a:solidFill>
                  <a:schemeClr val="accent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Lớp: 2A3</a:t>
            </a:r>
            <a:endParaRPr lang="en-US" sz="4400" b="1" cap="none" spc="0" dirty="0">
              <a:ln w="0"/>
              <a:solidFill>
                <a:schemeClr val="accent5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56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0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26766689-86AF-D84D-E29E-DB66586D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5" y="0"/>
            <a:ext cx="6968669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 descr="248288a694d7a183367fb0367a596b10">
            <a:extLst>
              <a:ext uri="{FF2B5EF4-FFF2-40B4-BE49-F238E27FC236}">
                <a16:creationId xmlns:a16="http://schemas.microsoft.com/office/drawing/2014/main" id="{9FF31813-2420-DE8A-5358-6CD120108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12" name="Picture 4" descr="Cute For Teachers Clipart Transparent PNG Hd, Cute Teacher Clipart, Lovely,  Teacher, Clipart PNG Image For Free Download">
            <a:extLst>
              <a:ext uri="{FF2B5EF4-FFF2-40B4-BE49-F238E27FC236}">
                <a16:creationId xmlns:a16="http://schemas.microsoft.com/office/drawing/2014/main" id="{33AA2517-CE52-314A-92E9-E2EFA2CC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63" l="10000" r="90000">
                        <a14:foregroundMark x1="57188" y1="91563" x2="57188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971" y="113211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C1D67-8154-49A0-9967-9BDD8AE647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10096195" y="2768476"/>
            <a:ext cx="2095803" cy="4107938"/>
          </a:xfrm>
          <a:prstGeom prst="rect">
            <a:avLst/>
          </a:prstGeom>
        </p:spPr>
      </p:pic>
      <p:sp>
        <p:nvSpPr>
          <p:cNvPr id="11" name="Google Shape;444;p24">
            <a:extLst>
              <a:ext uri="{FF2B5EF4-FFF2-40B4-BE49-F238E27FC236}">
                <a16:creationId xmlns:a16="http://schemas.microsoft.com/office/drawing/2014/main" id="{F699571D-906B-4CF2-88B2-53335D60C339}"/>
              </a:ext>
            </a:extLst>
          </p:cNvPr>
          <p:cNvSpPr txBox="1"/>
          <p:nvPr/>
        </p:nvSpPr>
        <p:spPr>
          <a:xfrm flipH="1">
            <a:off x="3609767" y="774441"/>
            <a:ext cx="5097898" cy="303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3. Hoạt động theo chủ điểm</a:t>
            </a:r>
            <a:endParaRPr lang="en" sz="4000" b="1" kern="0" dirty="0">
              <a:solidFill>
                <a:srgbClr val="000000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3064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7131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937392-EA0F-DAEC-A91F-56A0F85ADBE3}"/>
              </a:ext>
            </a:extLst>
          </p:cNvPr>
          <p:cNvGrpSpPr/>
          <p:nvPr/>
        </p:nvGrpSpPr>
        <p:grpSpPr>
          <a:xfrm>
            <a:off x="286748" y="3434973"/>
            <a:ext cx="4409078" cy="3587168"/>
            <a:chOff x="0" y="2686369"/>
            <a:chExt cx="5455920" cy="4503431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CA83D45-4181-4B46-948A-829A7064A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7CB7F395-762A-E557-8D13-332862DA6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2338" y="1790438"/>
            <a:ext cx="119907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Chuyển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trường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là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thay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đổi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,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không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phải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kết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thức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.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Tình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bạn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vẫn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còn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nếu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chúng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ta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biết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quan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tâm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và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giữ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liên</a:t>
            </a:r>
            <a:r>
              <a:rPr lang="en-US" sz="36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en-US" sz="36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lạc</a:t>
            </a:r>
            <a:endParaRPr lang="en" sz="3600" b="1" kern="0" dirty="0">
              <a:solidFill>
                <a:srgbClr val="000000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8100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60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C8E0F-FB97-1427-AD8E-C818590D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424" y="818798"/>
            <a:ext cx="7230483" cy="434072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C03390CC-0C5F-34C8-0574-03CB8BA06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-9144"/>
            <a:ext cx="12192000" cy="6858000"/>
          </a:xfrm>
          <a:prstGeom prst="rect">
            <a:avLst/>
          </a:prstGeom>
        </p:spPr>
      </p:pic>
      <p:pic>
        <p:nvPicPr>
          <p:cNvPr id="5" name="Hình ảnh 9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3795414F-6855-DE26-BBCD-3DA2C82DFF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-23937" y="3950354"/>
            <a:ext cx="3364250" cy="2907645"/>
          </a:xfrm>
          <a:prstGeom prst="rect">
            <a:avLst/>
          </a:prstGeom>
        </p:spPr>
      </p:pic>
      <p:pic>
        <p:nvPicPr>
          <p:cNvPr id="6" name="Hình ảnh 11">
            <a:extLst>
              <a:ext uri="{FF2B5EF4-FFF2-40B4-BE49-F238E27FC236}">
                <a16:creationId xmlns:a16="http://schemas.microsoft.com/office/drawing/2014/main" id="{132339CB-17DB-A02C-14AC-4FCDBBA1B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38" y="4167862"/>
            <a:ext cx="3189972" cy="2713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C8E0F-FB97-1427-AD8E-C818590DE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64" y="1249492"/>
            <a:ext cx="723048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7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31067613479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7092" y="0"/>
            <a:ext cx="12249091" cy="752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4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>
            <a:extLst>
              <a:ext uri="{FF2B5EF4-FFF2-40B4-BE49-F238E27FC236}">
                <a16:creationId xmlns:a16="http://schemas.microsoft.com/office/drawing/2014/main" id="{C03390CC-0C5F-34C8-0574-03CB8BA06B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2F39FA2C-D2B9-22E0-B6CD-9B0E3AF81567}"/>
              </a:ext>
            </a:extLst>
          </p:cNvPr>
          <p:cNvSpPr/>
          <p:nvPr/>
        </p:nvSpPr>
        <p:spPr>
          <a:xfrm>
            <a:off x="401590" y="114275"/>
            <a:ext cx="11569723" cy="5752079"/>
          </a:xfrm>
          <a:prstGeom prst="roundRect">
            <a:avLst>
              <a:gd name="adj" fmla="val 9729"/>
            </a:avLst>
          </a:prstGeom>
          <a:solidFill>
            <a:schemeClr val="bg1">
              <a:lumMod val="95000"/>
              <a:alpha val="98000"/>
            </a:schemeClr>
          </a:solidFill>
          <a:ln>
            <a:noFill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14">
            <a:extLst>
              <a:ext uri="{FF2B5EF4-FFF2-40B4-BE49-F238E27FC236}">
                <a16:creationId xmlns:a16="http://schemas.microsoft.com/office/drawing/2014/main" id="{06E8E3C4-4531-E9CB-02D5-74AE36096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0476">
            <a:off x="10765898" y="3410634"/>
            <a:ext cx="632232" cy="715382"/>
          </a:xfrm>
          <a:prstGeom prst="rect">
            <a:avLst/>
          </a:prstGeom>
        </p:spPr>
      </p:pic>
      <p:pic>
        <p:nvPicPr>
          <p:cNvPr id="6" name="Hình ảnh 12">
            <a:extLst>
              <a:ext uri="{FF2B5EF4-FFF2-40B4-BE49-F238E27FC236}">
                <a16:creationId xmlns:a16="http://schemas.microsoft.com/office/drawing/2014/main" id="{7518CD7F-3F5A-7325-5B69-130D8B8C64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5990">
            <a:off x="7615849" y="5077371"/>
            <a:ext cx="441756" cy="499855"/>
          </a:xfrm>
          <a:prstGeom prst="rect">
            <a:avLst/>
          </a:prstGeom>
        </p:spPr>
      </p:pic>
      <p:pic>
        <p:nvPicPr>
          <p:cNvPr id="7" name="Hình ảnh 9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3795414F-6855-DE26-BBCD-3DA2C82DFF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-23937" y="3950354"/>
            <a:ext cx="3364250" cy="2907645"/>
          </a:xfrm>
          <a:prstGeom prst="rect">
            <a:avLst/>
          </a:prstGeom>
        </p:spPr>
      </p:pic>
      <p:pic>
        <p:nvPicPr>
          <p:cNvPr id="8" name="Hình ảnh 11">
            <a:extLst>
              <a:ext uri="{FF2B5EF4-FFF2-40B4-BE49-F238E27FC236}">
                <a16:creationId xmlns:a16="http://schemas.microsoft.com/office/drawing/2014/main" id="{132339CB-17DB-A02C-14AC-4FCDBBA1B3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438" y="4167862"/>
            <a:ext cx="3189972" cy="27134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A93915C-B22A-4ED5-A062-CBD9D8EC62BC}"/>
              </a:ext>
            </a:extLst>
          </p:cNvPr>
          <p:cNvSpPr txBox="1"/>
          <p:nvPr/>
        </p:nvSpPr>
        <p:spPr>
          <a:xfrm>
            <a:off x="-107576" y="1499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4400" b="1" i="1" dirty="0" smtClean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4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069B04-672D-41AD-9A32-890E7FFBE5C6}"/>
              </a:ext>
            </a:extLst>
          </p:cNvPr>
          <p:cNvSpPr txBox="1"/>
          <p:nvPr/>
        </p:nvSpPr>
        <p:spPr>
          <a:xfrm>
            <a:off x="2173874" y="1020960"/>
            <a:ext cx="74422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Hoạt</a:t>
            </a:r>
            <a:r>
              <a:rPr lang="en-US" sz="4400" b="1" dirty="0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 </a:t>
            </a:r>
            <a:r>
              <a:rPr lang="en-US" sz="4400" b="1" dirty="0" err="1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động</a:t>
            </a:r>
            <a:r>
              <a:rPr lang="en-US" sz="4400" b="1" dirty="0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 </a:t>
            </a:r>
            <a:r>
              <a:rPr lang="en-US" sz="4400" b="1" dirty="0" err="1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trải</a:t>
            </a:r>
            <a:r>
              <a:rPr lang="en-US" sz="4400" b="1" dirty="0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 </a:t>
            </a:r>
            <a:r>
              <a:rPr lang="en-US" sz="4400" b="1" dirty="0" err="1">
                <a:ln w="9525">
                  <a:solidFill>
                    <a:srgbClr val="FFFAF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rgbClr val="FF33CC"/>
                  </a:outerShdw>
                </a:effectLst>
                <a:latin typeface="UVN Banh Mi" pitchFamily="2" charset="0"/>
              </a:rPr>
              <a:t>nghiệm</a:t>
            </a:r>
            <a:endParaRPr lang="en-US" sz="44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FF33CC"/>
                </a:outerShdw>
              </a:effectLst>
              <a:latin typeface="UVN Banh Mi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A81FFE9-2D88-470F-8800-62D56D1948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399" y="1192729"/>
            <a:ext cx="2743438" cy="658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24659" y="1722807"/>
            <a:ext cx="96103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 hoạt lớp</a:t>
            </a:r>
          </a:p>
          <a:p>
            <a:pPr algn="ctr"/>
            <a:r>
              <a:rPr lang="vi-VN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14: Làm nhanh, nghĩ giỏi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602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F937392-EA0F-DAEC-A91F-56A0F85ADBE3}"/>
              </a:ext>
            </a:extLst>
          </p:cNvPr>
          <p:cNvGrpSpPr/>
          <p:nvPr/>
        </p:nvGrpSpPr>
        <p:grpSpPr>
          <a:xfrm>
            <a:off x="286748" y="3434973"/>
            <a:ext cx="4409078" cy="3587168"/>
            <a:chOff x="0" y="2686369"/>
            <a:chExt cx="5455920" cy="4503431"/>
          </a:xfrm>
        </p:grpSpPr>
        <p:pic>
          <p:nvPicPr>
            <p:cNvPr id="11" name="Picture 10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CA83D45-4181-4B46-948A-829A7064A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7CB7F395-762A-E557-8D13-332862DA6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DF922E-DE44-884C-C54A-896562E93C97}"/>
              </a:ext>
            </a:extLst>
          </p:cNvPr>
          <p:cNvGrpSpPr/>
          <p:nvPr/>
        </p:nvGrpSpPr>
        <p:grpSpPr>
          <a:xfrm>
            <a:off x="630356" y="1683702"/>
            <a:ext cx="7579306" cy="1150081"/>
            <a:chOff x="-3802760" y="1408907"/>
            <a:chExt cx="9907298" cy="195830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EFF81F5-34A8-6D33-9765-26C0C16F0D9A}"/>
                </a:ext>
              </a:extLst>
            </p:cNvPr>
            <p:cNvSpPr/>
            <p:nvPr/>
          </p:nvSpPr>
          <p:spPr>
            <a:xfrm>
              <a:off x="-3802760" y="1408907"/>
              <a:ext cx="9720000" cy="1958302"/>
            </a:xfrm>
            <a:custGeom>
              <a:avLst/>
              <a:gdLst>
                <a:gd name="connsiteX0" fmla="*/ 0 w 9720000"/>
                <a:gd name="connsiteY0" fmla="*/ 365751 h 1958303"/>
                <a:gd name="connsiteX1" fmla="*/ 299787 w 9720000"/>
                <a:gd name="connsiteY1" fmla="*/ 0 h 1958303"/>
                <a:gd name="connsiteX2" fmla="*/ 9420211 w 9720000"/>
                <a:gd name="connsiteY2" fmla="*/ 0 h 1958303"/>
                <a:gd name="connsiteX3" fmla="*/ 9720000 w 9720000"/>
                <a:gd name="connsiteY3" fmla="*/ 365751 h 1958303"/>
                <a:gd name="connsiteX4" fmla="*/ 9720000 w 9720000"/>
                <a:gd name="connsiteY4" fmla="*/ 1592550 h 1958303"/>
                <a:gd name="connsiteX5" fmla="*/ 9420211 w 9720000"/>
                <a:gd name="connsiteY5" fmla="*/ 1958303 h 1958303"/>
                <a:gd name="connsiteX6" fmla="*/ 299787 w 9720000"/>
                <a:gd name="connsiteY6" fmla="*/ 1958303 h 1958303"/>
                <a:gd name="connsiteX7" fmla="*/ 0 w 9720000"/>
                <a:gd name="connsiteY7" fmla="*/ 1592550 h 1958303"/>
                <a:gd name="connsiteX8" fmla="*/ 0 w 9720000"/>
                <a:gd name="connsiteY8" fmla="*/ 365751 h 1958303"/>
                <a:gd name="connsiteX0" fmla="*/ 0 w 9720000"/>
                <a:gd name="connsiteY0" fmla="*/ 365751 h 1958303"/>
                <a:gd name="connsiteX1" fmla="*/ 299787 w 9720000"/>
                <a:gd name="connsiteY1" fmla="*/ 0 h 1958303"/>
                <a:gd name="connsiteX2" fmla="*/ 9420211 w 9720000"/>
                <a:gd name="connsiteY2" fmla="*/ 0 h 1958303"/>
                <a:gd name="connsiteX3" fmla="*/ 9720000 w 9720000"/>
                <a:gd name="connsiteY3" fmla="*/ 365751 h 1958303"/>
                <a:gd name="connsiteX4" fmla="*/ 9720000 w 9720000"/>
                <a:gd name="connsiteY4" fmla="*/ 1592550 h 1958303"/>
                <a:gd name="connsiteX5" fmla="*/ 9420211 w 9720000"/>
                <a:gd name="connsiteY5" fmla="*/ 1958303 h 1958303"/>
                <a:gd name="connsiteX6" fmla="*/ 299787 w 9720000"/>
                <a:gd name="connsiteY6" fmla="*/ 1958303 h 1958303"/>
                <a:gd name="connsiteX7" fmla="*/ 0 w 9720000"/>
                <a:gd name="connsiteY7" fmla="*/ 1592550 h 1958303"/>
                <a:gd name="connsiteX8" fmla="*/ 0 w 9720000"/>
                <a:gd name="connsiteY8" fmla="*/ 365751 h 1958303"/>
                <a:gd name="connsiteX0" fmla="*/ 0 w 9720000"/>
                <a:gd name="connsiteY0" fmla="*/ 365751 h 1958303"/>
                <a:gd name="connsiteX1" fmla="*/ 299787 w 9720000"/>
                <a:gd name="connsiteY1" fmla="*/ 0 h 1958303"/>
                <a:gd name="connsiteX2" fmla="*/ 9420211 w 9720000"/>
                <a:gd name="connsiteY2" fmla="*/ 0 h 1958303"/>
                <a:gd name="connsiteX3" fmla="*/ 9720000 w 9720000"/>
                <a:gd name="connsiteY3" fmla="*/ 365751 h 1958303"/>
                <a:gd name="connsiteX4" fmla="*/ 9720000 w 9720000"/>
                <a:gd name="connsiteY4" fmla="*/ 1592550 h 1958303"/>
                <a:gd name="connsiteX5" fmla="*/ 9420211 w 9720000"/>
                <a:gd name="connsiteY5" fmla="*/ 1958303 h 1958303"/>
                <a:gd name="connsiteX6" fmla="*/ 299787 w 9720000"/>
                <a:gd name="connsiteY6" fmla="*/ 1958303 h 1958303"/>
                <a:gd name="connsiteX7" fmla="*/ 0 w 9720000"/>
                <a:gd name="connsiteY7" fmla="*/ 1592550 h 1958303"/>
                <a:gd name="connsiteX8" fmla="*/ 0 w 9720000"/>
                <a:gd name="connsiteY8" fmla="*/ 365751 h 19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1958303" fill="none" extrusionOk="0">
                  <a:moveTo>
                    <a:pt x="0" y="365751"/>
                  </a:moveTo>
                  <a:cubicBezTo>
                    <a:pt x="-36069" y="143702"/>
                    <a:pt x="150733" y="-67879"/>
                    <a:pt x="299787" y="0"/>
                  </a:cubicBezTo>
                  <a:cubicBezTo>
                    <a:pt x="2309944" y="-561259"/>
                    <a:pt x="7471945" y="539136"/>
                    <a:pt x="9420211" y="0"/>
                  </a:cubicBezTo>
                  <a:cubicBezTo>
                    <a:pt x="9632713" y="18655"/>
                    <a:pt x="9698302" y="114283"/>
                    <a:pt x="9720000" y="365751"/>
                  </a:cubicBezTo>
                  <a:cubicBezTo>
                    <a:pt x="9708852" y="561761"/>
                    <a:pt x="9655327" y="1065203"/>
                    <a:pt x="9720000" y="1592550"/>
                  </a:cubicBezTo>
                  <a:cubicBezTo>
                    <a:pt x="9688996" y="1798097"/>
                    <a:pt x="9547890" y="1993886"/>
                    <a:pt x="9420211" y="1958303"/>
                  </a:cubicBezTo>
                  <a:cubicBezTo>
                    <a:pt x="5244407" y="2180889"/>
                    <a:pt x="3845340" y="2295362"/>
                    <a:pt x="299787" y="1958303"/>
                  </a:cubicBezTo>
                  <a:cubicBezTo>
                    <a:pt x="174299" y="2017843"/>
                    <a:pt x="-42175" y="1814797"/>
                    <a:pt x="0" y="1592550"/>
                  </a:cubicBezTo>
                  <a:cubicBezTo>
                    <a:pt x="16301" y="1314695"/>
                    <a:pt x="122018" y="908256"/>
                    <a:pt x="0" y="365751"/>
                  </a:cubicBezTo>
                  <a:close/>
                </a:path>
                <a:path w="9720000" h="1958303" stroke="0" extrusionOk="0">
                  <a:moveTo>
                    <a:pt x="0" y="365751"/>
                  </a:moveTo>
                  <a:cubicBezTo>
                    <a:pt x="-29213" y="163265"/>
                    <a:pt x="159383" y="12455"/>
                    <a:pt x="299787" y="0"/>
                  </a:cubicBezTo>
                  <a:cubicBezTo>
                    <a:pt x="4590971" y="-70758"/>
                    <a:pt x="6202302" y="-61536"/>
                    <a:pt x="9420211" y="0"/>
                  </a:cubicBezTo>
                  <a:cubicBezTo>
                    <a:pt x="9577422" y="29261"/>
                    <a:pt x="9712375" y="143815"/>
                    <a:pt x="9720000" y="365751"/>
                  </a:cubicBezTo>
                  <a:cubicBezTo>
                    <a:pt x="9741049" y="882583"/>
                    <a:pt x="9762636" y="1150666"/>
                    <a:pt x="9720000" y="1592550"/>
                  </a:cubicBezTo>
                  <a:cubicBezTo>
                    <a:pt x="9754193" y="1839004"/>
                    <a:pt x="9574081" y="1943629"/>
                    <a:pt x="9420211" y="1958303"/>
                  </a:cubicBezTo>
                  <a:cubicBezTo>
                    <a:pt x="7839841" y="1831392"/>
                    <a:pt x="2789244" y="2475931"/>
                    <a:pt x="299787" y="1958303"/>
                  </a:cubicBezTo>
                  <a:cubicBezTo>
                    <a:pt x="168915" y="1912290"/>
                    <a:pt x="-3497" y="1782526"/>
                    <a:pt x="0" y="1592550"/>
                  </a:cubicBezTo>
                  <a:cubicBezTo>
                    <a:pt x="-65287" y="1304976"/>
                    <a:pt x="114958" y="544436"/>
                    <a:pt x="0" y="365751"/>
                  </a:cubicBezTo>
                  <a:close/>
                </a:path>
                <a:path w="9720000" h="1958303" fill="none" stroke="0" extrusionOk="0">
                  <a:moveTo>
                    <a:pt x="0" y="365751"/>
                  </a:moveTo>
                  <a:cubicBezTo>
                    <a:pt x="-3280" y="144771"/>
                    <a:pt x="143765" y="-13806"/>
                    <a:pt x="299787" y="0"/>
                  </a:cubicBezTo>
                  <a:cubicBezTo>
                    <a:pt x="1940354" y="186154"/>
                    <a:pt x="7701778" y="41311"/>
                    <a:pt x="9420211" y="0"/>
                  </a:cubicBezTo>
                  <a:cubicBezTo>
                    <a:pt x="9591727" y="26599"/>
                    <a:pt x="9735564" y="145754"/>
                    <a:pt x="9720000" y="365751"/>
                  </a:cubicBezTo>
                  <a:cubicBezTo>
                    <a:pt x="9699791" y="587766"/>
                    <a:pt x="9802309" y="1187402"/>
                    <a:pt x="9720000" y="1592550"/>
                  </a:cubicBezTo>
                  <a:cubicBezTo>
                    <a:pt x="9739132" y="1826559"/>
                    <a:pt x="9617751" y="1957925"/>
                    <a:pt x="9420211" y="1958303"/>
                  </a:cubicBezTo>
                  <a:cubicBezTo>
                    <a:pt x="5072670" y="1879786"/>
                    <a:pt x="4206867" y="2416181"/>
                    <a:pt x="299787" y="1958303"/>
                  </a:cubicBezTo>
                  <a:cubicBezTo>
                    <a:pt x="129945" y="1967961"/>
                    <a:pt x="-34028" y="1807977"/>
                    <a:pt x="0" y="1592550"/>
                  </a:cubicBezTo>
                  <a:cubicBezTo>
                    <a:pt x="140803" y="1387702"/>
                    <a:pt x="111035" y="751303"/>
                    <a:pt x="0" y="365751"/>
                  </a:cubicBezTo>
                  <a:close/>
                </a:path>
                <a:path w="9720000" h="1958303" fill="none" stroke="0" extrusionOk="0">
                  <a:moveTo>
                    <a:pt x="0" y="365751"/>
                  </a:moveTo>
                  <a:cubicBezTo>
                    <a:pt x="-9050" y="127605"/>
                    <a:pt x="151092" y="-42396"/>
                    <a:pt x="299787" y="0"/>
                  </a:cubicBezTo>
                  <a:cubicBezTo>
                    <a:pt x="2033014" y="-334420"/>
                    <a:pt x="7644320" y="478939"/>
                    <a:pt x="9420211" y="0"/>
                  </a:cubicBezTo>
                  <a:cubicBezTo>
                    <a:pt x="9583494" y="19884"/>
                    <a:pt x="9681748" y="130846"/>
                    <a:pt x="9720000" y="365751"/>
                  </a:cubicBezTo>
                  <a:cubicBezTo>
                    <a:pt x="9726955" y="542820"/>
                    <a:pt x="9759399" y="1178870"/>
                    <a:pt x="9720000" y="1592550"/>
                  </a:cubicBezTo>
                  <a:cubicBezTo>
                    <a:pt x="9688559" y="1809175"/>
                    <a:pt x="9584529" y="1980305"/>
                    <a:pt x="9420211" y="1958303"/>
                  </a:cubicBezTo>
                  <a:cubicBezTo>
                    <a:pt x="5302352" y="2013537"/>
                    <a:pt x="4145492" y="2339170"/>
                    <a:pt x="299787" y="1958303"/>
                  </a:cubicBezTo>
                  <a:cubicBezTo>
                    <a:pt x="152913" y="1979359"/>
                    <a:pt x="-42893" y="1815434"/>
                    <a:pt x="0" y="1592550"/>
                  </a:cubicBezTo>
                  <a:cubicBezTo>
                    <a:pt x="49321" y="1330374"/>
                    <a:pt x="70714" y="817214"/>
                    <a:pt x="0" y="365751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3816812094">
                    <a:custGeom>
                      <a:avLst/>
                      <a:gdLst>
                        <a:gd name="connsiteX0" fmla="*/ 0 w 7487924"/>
                        <a:gd name="connsiteY0" fmla="*/ 223315 h 1195672"/>
                        <a:gd name="connsiteX1" fmla="*/ 230945 w 7487924"/>
                        <a:gd name="connsiteY1" fmla="*/ 0 h 1195672"/>
                        <a:gd name="connsiteX2" fmla="*/ 7256978 w 7487924"/>
                        <a:gd name="connsiteY2" fmla="*/ 0 h 1195672"/>
                        <a:gd name="connsiteX3" fmla="*/ 7487924 w 7487924"/>
                        <a:gd name="connsiteY3" fmla="*/ 223315 h 1195672"/>
                        <a:gd name="connsiteX4" fmla="*/ 7487924 w 7487924"/>
                        <a:gd name="connsiteY4" fmla="*/ 972356 h 1195672"/>
                        <a:gd name="connsiteX5" fmla="*/ 7256978 w 7487924"/>
                        <a:gd name="connsiteY5" fmla="*/ 1195672 h 1195672"/>
                        <a:gd name="connsiteX6" fmla="*/ 230945 w 7487924"/>
                        <a:gd name="connsiteY6" fmla="*/ 1195672 h 1195672"/>
                        <a:gd name="connsiteX7" fmla="*/ 0 w 7487924"/>
                        <a:gd name="connsiteY7" fmla="*/ 972356 h 1195672"/>
                        <a:gd name="connsiteX8" fmla="*/ 0 w 7487924"/>
                        <a:gd name="connsiteY8" fmla="*/ 223315 h 1195672"/>
                        <a:gd name="connsiteX0" fmla="*/ 0 w 7487924"/>
                        <a:gd name="connsiteY0" fmla="*/ 223315 h 1195672"/>
                        <a:gd name="connsiteX1" fmla="*/ 230945 w 7487924"/>
                        <a:gd name="connsiteY1" fmla="*/ 0 h 1195672"/>
                        <a:gd name="connsiteX2" fmla="*/ 7256978 w 7487924"/>
                        <a:gd name="connsiteY2" fmla="*/ 0 h 1195672"/>
                        <a:gd name="connsiteX3" fmla="*/ 7487924 w 7487924"/>
                        <a:gd name="connsiteY3" fmla="*/ 223315 h 1195672"/>
                        <a:gd name="connsiteX4" fmla="*/ 7487924 w 7487924"/>
                        <a:gd name="connsiteY4" fmla="*/ 972356 h 1195672"/>
                        <a:gd name="connsiteX5" fmla="*/ 7256978 w 7487924"/>
                        <a:gd name="connsiteY5" fmla="*/ 1195672 h 1195672"/>
                        <a:gd name="connsiteX6" fmla="*/ 230945 w 7487924"/>
                        <a:gd name="connsiteY6" fmla="*/ 1195672 h 1195672"/>
                        <a:gd name="connsiteX7" fmla="*/ 0 w 7487924"/>
                        <a:gd name="connsiteY7" fmla="*/ 972356 h 1195672"/>
                        <a:gd name="connsiteX8" fmla="*/ 0 w 7487924"/>
                        <a:gd name="connsiteY8" fmla="*/ 223315 h 11956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487924" h="1195672" fill="none" extrusionOk="0">
                          <a:moveTo>
                            <a:pt x="0" y="223315"/>
                          </a:moveTo>
                          <a:cubicBezTo>
                            <a:pt x="-16049" y="92269"/>
                            <a:pt x="113071" y="-33027"/>
                            <a:pt x="230945" y="0"/>
                          </a:cubicBezTo>
                          <a:cubicBezTo>
                            <a:pt x="1829508" y="-168022"/>
                            <a:pt x="5826258" y="154484"/>
                            <a:pt x="7256978" y="0"/>
                          </a:cubicBezTo>
                          <a:cubicBezTo>
                            <a:pt x="7400802" y="5719"/>
                            <a:pt x="7480885" y="85552"/>
                            <a:pt x="7487924" y="223315"/>
                          </a:cubicBezTo>
                          <a:cubicBezTo>
                            <a:pt x="7455682" y="373193"/>
                            <a:pt x="7504768" y="672047"/>
                            <a:pt x="7487924" y="972356"/>
                          </a:cubicBezTo>
                          <a:cubicBezTo>
                            <a:pt x="7467217" y="1097620"/>
                            <a:pt x="7363042" y="1212573"/>
                            <a:pt x="7256978" y="1195672"/>
                          </a:cubicBezTo>
                          <a:cubicBezTo>
                            <a:pt x="3938896" y="1264268"/>
                            <a:pt x="3106993" y="1372128"/>
                            <a:pt x="230945" y="1195672"/>
                          </a:cubicBezTo>
                          <a:cubicBezTo>
                            <a:pt x="116673" y="1213287"/>
                            <a:pt x="-29959" y="1107261"/>
                            <a:pt x="0" y="972356"/>
                          </a:cubicBezTo>
                          <a:cubicBezTo>
                            <a:pt x="31354" y="811154"/>
                            <a:pt x="87726" y="544996"/>
                            <a:pt x="0" y="223315"/>
                          </a:cubicBezTo>
                          <a:close/>
                        </a:path>
                        <a:path w="7487924" h="1195672" stroke="0" extrusionOk="0">
                          <a:moveTo>
                            <a:pt x="0" y="223315"/>
                          </a:moveTo>
                          <a:cubicBezTo>
                            <a:pt x="-462" y="96114"/>
                            <a:pt x="116606" y="14435"/>
                            <a:pt x="230945" y="0"/>
                          </a:cubicBezTo>
                          <a:cubicBezTo>
                            <a:pt x="3621864" y="-23769"/>
                            <a:pt x="4774669" y="-62165"/>
                            <a:pt x="7256978" y="0"/>
                          </a:cubicBezTo>
                          <a:cubicBezTo>
                            <a:pt x="7376338" y="11619"/>
                            <a:pt x="7480299" y="89099"/>
                            <a:pt x="7487924" y="223315"/>
                          </a:cubicBezTo>
                          <a:cubicBezTo>
                            <a:pt x="7489286" y="550551"/>
                            <a:pt x="7516356" y="701304"/>
                            <a:pt x="7487924" y="972356"/>
                          </a:cubicBezTo>
                          <a:cubicBezTo>
                            <a:pt x="7492248" y="1117728"/>
                            <a:pt x="7400803" y="1189671"/>
                            <a:pt x="7256978" y="1195672"/>
                          </a:cubicBezTo>
                          <a:cubicBezTo>
                            <a:pt x="6020536" y="1072050"/>
                            <a:pt x="2442438" y="1291265"/>
                            <a:pt x="230945" y="1195672"/>
                          </a:cubicBezTo>
                          <a:cubicBezTo>
                            <a:pt x="111588" y="1181758"/>
                            <a:pt x="-14972" y="1100703"/>
                            <a:pt x="0" y="972356"/>
                          </a:cubicBezTo>
                          <a:cubicBezTo>
                            <a:pt x="-38765" y="790786"/>
                            <a:pt x="70749" y="342781"/>
                            <a:pt x="0" y="223315"/>
                          </a:cubicBezTo>
                          <a:close/>
                        </a:path>
                        <a:path w="7487924" h="1195672" fill="none" stroke="0" extrusionOk="0">
                          <a:moveTo>
                            <a:pt x="0" y="223315"/>
                          </a:moveTo>
                          <a:cubicBezTo>
                            <a:pt x="-3948" y="92345"/>
                            <a:pt x="112780" y="-10383"/>
                            <a:pt x="230945" y="0"/>
                          </a:cubicBezTo>
                          <a:cubicBezTo>
                            <a:pt x="1706332" y="50346"/>
                            <a:pt x="5913374" y="-59926"/>
                            <a:pt x="7256978" y="0"/>
                          </a:cubicBezTo>
                          <a:cubicBezTo>
                            <a:pt x="7385278" y="9024"/>
                            <a:pt x="7478816" y="95866"/>
                            <a:pt x="7487924" y="223315"/>
                          </a:cubicBezTo>
                          <a:cubicBezTo>
                            <a:pt x="7470680" y="355372"/>
                            <a:pt x="7545765" y="726974"/>
                            <a:pt x="7487924" y="972356"/>
                          </a:cubicBezTo>
                          <a:cubicBezTo>
                            <a:pt x="7476759" y="1113135"/>
                            <a:pt x="7390157" y="1196081"/>
                            <a:pt x="7256978" y="1195672"/>
                          </a:cubicBezTo>
                          <a:cubicBezTo>
                            <a:pt x="3951830" y="1210133"/>
                            <a:pt x="3218067" y="1446440"/>
                            <a:pt x="230945" y="1195672"/>
                          </a:cubicBezTo>
                          <a:cubicBezTo>
                            <a:pt x="110200" y="1191764"/>
                            <a:pt x="-22621" y="1104689"/>
                            <a:pt x="0" y="972356"/>
                          </a:cubicBezTo>
                          <a:cubicBezTo>
                            <a:pt x="94614" y="834039"/>
                            <a:pt x="54736" y="483843"/>
                            <a:pt x="0" y="223315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9A37999-5E7E-6A56-4CCA-5581F15F1988}"/>
                </a:ext>
              </a:extLst>
            </p:cNvPr>
            <p:cNvSpPr txBox="1"/>
            <p:nvPr/>
          </p:nvSpPr>
          <p:spPr>
            <a:xfrm>
              <a:off x="-3802760" y="1887659"/>
              <a:ext cx="9907298" cy="100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1: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đánh giá tuần 14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627119-E163-1D9D-D5C0-39F1CAC1AD7B}"/>
              </a:ext>
            </a:extLst>
          </p:cNvPr>
          <p:cNvGrpSpPr/>
          <p:nvPr/>
        </p:nvGrpSpPr>
        <p:grpSpPr>
          <a:xfrm>
            <a:off x="4695824" y="3265810"/>
            <a:ext cx="7338035" cy="1478725"/>
            <a:chOff x="1383341" y="1290771"/>
            <a:chExt cx="9720000" cy="403772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9FE19E1-53AD-FC9E-C2CD-61C3AA32157D}"/>
                </a:ext>
              </a:extLst>
            </p:cNvPr>
            <p:cNvSpPr/>
            <p:nvPr/>
          </p:nvSpPr>
          <p:spPr>
            <a:xfrm>
              <a:off x="1383341" y="1290771"/>
              <a:ext cx="9720000" cy="4037721"/>
            </a:xfrm>
            <a:custGeom>
              <a:avLst/>
              <a:gdLst>
                <a:gd name="connsiteX0" fmla="*/ 0 w 9720000"/>
                <a:gd name="connsiteY0" fmla="*/ 754125 h 4037721"/>
                <a:gd name="connsiteX1" fmla="*/ 754125 w 9720000"/>
                <a:gd name="connsiteY1" fmla="*/ 0 h 4037721"/>
                <a:gd name="connsiteX2" fmla="*/ 8965875 w 9720000"/>
                <a:gd name="connsiteY2" fmla="*/ 0 h 4037721"/>
                <a:gd name="connsiteX3" fmla="*/ 9720000 w 9720000"/>
                <a:gd name="connsiteY3" fmla="*/ 754125 h 4037721"/>
                <a:gd name="connsiteX4" fmla="*/ 9720000 w 9720000"/>
                <a:gd name="connsiteY4" fmla="*/ 3283596 h 4037721"/>
                <a:gd name="connsiteX5" fmla="*/ 8965875 w 9720000"/>
                <a:gd name="connsiteY5" fmla="*/ 4037721 h 4037721"/>
                <a:gd name="connsiteX6" fmla="*/ 754125 w 9720000"/>
                <a:gd name="connsiteY6" fmla="*/ 4037721 h 4037721"/>
                <a:gd name="connsiteX7" fmla="*/ 0 w 9720000"/>
                <a:gd name="connsiteY7" fmla="*/ 3283596 h 4037721"/>
                <a:gd name="connsiteX8" fmla="*/ 0 w 9720000"/>
                <a:gd name="connsiteY8" fmla="*/ 754125 h 403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4037721" fill="none" extrusionOk="0">
                  <a:moveTo>
                    <a:pt x="0" y="754125"/>
                  </a:moveTo>
                  <a:cubicBezTo>
                    <a:pt x="-43668" y="316371"/>
                    <a:pt x="341083" y="-12021"/>
                    <a:pt x="754125" y="0"/>
                  </a:cubicBezTo>
                  <a:cubicBezTo>
                    <a:pt x="2602248" y="69703"/>
                    <a:pt x="6474904" y="-75058"/>
                    <a:pt x="8965875" y="0"/>
                  </a:cubicBezTo>
                  <a:cubicBezTo>
                    <a:pt x="9457562" y="27067"/>
                    <a:pt x="9715521" y="328420"/>
                    <a:pt x="9720000" y="754125"/>
                  </a:cubicBezTo>
                  <a:cubicBezTo>
                    <a:pt x="9667096" y="1724739"/>
                    <a:pt x="9836473" y="2467757"/>
                    <a:pt x="9720000" y="3283596"/>
                  </a:cubicBezTo>
                  <a:cubicBezTo>
                    <a:pt x="9712488" y="3700793"/>
                    <a:pt x="9367170" y="4049730"/>
                    <a:pt x="8965875" y="4037721"/>
                  </a:cubicBezTo>
                  <a:cubicBezTo>
                    <a:pt x="7705442" y="4064788"/>
                    <a:pt x="2023377" y="4185269"/>
                    <a:pt x="754125" y="4037721"/>
                  </a:cubicBezTo>
                  <a:cubicBezTo>
                    <a:pt x="360069" y="4067859"/>
                    <a:pt x="-14505" y="3705810"/>
                    <a:pt x="0" y="3283596"/>
                  </a:cubicBezTo>
                  <a:cubicBezTo>
                    <a:pt x="9703" y="2649560"/>
                    <a:pt x="132738" y="1043680"/>
                    <a:pt x="0" y="754125"/>
                  </a:cubicBezTo>
                  <a:close/>
                </a:path>
                <a:path w="9720000" h="4037721" stroke="0" extrusionOk="0">
                  <a:moveTo>
                    <a:pt x="0" y="754125"/>
                  </a:moveTo>
                  <a:cubicBezTo>
                    <a:pt x="3072" y="331503"/>
                    <a:pt x="365523" y="75585"/>
                    <a:pt x="754125" y="0"/>
                  </a:cubicBezTo>
                  <a:cubicBezTo>
                    <a:pt x="1597583" y="-11997"/>
                    <a:pt x="7832695" y="-107784"/>
                    <a:pt x="8965875" y="0"/>
                  </a:cubicBezTo>
                  <a:cubicBezTo>
                    <a:pt x="9365916" y="7390"/>
                    <a:pt x="9690391" y="328203"/>
                    <a:pt x="9720000" y="754125"/>
                  </a:cubicBezTo>
                  <a:cubicBezTo>
                    <a:pt x="9687307" y="1850596"/>
                    <a:pt x="9698594" y="2140449"/>
                    <a:pt x="9720000" y="3283596"/>
                  </a:cubicBezTo>
                  <a:cubicBezTo>
                    <a:pt x="9707586" y="3731295"/>
                    <a:pt x="9406669" y="4032541"/>
                    <a:pt x="8965875" y="4037721"/>
                  </a:cubicBezTo>
                  <a:cubicBezTo>
                    <a:pt x="7751112" y="3895136"/>
                    <a:pt x="4704934" y="3894486"/>
                    <a:pt x="754125" y="4037721"/>
                  </a:cubicBezTo>
                  <a:cubicBezTo>
                    <a:pt x="347588" y="3984609"/>
                    <a:pt x="-58646" y="3728407"/>
                    <a:pt x="0" y="3283596"/>
                  </a:cubicBezTo>
                  <a:cubicBezTo>
                    <a:pt x="155752" y="2471115"/>
                    <a:pt x="-100087" y="1238523"/>
                    <a:pt x="0" y="754125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2F661D4-CEB3-9589-8B83-885B5E8950BD}"/>
                </a:ext>
              </a:extLst>
            </p:cNvPr>
            <p:cNvSpPr txBox="1"/>
            <p:nvPr/>
          </p:nvSpPr>
          <p:spPr>
            <a:xfrm>
              <a:off x="1593054" y="2511252"/>
              <a:ext cx="9300572" cy="1596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2: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hướng tuần 15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99C9287-393E-4A39-C3F2-DF2C8EE32BA4}"/>
              </a:ext>
            </a:extLst>
          </p:cNvPr>
          <p:cNvGrpSpPr/>
          <p:nvPr/>
        </p:nvGrpSpPr>
        <p:grpSpPr>
          <a:xfrm>
            <a:off x="4695824" y="5279696"/>
            <a:ext cx="7296151" cy="1341279"/>
            <a:chOff x="1383341" y="1290771"/>
            <a:chExt cx="9720000" cy="195830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39F4817-04BA-66CE-B226-9AAF15B660B3}"/>
                </a:ext>
              </a:extLst>
            </p:cNvPr>
            <p:cNvSpPr/>
            <p:nvPr/>
          </p:nvSpPr>
          <p:spPr>
            <a:xfrm>
              <a:off x="1383341" y="1290771"/>
              <a:ext cx="9720000" cy="1958303"/>
            </a:xfrm>
            <a:custGeom>
              <a:avLst/>
              <a:gdLst>
                <a:gd name="connsiteX0" fmla="*/ 0 w 9720000"/>
                <a:gd name="connsiteY0" fmla="*/ 365752 h 1958303"/>
                <a:gd name="connsiteX1" fmla="*/ 365752 w 9720000"/>
                <a:gd name="connsiteY1" fmla="*/ 0 h 1958303"/>
                <a:gd name="connsiteX2" fmla="*/ 9354248 w 9720000"/>
                <a:gd name="connsiteY2" fmla="*/ 0 h 1958303"/>
                <a:gd name="connsiteX3" fmla="*/ 9720000 w 9720000"/>
                <a:gd name="connsiteY3" fmla="*/ 365752 h 1958303"/>
                <a:gd name="connsiteX4" fmla="*/ 9720000 w 9720000"/>
                <a:gd name="connsiteY4" fmla="*/ 1592551 h 1958303"/>
                <a:gd name="connsiteX5" fmla="*/ 9354248 w 9720000"/>
                <a:gd name="connsiteY5" fmla="*/ 1958303 h 1958303"/>
                <a:gd name="connsiteX6" fmla="*/ 365752 w 9720000"/>
                <a:gd name="connsiteY6" fmla="*/ 1958303 h 1958303"/>
                <a:gd name="connsiteX7" fmla="*/ 0 w 9720000"/>
                <a:gd name="connsiteY7" fmla="*/ 1592551 h 1958303"/>
                <a:gd name="connsiteX8" fmla="*/ 0 w 9720000"/>
                <a:gd name="connsiteY8" fmla="*/ 365752 h 195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1958303" fill="none" extrusionOk="0">
                  <a:moveTo>
                    <a:pt x="0" y="365752"/>
                  </a:moveTo>
                  <a:cubicBezTo>
                    <a:pt x="-8567" y="159582"/>
                    <a:pt x="168399" y="-16186"/>
                    <a:pt x="365752" y="0"/>
                  </a:cubicBezTo>
                  <a:cubicBezTo>
                    <a:pt x="1420120" y="69703"/>
                    <a:pt x="5999968" y="-75058"/>
                    <a:pt x="9354248" y="0"/>
                  </a:cubicBezTo>
                  <a:cubicBezTo>
                    <a:pt x="9568965" y="4578"/>
                    <a:pt x="9704587" y="132049"/>
                    <a:pt x="9720000" y="365752"/>
                  </a:cubicBezTo>
                  <a:cubicBezTo>
                    <a:pt x="9782629" y="684032"/>
                    <a:pt x="9686737" y="1202238"/>
                    <a:pt x="9720000" y="1592551"/>
                  </a:cubicBezTo>
                  <a:cubicBezTo>
                    <a:pt x="9707300" y="1795743"/>
                    <a:pt x="9544833" y="1967323"/>
                    <a:pt x="9354248" y="1958303"/>
                  </a:cubicBezTo>
                  <a:cubicBezTo>
                    <a:pt x="6859142" y="1985370"/>
                    <a:pt x="4854595" y="2105851"/>
                    <a:pt x="365752" y="1958303"/>
                  </a:cubicBezTo>
                  <a:cubicBezTo>
                    <a:pt x="180006" y="1980136"/>
                    <a:pt x="-26424" y="1804974"/>
                    <a:pt x="0" y="1592551"/>
                  </a:cubicBezTo>
                  <a:cubicBezTo>
                    <a:pt x="79847" y="1450786"/>
                    <a:pt x="-83851" y="898322"/>
                    <a:pt x="0" y="365752"/>
                  </a:cubicBezTo>
                  <a:close/>
                </a:path>
                <a:path w="9720000" h="1958303" stroke="0" extrusionOk="0">
                  <a:moveTo>
                    <a:pt x="0" y="365752"/>
                  </a:moveTo>
                  <a:cubicBezTo>
                    <a:pt x="1621" y="160518"/>
                    <a:pt x="173623" y="26749"/>
                    <a:pt x="365752" y="0"/>
                  </a:cubicBezTo>
                  <a:cubicBezTo>
                    <a:pt x="4749303" y="-11997"/>
                    <a:pt x="6458145" y="-107784"/>
                    <a:pt x="9354248" y="0"/>
                  </a:cubicBezTo>
                  <a:cubicBezTo>
                    <a:pt x="9546030" y="4590"/>
                    <a:pt x="9712763" y="161448"/>
                    <a:pt x="9720000" y="365752"/>
                  </a:cubicBezTo>
                  <a:cubicBezTo>
                    <a:pt x="9737124" y="699677"/>
                    <a:pt x="9777301" y="1461180"/>
                    <a:pt x="9720000" y="1592551"/>
                  </a:cubicBezTo>
                  <a:cubicBezTo>
                    <a:pt x="9708670" y="1823032"/>
                    <a:pt x="9586937" y="1951762"/>
                    <a:pt x="9354248" y="1958303"/>
                  </a:cubicBezTo>
                  <a:cubicBezTo>
                    <a:pt x="7568493" y="1815718"/>
                    <a:pt x="4336021" y="1815068"/>
                    <a:pt x="365752" y="1958303"/>
                  </a:cubicBezTo>
                  <a:cubicBezTo>
                    <a:pt x="164289" y="1955444"/>
                    <a:pt x="-12392" y="1800534"/>
                    <a:pt x="0" y="1592551"/>
                  </a:cubicBezTo>
                  <a:cubicBezTo>
                    <a:pt x="-104358" y="1420460"/>
                    <a:pt x="91470" y="558077"/>
                    <a:pt x="0" y="36575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="" xmlns:ask="http://schemas.microsoft.com/office/drawing/2018/sketchyshapes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96B699B-B99B-9C86-4841-AED115D25B74}"/>
                </a:ext>
              </a:extLst>
            </p:cNvPr>
            <p:cNvSpPr txBox="1"/>
            <p:nvPr/>
          </p:nvSpPr>
          <p:spPr>
            <a:xfrm>
              <a:off x="1442264" y="1843028"/>
              <a:ext cx="9602154" cy="853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Hoạt động 3: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Sinh hoạt</a:t>
              </a:r>
              <a:r>
                <a:rPr kumimoji="0" lang="vi-VN" sz="3200" b="1" i="0" u="none" strike="noStrike" kern="1200" cap="none" spc="0" normalizeH="0" noProof="0" dirty="0" smtClean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theo chủ điểm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234184" y="106266"/>
            <a:ext cx="79339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Sinh hoạt lớp</a:t>
            </a:r>
          </a:p>
          <a:p>
            <a:pPr algn="ctr"/>
            <a:r>
              <a:rPr lang="vi-VN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Bài 14: Làm nhanh, nghĩ giỏi</a:t>
            </a:r>
            <a:endParaRPr lang="en-US" sz="4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452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0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26766689-86AF-D84D-E29E-DB66586D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5" y="0"/>
            <a:ext cx="6968669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 descr="248288a694d7a183367fb0367a596b10">
            <a:extLst>
              <a:ext uri="{FF2B5EF4-FFF2-40B4-BE49-F238E27FC236}">
                <a16:creationId xmlns:a16="http://schemas.microsoft.com/office/drawing/2014/main" id="{9FF31813-2420-DE8A-5358-6CD120108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12" name="Picture 4" descr="Cute For Teachers Clipart Transparent PNG Hd, Cute Teacher Clipart, Lovely,  Teacher, Clipart PNG Image For Free Download">
            <a:extLst>
              <a:ext uri="{FF2B5EF4-FFF2-40B4-BE49-F238E27FC236}">
                <a16:creationId xmlns:a16="http://schemas.microsoft.com/office/drawing/2014/main" id="{33AA2517-CE52-314A-92E9-E2EFA2CC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63" l="10000" r="90000">
                        <a14:foregroundMark x1="57188" y1="91563" x2="57188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971" y="113211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C1D67-8154-49A0-9967-9BDD8AE647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10096195" y="2768476"/>
            <a:ext cx="2095803" cy="4107938"/>
          </a:xfrm>
          <a:prstGeom prst="rect">
            <a:avLst/>
          </a:prstGeom>
        </p:spPr>
      </p:pic>
      <p:sp>
        <p:nvSpPr>
          <p:cNvPr id="9" name="Google Shape;444;p24">
            <a:extLst>
              <a:ext uri="{FF2B5EF4-FFF2-40B4-BE49-F238E27FC236}">
                <a16:creationId xmlns:a16="http://schemas.microsoft.com/office/drawing/2014/main" id="{B69D0E50-A237-4AD5-BC61-3004B7C1EECB}"/>
              </a:ext>
            </a:extLst>
          </p:cNvPr>
          <p:cNvSpPr txBox="1"/>
          <p:nvPr/>
        </p:nvSpPr>
        <p:spPr>
          <a:xfrm flipH="1">
            <a:off x="3749169" y="1242542"/>
            <a:ext cx="4779010" cy="2331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0" lvl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1. Tổng kết </a:t>
            </a:r>
            <a:r>
              <a:rPr lang="vi-VN" sz="3600" b="1" kern="0" noProof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đánh giá tuần 14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44466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0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26766689-86AF-D84D-E29E-DB66586D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5" y="0"/>
            <a:ext cx="6968669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 descr="248288a694d7a183367fb0367a596b10">
            <a:extLst>
              <a:ext uri="{FF2B5EF4-FFF2-40B4-BE49-F238E27FC236}">
                <a16:creationId xmlns:a16="http://schemas.microsoft.com/office/drawing/2014/main" id="{9FF31813-2420-DE8A-5358-6CD1201086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12" name="Picture 4" descr="Cute For Teachers Clipart Transparent PNG Hd, Cute Teacher Clipart, Lovely,  Teacher, Clipart PNG Image For Free Download">
            <a:extLst>
              <a:ext uri="{FF2B5EF4-FFF2-40B4-BE49-F238E27FC236}">
                <a16:creationId xmlns:a16="http://schemas.microsoft.com/office/drawing/2014/main" id="{33AA2517-CE52-314A-92E9-E2EFA2CC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63" l="10000" r="90000">
                        <a14:foregroundMark x1="57188" y1="91563" x2="57188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971" y="113211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C1D67-8154-49A0-9967-9BDD8AE647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10096195" y="2768476"/>
            <a:ext cx="2095803" cy="4107938"/>
          </a:xfrm>
          <a:prstGeom prst="rect">
            <a:avLst/>
          </a:prstGeom>
        </p:spPr>
      </p:pic>
      <p:sp>
        <p:nvSpPr>
          <p:cNvPr id="11" name="Google Shape;444;p24">
            <a:extLst>
              <a:ext uri="{FF2B5EF4-FFF2-40B4-BE49-F238E27FC236}">
                <a16:creationId xmlns:a16="http://schemas.microsoft.com/office/drawing/2014/main" id="{F699571D-906B-4CF2-88B2-53335D60C339}"/>
              </a:ext>
            </a:extLst>
          </p:cNvPr>
          <p:cNvSpPr txBox="1"/>
          <p:nvPr/>
        </p:nvSpPr>
        <p:spPr>
          <a:xfrm flipH="1">
            <a:off x="3609767" y="774441"/>
            <a:ext cx="5097898" cy="3032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2. Triển khai </a:t>
            </a:r>
            <a:r>
              <a:rPr lang="vi-VN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phương hướng</a:t>
            </a:r>
            <a:r>
              <a:rPr kumimoji="0" lang="e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 </a:t>
            </a:r>
            <a:r>
              <a:rPr lang="vi-VN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tuần 15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841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9"/>
            <a:ext cx="12192000" cy="500912"/>
          </a:xfrm>
          <a:prstGeom prst="rect">
            <a:avLst/>
          </a:prstGeom>
        </p:spPr>
      </p:pic>
      <p:pic>
        <p:nvPicPr>
          <p:cNvPr id="8" name="图片 3" descr="248288a694d7a183367fb0367a596b10">
            <a:extLst>
              <a:ext uri="{FF2B5EF4-FFF2-40B4-BE49-F238E27FC236}">
                <a16:creationId xmlns:a16="http://schemas.microsoft.com/office/drawing/2014/main" id="{9FF31813-2420-DE8A-5358-6CD120108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937392-EA0F-DAEC-A91F-56A0F85ADBE3}"/>
              </a:ext>
            </a:extLst>
          </p:cNvPr>
          <p:cNvGrpSpPr/>
          <p:nvPr/>
        </p:nvGrpSpPr>
        <p:grpSpPr>
          <a:xfrm>
            <a:off x="-115588" y="4334255"/>
            <a:ext cx="3800620" cy="2756541"/>
            <a:chOff x="0" y="2686369"/>
            <a:chExt cx="5455920" cy="4503431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CCA83D45-4181-4B46-948A-829A7064A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73787"/>
              <a:ext cx="5455920" cy="3816013"/>
            </a:xfrm>
            <a:prstGeom prst="rect">
              <a:avLst/>
            </a:prstGeom>
          </p:spPr>
        </p:pic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CB7F395-762A-E557-8D13-332862DA6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0" y="2686369"/>
              <a:ext cx="4605537" cy="4160528"/>
            </a:xfrm>
            <a:prstGeom prst="rect">
              <a:avLst/>
            </a:prstGeom>
          </p:spPr>
        </p:pic>
      </p:grpSp>
      <p:pic>
        <p:nvPicPr>
          <p:cNvPr id="14" name="Hình ảnh 9" descr="Ảnh có chứa búp bê, đồ chơi, đồ họa véc-tơ&#10;&#10;Mô tả được tạo tự động">
            <a:extLst>
              <a:ext uri="{FF2B5EF4-FFF2-40B4-BE49-F238E27FC236}">
                <a16:creationId xmlns:a16="http://schemas.microsoft.com/office/drawing/2014/main" id="{3795414F-6855-DE26-BBCD-3DA2C82DFF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815" l="37604" r="98906">
                        <a14:foregroundMark x1="94635" y1="32963" x2="93333" y2="31944"/>
                        <a14:foregroundMark x1="94635" y1="50556" x2="92969" y2="50278"/>
                        <a14:foregroundMark x1="84896" y1="62037" x2="82135" y2="68889"/>
                        <a14:foregroundMark x1="89115" y1="67593" x2="92031" y2="83241"/>
                        <a14:foregroundMark x1="95885" y1="87870" x2="94063" y2="74722"/>
                        <a14:foregroundMark x1="89635" y1="69537" x2="93542" y2="78981"/>
                        <a14:foregroundMark x1="88906" y1="94352" x2="90417" y2="98981"/>
                        <a14:foregroundMark x1="93125" y1="69537" x2="95729" y2="91759"/>
                        <a14:foregroundMark x1="87083" y1="98981" x2="87656" y2="99907"/>
                        <a14:foregroundMark x1="99010" y1="78333" x2="98490" y2="80926"/>
                        <a14:foregroundMark x1="70365" y1="98611" x2="64635" y2="94074"/>
                        <a14:foregroundMark x1="43333" y1="35185" x2="45000" y2="54537"/>
                        <a14:foregroundMark x1="44219" y1="62315" x2="46875" y2="87593"/>
                        <a14:foregroundMark x1="46875" y1="87593" x2="49948" y2="96019"/>
                        <a14:foregroundMark x1="40000" y1="79352" x2="38177" y2="78704"/>
                        <a14:foregroundMark x1="38750" y1="46944" x2="37604" y2="45648"/>
                        <a14:foregroundMark x1="47396" y1="31574" x2="44219" y2="32315"/>
                        <a14:foregroundMark x1="50677" y1="66944" x2="48281" y2="6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17" r="-701"/>
          <a:stretch/>
        </p:blipFill>
        <p:spPr>
          <a:xfrm>
            <a:off x="8827750" y="3950355"/>
            <a:ext cx="3364250" cy="29076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92352" y="1888216"/>
            <a:ext cx="107107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Chủ điểm: Thi đua học tốt chào mừng kỉ niệm 81 năm ngày Hội Quốc phòng toàn dân và ngày thành lập Quân đội nhân dân Việt Nam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74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4B76CA5-9867-6DC4-6E34-112752EA62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3" b="413"/>
          <a:stretch>
            <a:fillRect/>
          </a:stretch>
        </p:blipFill>
        <p:spPr>
          <a:xfrm>
            <a:off x="1657388" y="0"/>
            <a:ext cx="8986227" cy="681565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C0C0B97-D17A-3C99-F569-0C70616A8C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73098" y="4477140"/>
            <a:ext cx="3714665" cy="2642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79354" y="1260660"/>
            <a:ext cx="81374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vi-VN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- Thi đua học tốt, lập thành tích nhân ngày kỉ niệm 81 năm ngày thành lập Quân đội nhân dân Việt Nam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- Chuẩn bị bài thể dục cho ngày hội khỏe Phủ Đổng 22 tháng 12</a:t>
            </a:r>
          </a:p>
          <a:p>
            <a:pPr lvl="0" defTabSz="1219170">
              <a:buClr>
                <a:srgbClr val="000000"/>
              </a:buClr>
              <a:defRPr/>
            </a:pPr>
            <a:r>
              <a:rPr lang="vi-VN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ea typeface="Fira Sans Extra Condensed SemiBold"/>
                <a:cs typeface="Times New Roman" panose="02020603050405020304" pitchFamily="18" charset="0"/>
                <a:sym typeface="Fira Sans Extra Condensed SemiBold"/>
              </a:rPr>
              <a:t>- Ôn kiến thức chuẩn bị cho kiểm tra cuối kì 1</a:t>
            </a:r>
            <a:endParaRPr lang="en" sz="4000" b="1" kern="0" dirty="0">
              <a:solidFill>
                <a:srgbClr val="000000"/>
              </a:solidFill>
              <a:latin typeface="Times New Roman" panose="02020603050405020304" pitchFamily="18" charset="0"/>
              <a:ea typeface="Fira Sans Extra Condensed SemiBold"/>
              <a:cs typeface="Times New Roman" panose="02020603050405020304" pitchFamily="18" charset="0"/>
              <a:sym typeface="Fira Sans Extra Condensed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5497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206</Words>
  <Application>Microsoft Office PowerPoint</Application>
  <PresentationFormat>Widescreen</PresentationFormat>
  <Paragraphs>24</Paragraphs>
  <Slides>13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Fira Sans Extra Condensed SemiBold</vt:lpstr>
      <vt:lpstr>Times New Roman</vt:lpstr>
      <vt:lpstr>UVN Banh Mi</vt:lpstr>
      <vt:lpstr>Office Theme</vt:lpstr>
      <vt:lpstr>Office 主题​​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39</cp:revision>
  <dcterms:created xsi:type="dcterms:W3CDTF">2025-12-03T03:07:29Z</dcterms:created>
  <dcterms:modified xsi:type="dcterms:W3CDTF">2026-04-28T09:29:03Z</dcterms:modified>
</cp:coreProperties>
</file>