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71" r:id="rId4"/>
    <p:sldMasterId id="2147483783" r:id="rId5"/>
    <p:sldMasterId id="2147483795" r:id="rId6"/>
    <p:sldMasterId id="2147483807" r:id="rId7"/>
  </p:sldMasterIdLst>
  <p:notesMasterIdLst>
    <p:notesMasterId r:id="rId30"/>
  </p:notesMasterIdLst>
  <p:sldIdLst>
    <p:sldId id="284" r:id="rId8"/>
    <p:sldId id="2634" r:id="rId9"/>
    <p:sldId id="2635" r:id="rId10"/>
    <p:sldId id="2636" r:id="rId11"/>
    <p:sldId id="2637" r:id="rId12"/>
    <p:sldId id="2651" r:id="rId13"/>
    <p:sldId id="2639" r:id="rId14"/>
    <p:sldId id="2652" r:id="rId15"/>
    <p:sldId id="2641" r:id="rId16"/>
    <p:sldId id="2653" r:id="rId17"/>
    <p:sldId id="2643" r:id="rId18"/>
    <p:sldId id="2644" r:id="rId19"/>
    <p:sldId id="257" r:id="rId20"/>
    <p:sldId id="2007577127" r:id="rId21"/>
    <p:sldId id="2896" r:id="rId22"/>
    <p:sldId id="2007577128" r:id="rId23"/>
    <p:sldId id="2901" r:id="rId24"/>
    <p:sldId id="2007577123" r:id="rId25"/>
    <p:sldId id="2899" r:id="rId26"/>
    <p:sldId id="2007577129" r:id="rId27"/>
    <p:sldId id="2007577126" r:id="rId28"/>
    <p:sldId id="34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926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20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7570D-0952-0964-C5AA-74D694F9CC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C560C7-B07D-1B83-B312-86E7C9FC5D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2AB96-27EE-FBC8-CD7F-5F6796B45D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C5C94-107C-DC28-2B7C-4C50E5E4A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66C6E-86FE-65CF-2CD2-7DA9146C1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96739B-5628-D500-1221-248EC76AD4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631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41DFB-1F3A-4243-1DE4-2C0201B1C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CA87D-54E4-121F-6633-80C5AE3FD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6CA53-A863-68DF-3607-BC0FE41D2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45371-FF40-5C55-91F9-62D9B6132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C61-F1BE-DC62-67A4-836085D66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B9EF52-D1D0-4F6F-933E-4B36E8CE58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718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CB2931F4-194C-4DD9-9505-42FC048612EF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BC750E-30BB-97A4-F8E4-7DED05A448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F7DC20-1178-6C4C-2749-18701596E6E3}"/>
              </a:ext>
            </a:extLst>
          </p:cNvPr>
          <p:cNvSpPr/>
          <p:nvPr userDrawn="1"/>
        </p:nvSpPr>
        <p:spPr>
          <a:xfrm>
            <a:off x="307759" y="210208"/>
            <a:ext cx="11576482" cy="6283898"/>
          </a:xfrm>
          <a:prstGeom prst="roundRect">
            <a:avLst>
              <a:gd name="adj" fmla="val 6681"/>
            </a:avLst>
          </a:prstGeom>
          <a:solidFill>
            <a:schemeClr val="bg1">
              <a:alpha val="96000"/>
            </a:schemeClr>
          </a:solidFill>
          <a:ln w="571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5205B-7282-1CC9-E1F1-BC27A37FA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C9A36-A659-4BE1-6590-B4C8AC387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C88CE-C72E-6D0C-2341-EAD398DE77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12135-450C-4D4F-AE81-BB63DFBDB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8DDBC-8892-01E3-4111-7BBD20C12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6A54E6-A464-4B7A-B9E4-3000A43F6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149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5151F-9D6B-FD75-6B53-1098C8B5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CB17E-C185-7904-798A-BB5B7CE4C9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75B31-6CB8-BB90-9C03-AEB56BA4E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65E516-975F-63FD-32C0-320328FC54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E73E0-3C07-556F-9844-E74BB1807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CCEFD-569C-05F8-5348-FC84FFBF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397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4E1C9-9EAE-6373-B32E-7C27DF7F6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25D691-26F1-D842-362B-4FCFFA6B0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B8C14-3A43-D316-1880-733170650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7F7972-A8ED-60C1-D75E-D3A0F0C2DD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647FEC-6D68-EE5F-2772-8F7E268D5A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BC860A-620C-E981-AF18-50E1FA2117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6F634A-0B27-3F62-67E3-4256EDFB9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471FAE-5859-1E17-DD28-164B150C5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024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9F197-33FD-D77B-7E28-A5FE59051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3B7962-3AE8-42AD-FF47-12A5BBFC3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606347-E08A-7543-9B9E-CD40281C4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71131B-878D-70E4-5B74-4E5603EDB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785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685DC5-9265-63C1-0289-896CB6D4EC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8D972D-9FFF-9CDF-BCC0-EC20C3503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674DA-06D8-B4BE-6791-C882F474C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D2A3BA-EB2F-50CE-C2F5-73958B7CC5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946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446B2-8D82-08E6-6636-B365E7EE1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850A5-5561-CAF4-25FE-771E53777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F94485-30D7-BF59-88B5-284BA2158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FCCAA2-4FE4-BFB9-CF55-92357393A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4B4B8F-8E7A-F9EC-6285-34075185B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562124-172F-94B5-BB4C-6A9981BD0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284D5D-AA3B-413A-BEA1-5A6DD42502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821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95944-72BE-B113-3F06-5CB8E953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A60D37-2C66-1342-CF47-B2BB35BE9D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E82B33-DA89-8AD5-6DF4-64BA496C2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93FAE-7187-CCF1-D76D-982BFCB4DB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0A04E0-8BED-B566-9C1F-FB1E7F87D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C6522-CDF7-25C4-C716-0E4B21B68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ACF46F-940A-4D9E-B1A6-4C2842AF93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0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91848-EAC2-6EF3-D421-19BD20FAF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8D2374-BC97-F7CF-C4DA-4248E9479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8B343-FF2D-3188-D773-A6B7CC4D3C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3DDD3-504D-AB9B-B779-D3431BF8F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0F02B-E042-E806-8464-C015EE7FE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230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1C3D0C-DCB2-D807-F1BF-F3104A83CE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CEA89F-FCC1-1D61-18B8-ACDDB67073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1E0F6-5D7D-37C1-72C7-F5CA8757B3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D0116-1875-9D9A-2477-44228AD21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C0524-A009-4525-603C-2606B2DF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954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>
            <a:extLst>
              <a:ext uri="{FF2B5EF4-FFF2-40B4-BE49-F238E27FC236}">
                <a16:creationId xmlns:a16="http://schemas.microsoft.com/office/drawing/2014/main" id="{70603012-7A15-8B37-A3E5-44B98EF70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225295" y="-1335024"/>
            <a:ext cx="13417296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22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1393-E549-1F1A-E701-ECF72759E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FC0C-D745-366A-282D-41BBED026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E0C1B-89AE-DF8D-87F6-08A3F5522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A2FC4-A60C-93C4-DEBA-4B5C0B4ED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D5666-D56E-E21A-3CA8-3A29E8C23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A26654AC-E3D5-D590-243F-8142F6A8E4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42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D3DAC-CAFA-0A9D-8008-9151B831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A1451-BD1A-6290-1403-578760BA5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45BDE-91A8-CB54-3986-8CAF7E342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77EAA-42CD-B4DD-8464-38B41F4D3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33077-4E7B-EB05-02BC-4A09C98DE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5985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AE93A-F9DE-995C-DFB3-8A262DE32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B0265-4BF5-617D-2BAB-1D0646610B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C964E-6CAB-203D-874C-FDC1716B3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943AAC-B59E-98FA-6891-0DF035809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FCC48-FABB-6D83-92DA-66CA855D6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E47768-C75A-768C-E043-506BE8CC3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126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DD1DD-7C9D-F6FF-BF75-536FF9668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43036-8D0C-7343-A1DE-5530EC9B7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31CDA8-49F5-ACD8-6173-60196ED5E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780FF0-38FF-53E9-5484-174C7ED1C1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6700CF-8259-975C-AC9A-0E894C187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92534F-31AD-4A83-1128-ABEAC1457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81FD8F-2957-A5A0-BC92-0494FD54B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5879C-AF3B-ED0B-57E1-5C67F769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5293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7DFF6-1BC8-6029-590F-D2616F587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EA8239-8C62-1BAC-8DC7-3AEDABACE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26FE6E-CE13-9621-2638-D3B0ADD50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6AB27-B9C2-39D0-5772-CE35A290D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988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98DEE8-0005-DB01-F603-C6409B3EA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1F72FC-E772-6D3B-7559-8875BFAA5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8A5A8-E45A-4C5D-0194-BBEAD0D07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D853C6-5055-CAD2-C505-07FCB56D4E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173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FD4D2-AC6D-5FF7-A5CE-29DD96313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C4B4A-6B86-66CF-DB9C-D1681352E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0F90AC-4962-BB6E-3260-A86AC1A32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2A1F7A-8D32-425A-6835-9703CE36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A2980E-A153-AD5D-E865-7626675BA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A0324-5F77-A83F-3DE9-578E1BFF3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0404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BB1B4-EB84-4F44-CC95-21287E146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567BAA-F060-0F99-950E-FE4CC9337C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7AF98C-EC49-F961-190D-01FC7E7AA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19C63B-B7C0-37CE-90AA-8C1A94F7E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B20083-F6FE-4459-591B-70842E8E1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E8416-D486-57E7-F7F0-67CC8EEB4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520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EC76B-F665-38DB-D332-88640385A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FE40FF-EBBB-1D13-B904-314FDF99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5FF29-E529-0636-0DAB-1574DB346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0BA3C-146F-1426-7C83-8B18281A7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82BDC-9455-9EF2-5646-143DEBB2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627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1852E0-7F0C-D2AC-DBA7-E2913482E2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814F11-3BE8-D8A2-DD87-F127B5BB6B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CA9F5-916E-6850-52EE-42FD8A33C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A9505-4925-F332-2783-679AE404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66D26-367B-93D0-28B5-6C0EBA42D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674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DA840-ACF2-AB36-3C4B-0EAE92EC6A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F227DB-235F-5E52-BF38-890173A140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FA9F8-03A6-A6A0-7265-3A730EC6C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D90EA-A584-FC8B-4818-35E5682F2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EE4DA-0A1F-1A0E-F087-0A78D5B08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211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100E8-A78F-3C78-2C89-2610860DD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D9357-03AA-B46A-69C5-EF423D27D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BE99B-B3BD-1BDC-A2C7-1E619F7F4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2F45E-9870-9136-718D-C03D2C54C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A1D9B-AC94-16DB-4057-86383D329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98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DE25B-096B-5CC4-A3DF-06B287EC3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F3EF2-AD55-B9E7-2A31-E1B8626B1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79B5D-2BBE-41EB-7242-FF56453FB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581A0-5BAB-2594-AD05-0022590D7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CCE1A-2A05-421F-3A13-A39D354B3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9614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85C04-2993-9AFC-2A82-E76676C7F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F8E51-66BD-B704-A7EC-735C1452C4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305A1A-DADB-2CC0-DC6D-3CA09EEAB9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08A881-E74F-FADA-A12B-75B98703F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574324-D54C-7132-08A7-6D6A3DCCA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0AE5E-C79A-CBE7-467A-8D6CC57DE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4383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95907-B495-5871-96AE-3388F9D44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31F2B8-B875-F70F-65AA-C5FCDF9BF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01561E-7E51-9EF0-8206-6B04AE638A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711A49-133D-D8FA-4AF2-E02989AAB4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300A8A-708A-470C-BD74-18FE104E22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74BC02-CBB0-574C-70EE-33EFFEF5D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1D9D41-FB5B-6E80-C0F7-72471163B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8A7A3C-1B5B-399D-D9CF-0FFF03000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807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34705-5E82-EA06-1EFD-9B6BB9AF5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82BFD2-DD65-B4F3-C204-1396589D1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E05AF5-4CF0-821A-10C5-8E2EBEC33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5BF35E-9B5E-1E91-F56D-7026FA12F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541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3380A-5199-4DE8-D0A6-5E636AA92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C85D55-DD8D-721B-C5D5-2259DC7C7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272A46-BBC8-4664-9A40-56584C5B9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810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E2056-EFFC-BB00-C9C9-ED9BA860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EFEBE-A8AE-FF11-9A73-52320497F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5BD99-1B12-B72D-34EF-3569FB9342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5A16B-B74D-9C5E-DE53-F714DE99F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445602-EDC3-1489-82FA-3D73B46D4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102748-0D30-ADF2-C518-2B9794555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127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4931C-5445-3031-BEF2-2B0471609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2C7860-743C-F095-B40B-1901FFE6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03233A-E45D-64D7-8D15-01DFB04BF3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57C4F7-4D92-605E-CA20-C9E383726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2D36D9-48F1-58FE-05BB-694839746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2E2DAA-6AA1-5E7A-4375-F13D5F6F1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455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1058E-CB5B-4BED-7BD6-3302AF0DC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36E29F-AB6C-41B2-43EF-8E86AE2F1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BA5EE-C275-270E-3341-4DE122C5C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4A32B-CC99-0E02-BD6F-6F2AA9A86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4E68-2D66-6407-3812-AD76A1DA9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31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CAF6AA-A567-3302-D8C2-FD194BA64B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BC03A1-CAB7-8FC1-0628-FE711A19ED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DC024-259A-43C0-108B-9BEE2708C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617FA-029A-1977-4DE8-73E80B1CF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12C36-8332-02F6-5365-83AA91614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732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5B404-6DD2-5014-85BF-8416CCEA8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CFF120-A9B4-A43D-7EB8-493417ECD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4B395-D7FA-A65B-9BEF-8D3329135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A92F5-98D7-EFD7-8FE8-5E94E72C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DA12F-6F39-31A7-19EC-06A1EEF18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0850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80220-6989-CB5E-A60E-CA9FC26FA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3892D-96C5-F1FD-8979-966967545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0BFC5-8120-EE7B-0BEF-8471BEF0DD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74B41-E578-7A75-7293-B6F523676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85689-54B8-71FD-1018-C4E640606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48008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BBD3C-9BBB-B304-2CEE-F24930262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07FDC-C823-029C-FA03-2923D0610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073C2-5A9E-690E-3368-AA35AFE23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122E5-C6EB-A103-D02A-1678CFC94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8C96-40B7-869B-1C97-084853C8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15208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68833-57E6-DD20-3E69-4EB97D30B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10900-4770-2FF2-11A5-43146E9AD5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2BAF8-5ACB-FDD2-2C35-98B172467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AFF0C3-C233-5830-71D6-279684D6EE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ABEE92-FF2D-AEBA-571B-D9C06C7B8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D8C383-8E31-6769-F9A3-A301C4E0F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06903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59E73-C6E6-B0B0-ABCE-130BD6F21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41DC32-429A-B4F3-1EFB-6818B7F42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560862-2F83-9AD5-70B1-62E08582D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2E373F-2E92-2BAF-2E00-5E012A400B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2FAA31-C7F0-F5E5-BCED-D46BDFC53B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76D174-3B7B-138E-2861-B52AB4B664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A9A153-015A-948E-2C81-1DABF4E54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2BB2E1-D1ED-075C-4DE0-A3FDCCEC9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78289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8B335-C668-493E-3684-009741D44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131815-1D39-9CB8-226B-57FE29033D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85DF3B-0AFD-6131-9E24-2AE562E17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9548F1-0A35-194C-3908-174F54F59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28448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0F5922-7196-A455-D36C-5A210F8A4A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42BC03-1FD2-92B3-52B7-BB27ED1E0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39BA6-E7CE-852D-06EE-DDA3F3C8A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46475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FA94A-EE77-1916-C13D-E7AE9DB2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74CD8-5F68-574B-E38B-CF20A4493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37BB5F-AD71-67C5-5AAE-DB039359B6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3E5195-CF68-6D26-8293-621554960C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820D7-B5DB-C8C4-E41F-38ACEDBDE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02823D-0D8C-8B2F-CFC1-EFF7167F8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82908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2596D-0A44-CE6C-2795-B5A8E6D4F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ED56E4-6D5C-5600-EA2E-C437B99435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50B375-AFE4-829A-6787-0314A9123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BB12A-E0C4-84B5-60A3-DB02B8E0AB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F841D-54CD-45FD-BD22-5CBE216D2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CBED87-4453-3EAB-7509-42A891798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3275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0249D-4655-8367-121C-999D0F154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EE55C5-814A-3667-73E7-21C30FA3CF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B1701-9E4A-A627-734F-DF8CF06726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8D5CF-1BE9-5C2E-ACED-7E988F048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1D920-1FA6-2553-7432-49712B2DC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5445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1BB028-BBB7-4C2E-4665-B5B5436F00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7FFDB3-0361-D0ED-B703-937F1C4A97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EDC49-10BE-2A6F-AD73-D20E7F2AF2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17BCB-94E2-DAD3-4D59-E3EB6C6A9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5FD0A-6836-91F5-1D19-C54798A0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1509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9A5984F-B539-8E25-67C6-CCDEF31BAD1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B4F3BF6-A7DE-0F98-FB3D-1C48340D2069}"/>
              </a:ext>
            </a:extLst>
          </p:cNvPr>
          <p:cNvSpPr/>
          <p:nvPr userDrawn="1"/>
        </p:nvSpPr>
        <p:spPr>
          <a:xfrm>
            <a:off x="307759" y="210208"/>
            <a:ext cx="11576482" cy="6283898"/>
          </a:xfrm>
          <a:prstGeom prst="roundRect">
            <a:avLst>
              <a:gd name="adj" fmla="val 6681"/>
            </a:avLst>
          </a:prstGeom>
          <a:solidFill>
            <a:schemeClr val="bg1">
              <a:alpha val="96000"/>
            </a:schemeClr>
          </a:solidFill>
          <a:ln w="571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93C3D-9EAA-4A47-A1B2-6FDD7C5EAAD2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C76B04-6D4F-8A61-F0B5-5619B6635D2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215550B-92B0-59BC-ED9D-F3BAB2205923}"/>
              </a:ext>
            </a:extLst>
          </p:cNvPr>
          <p:cNvSpPr/>
          <p:nvPr userDrawn="1"/>
        </p:nvSpPr>
        <p:spPr>
          <a:xfrm>
            <a:off x="307759" y="210208"/>
            <a:ext cx="11576482" cy="6283898"/>
          </a:xfrm>
          <a:prstGeom prst="roundRect">
            <a:avLst>
              <a:gd name="adj" fmla="val 6681"/>
            </a:avLst>
          </a:prstGeom>
          <a:solidFill>
            <a:schemeClr val="bg1">
              <a:alpha val="96000"/>
            </a:schemeClr>
          </a:solidFill>
          <a:ln w="571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468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D709CC0-99FB-45BF-8F36-B7EC09BAE31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0E1E2A-4D2D-2F2A-218C-42732423E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03C9C-6847-2704-EF48-B4D7C04CD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76341-651B-9A4A-3C51-71CC682AAD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2614B-EF9F-4C0F-B23D-32708343E0CA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0508E-CFCB-8CAF-E253-6B8B0AABBD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6D54A-EB7A-2A32-382F-40E37D7F0E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C7882E0-D558-26C1-26EB-B458B73543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81095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4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id="{F72D8D2F-61D0-E95A-37E8-4BE0FC415DE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07B43E-0BF1-A12C-A6F0-21037E2F6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646AF-D7CF-4070-1A87-E1D4202E5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293B6-75EB-006D-A017-C73D73D2C0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E2F7-CC9C-4CF7-8E3E-753BCABE8B62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2D6172-49F2-1A31-FC4E-CE4F99BDE7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F3846-9EDF-101B-1B53-D5F35526A9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DCD8B1F-0C2F-F280-AFED-6562CFB0AF2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00" y="1408906"/>
            <a:ext cx="6858000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B458F64-08F7-FFFA-0205-85D8F4C29EE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27400" y="-20739894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38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5549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0.jpe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2.wdp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microsoft.com/office/2007/relationships/hdphoto" Target="../media/hdphoto4.wdp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0.jpe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9" descr="A couple of kids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84572B9A-5D2A-4705-8E81-65679ECB3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F7D4ED-7B4D-2A93-6F0C-AA6EBCA4E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239" y="687757"/>
            <a:ext cx="4899629" cy="3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35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E32F7-E86A-49C0-AAB6-EA32308ED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30">
            <a:extLst>
              <a:ext uri="{FF2B5EF4-FFF2-40B4-BE49-F238E27FC236}">
                <a16:creationId xmlns:a16="http://schemas.microsoft.com/office/drawing/2014/main" id="{36B8C00C-B5D4-D237-6CAC-8448E9E6CC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66008" y="177392"/>
            <a:ext cx="7346396" cy="544090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4092789-EF6D-CD55-6A94-FC46BF287372}"/>
              </a:ext>
            </a:extLst>
          </p:cNvPr>
          <p:cNvGrpSpPr/>
          <p:nvPr/>
        </p:nvGrpSpPr>
        <p:grpSpPr>
          <a:xfrm>
            <a:off x="358322" y="2013529"/>
            <a:ext cx="2315463" cy="4692071"/>
            <a:chOff x="1869622" y="-1161665"/>
            <a:chExt cx="2315463" cy="469207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4C2F951-E058-8F4C-90EF-53166F6BA2D8}"/>
                </a:ext>
              </a:extLst>
            </p:cNvPr>
            <p:cNvGrpSpPr/>
            <p:nvPr/>
          </p:nvGrpSpPr>
          <p:grpSpPr>
            <a:xfrm>
              <a:off x="1869622" y="1617769"/>
              <a:ext cx="2315463" cy="1912637"/>
              <a:chOff x="3507742" y="2012913"/>
              <a:chExt cx="2315463" cy="191263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500C054-CFCE-92C2-D9E2-C3AA0C7B8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7742" y="2012913"/>
                <a:ext cx="2315463" cy="1912637"/>
              </a:xfrm>
              <a:prstGeom prst="rect">
                <a:avLst/>
              </a:prstGeom>
            </p:spPr>
          </p:pic>
          <p:sp>
            <p:nvSpPr>
              <p:cNvPr id="24" name="TextBox 11">
                <a:extLst>
                  <a:ext uri="{FF2B5EF4-FFF2-40B4-BE49-F238E27FC236}">
                    <a16:creationId xmlns:a16="http://schemas.microsoft.com/office/drawing/2014/main" id="{376B07FD-3850-B78E-3A2B-F1DF052B6789}"/>
                  </a:ext>
                </a:extLst>
              </p:cNvPr>
              <p:cNvSpPr txBox="1"/>
              <p:nvPr/>
            </p:nvSpPr>
            <p:spPr>
              <a:xfrm>
                <a:off x="4178511" y="2371852"/>
                <a:ext cx="973924" cy="1015663"/>
              </a:xfrm>
              <a:prstGeom prst="rect">
                <a:avLst/>
              </a:prstGeom>
              <a:noFill/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>
                    <a:ln w="19050">
                      <a:solidFill>
                        <a:srgbClr val="1074BB"/>
                      </a:solidFill>
                      <a:prstDash val="solid"/>
                    </a:ln>
                    <a:solidFill>
                      <a:srgbClr val="7FD2F5"/>
                    </a:solidFill>
                    <a:effectLst>
                      <a:glow rad="76200"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LNTH-LuoLuoNotangYuanTi 1" pitchFamily="2" charset="-128"/>
                    <a:cs typeface="LNTH-LuoLuoNotangYuanTi 1" pitchFamily="2" charset="-128"/>
                  </a:rPr>
                  <a:t>3</a:t>
                </a:r>
                <a:endParaRPr kumimoji="0" lang="en-US" sz="6000" b="0" i="0" u="none" strike="noStrike" kern="1200" cap="none" spc="0" normalizeH="0" baseline="0" noProof="0" dirty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5D3CC02-B9FA-6331-9718-4C56D1EC1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4959" y="-1161665"/>
              <a:ext cx="1870126" cy="3138373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95ECDA-5EAA-13CC-AAE1-01347C99EA47}"/>
              </a:ext>
            </a:extLst>
          </p:cNvPr>
          <p:cNvSpPr/>
          <p:nvPr/>
        </p:nvSpPr>
        <p:spPr>
          <a:xfrm>
            <a:off x="3296041" y="4925961"/>
            <a:ext cx="6329951" cy="1754646"/>
          </a:xfrm>
          <a:prstGeom prst="roundRect">
            <a:avLst/>
          </a:prstGeom>
          <a:solidFill>
            <a:schemeClr val="bg1"/>
          </a:solidFill>
          <a:ln w="476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</a:rPr>
              <a:t>Đáp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</a:rPr>
              <a:t>án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</a:rPr>
              <a:t>: 35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</a:rPr>
              <a:t>quả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2" descr="Giải Toán 6 trang 120, 121 Chân trời sáng tạo">
            <a:extLst>
              <a:ext uri="{FF2B5EF4-FFF2-40B4-BE49-F238E27FC236}">
                <a16:creationId xmlns:a16="http://schemas.microsoft.com/office/drawing/2014/main" id="{EB141858-AB37-6675-D3FC-1C4E349FA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656" y="570271"/>
            <a:ext cx="4957344" cy="323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A3B3F0-CA8A-E027-F9AB-0628D43CAEF7}"/>
              </a:ext>
            </a:extLst>
          </p:cNvPr>
          <p:cNvSpPr txBox="1"/>
          <p:nvPr/>
        </p:nvSpPr>
        <p:spPr>
          <a:xfrm>
            <a:off x="3834580" y="1327355"/>
            <a:ext cx="33921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/>
              <a:t>Nhà</a:t>
            </a:r>
            <a:r>
              <a:rPr lang="en-US" sz="4400" dirty="0"/>
              <a:t> </a:t>
            </a:r>
            <a:r>
              <a:rPr lang="en-US" sz="4400" dirty="0" err="1"/>
              <a:t>Hùng</a:t>
            </a:r>
            <a:r>
              <a:rPr lang="en-US" sz="4400" dirty="0"/>
              <a:t> </a:t>
            </a:r>
            <a:r>
              <a:rPr lang="en-US" sz="4400" dirty="0" err="1"/>
              <a:t>có</a:t>
            </a:r>
            <a:r>
              <a:rPr lang="en-US" sz="4400" dirty="0"/>
              <a:t> bao </a:t>
            </a:r>
            <a:r>
              <a:rPr lang="en-US" sz="4400" dirty="0" err="1"/>
              <a:t>nhiêu</a:t>
            </a:r>
            <a:r>
              <a:rPr lang="en-US" sz="4400" dirty="0"/>
              <a:t> </a:t>
            </a:r>
            <a:r>
              <a:rPr lang="en-US" sz="4400" dirty="0" err="1"/>
              <a:t>quả</a:t>
            </a:r>
            <a:r>
              <a:rPr lang="en-US" sz="4400" dirty="0"/>
              <a:t> </a:t>
            </a:r>
            <a:r>
              <a:rPr lang="en-US" sz="4400" dirty="0" err="1"/>
              <a:t>mít</a:t>
            </a:r>
            <a:r>
              <a:rPr lang="en-US" sz="4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6285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E32F7-E86A-49C0-AAB6-EA32308ED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4C2F951-E058-8F4C-90EF-53166F6BA2D8}"/>
              </a:ext>
            </a:extLst>
          </p:cNvPr>
          <p:cNvGrpSpPr/>
          <p:nvPr/>
        </p:nvGrpSpPr>
        <p:grpSpPr>
          <a:xfrm>
            <a:off x="2822122" y="2735369"/>
            <a:ext cx="2315463" cy="1912637"/>
            <a:chOff x="3507742" y="2012913"/>
            <a:chExt cx="2315463" cy="19126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500C054-CFCE-92C2-D9E2-C3AA0C7B8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7742" y="2012913"/>
              <a:ext cx="2315463" cy="1912637"/>
            </a:xfrm>
            <a:prstGeom prst="rect">
              <a:avLst/>
            </a:prstGeom>
          </p:spPr>
        </p:pic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id="{376B07FD-3850-B78E-3A2B-F1DF052B6789}"/>
                </a:ext>
              </a:extLst>
            </p:cNvPr>
            <p:cNvSpPr txBox="1"/>
            <p:nvPr/>
          </p:nvSpPr>
          <p:spPr>
            <a:xfrm>
              <a:off x="4178511" y="2371852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1</a:t>
              </a:r>
              <a:endParaRPr kumimoji="0" lang="en-US" sz="6000" b="0" i="0" u="none" strike="noStrike" kern="1200" cap="none" spc="0" normalizeH="0" baseline="0" noProof="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262BBF-3CA5-6051-2314-51BFF8AE59D6}"/>
              </a:ext>
            </a:extLst>
          </p:cNvPr>
          <p:cNvGrpSpPr/>
          <p:nvPr/>
        </p:nvGrpSpPr>
        <p:grpSpPr>
          <a:xfrm>
            <a:off x="2026170" y="4581270"/>
            <a:ext cx="2315463" cy="1912637"/>
            <a:chOff x="2368506" y="4192030"/>
            <a:chExt cx="2315463" cy="19126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37EAE46-E968-20AB-59EA-22AFA7732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8506" y="4192030"/>
              <a:ext cx="2315463" cy="1912637"/>
            </a:xfrm>
            <a:prstGeom prst="rect">
              <a:avLst/>
            </a:prstGeom>
          </p:spPr>
        </p:pic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4A32E3CB-9C14-4A6A-C6FF-2CE275617500}"/>
                </a:ext>
              </a:extLst>
            </p:cNvPr>
            <p:cNvSpPr txBox="1"/>
            <p:nvPr/>
          </p:nvSpPr>
          <p:spPr>
            <a:xfrm>
              <a:off x="2965717" y="4623155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2</a:t>
              </a:r>
              <a:endParaRPr kumimoji="0" lang="en-US" sz="6000" b="0" i="0" u="none" strike="noStrike" kern="1200" cap="none" spc="0" normalizeH="0" baseline="0" noProof="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A4657C3-9665-B7F0-ADDE-9032C0799168}"/>
              </a:ext>
            </a:extLst>
          </p:cNvPr>
          <p:cNvGrpSpPr/>
          <p:nvPr/>
        </p:nvGrpSpPr>
        <p:grpSpPr>
          <a:xfrm>
            <a:off x="5791851" y="4621276"/>
            <a:ext cx="2315463" cy="1912637"/>
            <a:chOff x="5894743" y="4682500"/>
            <a:chExt cx="2315463" cy="19126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6A128F-0E3A-EEB1-3033-7C8791E26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43" y="4682500"/>
              <a:ext cx="2315463" cy="1912637"/>
            </a:xfrm>
            <a:prstGeom prst="rect">
              <a:avLst/>
            </a:prstGeom>
          </p:spPr>
        </p:pic>
        <p:sp>
          <p:nvSpPr>
            <p:cNvPr id="26" name="TextBox 11">
              <a:extLst>
                <a:ext uri="{FF2B5EF4-FFF2-40B4-BE49-F238E27FC236}">
                  <a16:creationId xmlns:a16="http://schemas.microsoft.com/office/drawing/2014/main" id="{A85F7E3A-A4A6-7F28-209F-FBAB0E031C61}"/>
                </a:ext>
              </a:extLst>
            </p:cNvPr>
            <p:cNvSpPr txBox="1"/>
            <p:nvPr/>
          </p:nvSpPr>
          <p:spPr>
            <a:xfrm>
              <a:off x="6565512" y="5061911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3</a:t>
              </a:r>
              <a:endParaRPr kumimoji="0" lang="en-US" sz="6000" b="0" i="0" u="none" strike="noStrike" kern="1200" cap="none" spc="0" normalizeH="0" baseline="0" noProof="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E925D48-2121-A343-6088-5A5DB4F79D6D}"/>
              </a:ext>
            </a:extLst>
          </p:cNvPr>
          <p:cNvGrpSpPr/>
          <p:nvPr/>
        </p:nvGrpSpPr>
        <p:grpSpPr>
          <a:xfrm>
            <a:off x="7555594" y="3076588"/>
            <a:ext cx="2315463" cy="1912637"/>
            <a:chOff x="7436545" y="2384553"/>
            <a:chExt cx="2315463" cy="19126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EF56D1A-6480-44CF-F69D-E547D278F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6545" y="2384553"/>
              <a:ext cx="2315463" cy="1912637"/>
            </a:xfrm>
            <a:prstGeom prst="rect">
              <a:avLst/>
            </a:prstGeom>
          </p:spPr>
        </p:pic>
        <p:sp>
          <p:nvSpPr>
            <p:cNvPr id="27" name="TextBox 11">
              <a:extLst>
                <a:ext uri="{FF2B5EF4-FFF2-40B4-BE49-F238E27FC236}">
                  <a16:creationId xmlns:a16="http://schemas.microsoft.com/office/drawing/2014/main" id="{EA35871A-8EBF-53D0-A4C6-F83A6E3FA7F5}"/>
                </a:ext>
              </a:extLst>
            </p:cNvPr>
            <p:cNvSpPr txBox="1"/>
            <p:nvPr/>
          </p:nvSpPr>
          <p:spPr>
            <a:xfrm>
              <a:off x="8107314" y="2772594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4</a:t>
              </a:r>
              <a:endParaRPr kumimoji="0" lang="en-US" sz="6000" b="0" i="0" u="none" strike="noStrike" kern="1200" cap="none" spc="0" normalizeH="0" baseline="0" noProof="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EC06E929-8046-076B-FAD1-D8EDAAFD42E5}"/>
              </a:ext>
            </a:extLst>
          </p:cNvPr>
          <p:cNvSpPr/>
          <p:nvPr/>
        </p:nvSpPr>
        <p:spPr>
          <a:xfrm>
            <a:off x="609600" y="672009"/>
            <a:ext cx="7616763" cy="1519874"/>
          </a:xfrm>
          <a:prstGeom prst="wedgeRoundRectCallout">
            <a:avLst>
              <a:gd name="adj1" fmla="val 27270"/>
              <a:gd name="adj2" fmla="val 103907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Tada, chúng ta đã vượt qua được thử thách cuối cùng rồi, các bạn giỏi quá!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D3CC02-B9FA-6331-9718-4C56D1EC1FD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58" y="2540784"/>
            <a:ext cx="1870126" cy="313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7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0.14479 -0.18912 " pathEditMode="relative" rAng="0" ptsTypes="AA">
                                      <p:cBhvr>
                                        <p:cTn id="6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-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0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48 -0.18912 L 0.31953 -0.27939 " pathEditMode="relative" rAng="0" ptsTypes="AA">
                                      <p:cBhvr>
                                        <p:cTn id="20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-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5404C5-2568-2A74-358A-10D21D836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E98E11-C712-ADFD-8A32-C62C3FBC4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372" y="2316334"/>
            <a:ext cx="6503451" cy="4541666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94A3568-769D-557E-5FAE-2939EBF81405}"/>
              </a:ext>
            </a:extLst>
          </p:cNvPr>
          <p:cNvSpPr/>
          <p:nvPr/>
        </p:nvSpPr>
        <p:spPr>
          <a:xfrm>
            <a:off x="3669773" y="595809"/>
            <a:ext cx="5753628" cy="1519874"/>
          </a:xfrm>
          <a:prstGeom prst="wedgeRoundRectCallout">
            <a:avLst>
              <a:gd name="adj1" fmla="val 27270"/>
              <a:gd name="adj2" fmla="val 103907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15882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04D31FE-7D8E-0405-B015-A7BA36AE58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7" y="-16896"/>
            <a:ext cx="9592737" cy="5142271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8A3E26D2-872A-F87C-3CE8-B5E40ADB72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03097" y="1875997"/>
            <a:ext cx="4369448" cy="5470357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B84526B5-1853-EF74-35D4-DAD1BC04B6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0127" y="5494352"/>
            <a:ext cx="1114463" cy="13636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7F7538-933B-CE74-5311-5F5306448C36}"/>
              </a:ext>
            </a:extLst>
          </p:cNvPr>
          <p:cNvPicPr/>
          <p:nvPr/>
        </p:nvPicPr>
        <p:blipFill>
          <a:blip r:embed="rId5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4264025" y="1245235"/>
            <a:ext cx="2951480" cy="1133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圆角矩形 1">
            <a:extLst>
              <a:ext uri="{FF2B5EF4-FFF2-40B4-BE49-F238E27FC236}">
                <a16:creationId xmlns:a16="http://schemas.microsoft.com/office/drawing/2014/main" id="{E254A345-F839-C1FA-8E62-6F6FE441483B}"/>
              </a:ext>
            </a:extLst>
          </p:cNvPr>
          <p:cNvSpPr/>
          <p:nvPr/>
        </p:nvSpPr>
        <p:spPr>
          <a:xfrm>
            <a:off x="2114233" y="587375"/>
            <a:ext cx="796226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năm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….</a:t>
            </a:r>
          </a:p>
        </p:txBody>
      </p:sp>
      <p:pic>
        <p:nvPicPr>
          <p:cNvPr id="8" name="Picture 7" descr="Picture1">
            <a:extLst>
              <a:ext uri="{FF2B5EF4-FFF2-40B4-BE49-F238E27FC236}">
                <a16:creationId xmlns:a16="http://schemas.microsoft.com/office/drawing/2014/main" id="{BE214D7B-F646-2972-4410-5D026403F8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0930" y="1572260"/>
            <a:ext cx="1957070" cy="7740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5B01BC-6612-7135-DF5D-C0241B19C7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8588" y="2244733"/>
            <a:ext cx="5840474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9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9" descr="A couple of kids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84572B9A-5D2A-4705-8E81-65679ECB3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A335B1-CF3A-DE4E-710E-C8774C8EED48}"/>
              </a:ext>
            </a:extLst>
          </p:cNvPr>
          <p:cNvSpPr txBox="1"/>
          <p:nvPr/>
        </p:nvSpPr>
        <p:spPr>
          <a:xfrm>
            <a:off x="2403291" y="946518"/>
            <a:ext cx="76296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Bell" panose="02040603050506020204" pitchFamily="18" charset="0"/>
                <a:ea typeface="+mn-ea"/>
                <a:cs typeface="Arial" panose="020B060402020202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112165690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C804443-B6B0-4052-85C7-D8831B75E32F}"/>
              </a:ext>
            </a:extLst>
          </p:cNvPr>
          <p:cNvGrpSpPr/>
          <p:nvPr/>
        </p:nvGrpSpPr>
        <p:grpSpPr>
          <a:xfrm>
            <a:off x="4120584" y="1739290"/>
            <a:ext cx="3193550" cy="2905530"/>
            <a:chOff x="3618412" y="2132990"/>
            <a:chExt cx="3193550" cy="290553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1614917-8E5D-416F-9E1B-2B8EB88A52CA}"/>
                </a:ext>
              </a:extLst>
            </p:cNvPr>
            <p:cNvSpPr/>
            <p:nvPr/>
          </p:nvSpPr>
          <p:spPr>
            <a:xfrm>
              <a:off x="3987800" y="4392407"/>
              <a:ext cx="2824162" cy="588963"/>
            </a:xfrm>
            <a:prstGeom prst="rect">
              <a:avLst/>
            </a:prstGeom>
            <a:solidFill>
              <a:srgbClr val="F89D7E"/>
            </a:solidFill>
            <a:ln>
              <a:solidFill>
                <a:srgbClr val="F89D7E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5" descr="Screen Clipping">
              <a:extLst>
                <a:ext uri="{FF2B5EF4-FFF2-40B4-BE49-F238E27FC236}">
                  <a16:creationId xmlns:a16="http://schemas.microsoft.com/office/drawing/2014/main" id="{1E82CCA4-CF96-4A05-A814-742D5DA3EB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623" b="95082" l="37608" r="61722">
                          <a14:foregroundMark x1="53301" y1="31475" x2="58565" y2="61967"/>
                          <a14:foregroundMark x1="52823" y1="26885" x2="49378" y2="59672"/>
                          <a14:foregroundMark x1="41914" y1="74098" x2="41914" y2="8491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91" r="35129"/>
            <a:stretch/>
          </p:blipFill>
          <p:spPr>
            <a:xfrm>
              <a:off x="3618412" y="2132990"/>
              <a:ext cx="3004458" cy="290553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9C66735-BE80-4B81-B322-E9D6CA8ADFC8}"/>
              </a:ext>
            </a:extLst>
          </p:cNvPr>
          <p:cNvGrpSpPr/>
          <p:nvPr/>
        </p:nvGrpSpPr>
        <p:grpSpPr>
          <a:xfrm>
            <a:off x="912019" y="1764690"/>
            <a:ext cx="2963129" cy="2905530"/>
            <a:chOff x="426161" y="1976235"/>
            <a:chExt cx="2963129" cy="290553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F5F4AAB-753C-4732-9213-65CE61A2D4DE}"/>
                </a:ext>
              </a:extLst>
            </p:cNvPr>
            <p:cNvSpPr/>
            <p:nvPr/>
          </p:nvSpPr>
          <p:spPr>
            <a:xfrm>
              <a:off x="565128" y="4202112"/>
              <a:ext cx="2824162" cy="588963"/>
            </a:xfrm>
            <a:prstGeom prst="rect">
              <a:avLst/>
            </a:prstGeom>
            <a:solidFill>
              <a:srgbClr val="F89D7E"/>
            </a:solidFill>
            <a:ln>
              <a:solidFill>
                <a:srgbClr val="F89D7E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 descr="Screen Clipping">
              <a:extLst>
                <a:ext uri="{FF2B5EF4-FFF2-40B4-BE49-F238E27FC236}">
                  <a16:creationId xmlns:a16="http://schemas.microsoft.com/office/drawing/2014/main" id="{98E52BB0-F4F0-4053-BD52-E441D0650A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037"/>
            <a:stretch/>
          </p:blipFill>
          <p:spPr>
            <a:xfrm>
              <a:off x="426161" y="1976235"/>
              <a:ext cx="2186410" cy="290553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35E445B-5084-4201-9027-F454FEA4B149}"/>
              </a:ext>
            </a:extLst>
          </p:cNvPr>
          <p:cNvGrpSpPr/>
          <p:nvPr/>
        </p:nvGrpSpPr>
        <p:grpSpPr>
          <a:xfrm>
            <a:off x="7956528" y="1764690"/>
            <a:ext cx="2875122" cy="2905530"/>
            <a:chOff x="8045428" y="1976235"/>
            <a:chExt cx="2875122" cy="29055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ED87874-F6F4-4FBB-9E3B-1C6BCC34156A}"/>
                </a:ext>
              </a:extLst>
            </p:cNvPr>
            <p:cNvSpPr/>
            <p:nvPr/>
          </p:nvSpPr>
          <p:spPr>
            <a:xfrm>
              <a:off x="8045428" y="4210048"/>
              <a:ext cx="2824162" cy="581025"/>
            </a:xfrm>
            <a:prstGeom prst="rect">
              <a:avLst/>
            </a:prstGeom>
            <a:solidFill>
              <a:srgbClr val="F89D7E"/>
            </a:solidFill>
            <a:ln>
              <a:solidFill>
                <a:srgbClr val="F89D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11" descr="Screen Clipping">
              <a:extLst>
                <a:ext uri="{FF2B5EF4-FFF2-40B4-BE49-F238E27FC236}">
                  <a16:creationId xmlns:a16="http://schemas.microsoft.com/office/drawing/2014/main" id="{26AE6EC3-B09A-465D-8278-525586C734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382" r="749"/>
            <a:stretch/>
          </p:blipFill>
          <p:spPr>
            <a:xfrm>
              <a:off x="8643938" y="1976235"/>
              <a:ext cx="2276612" cy="290553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9A60C72-7BB4-4D03-A659-A47E55979BDE}"/>
              </a:ext>
            </a:extLst>
          </p:cNvPr>
          <p:cNvSpPr txBox="1"/>
          <p:nvPr/>
        </p:nvSpPr>
        <p:spPr>
          <a:xfrm>
            <a:off x="3041801" y="795974"/>
            <a:ext cx="8009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Mai,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084C18-ED50-4DC6-8AAD-F03B4FD1D3C6}"/>
              </a:ext>
            </a:extLst>
          </p:cNvPr>
          <p:cNvSpPr txBox="1"/>
          <p:nvPr/>
        </p:nvSpPr>
        <p:spPr>
          <a:xfrm>
            <a:off x="858784" y="4670220"/>
            <a:ext cx="3208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Mai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03B98F-9459-4073-89DF-C417B9A0C004}"/>
              </a:ext>
            </a:extLst>
          </p:cNvPr>
          <p:cNvSpPr txBox="1"/>
          <p:nvPr/>
        </p:nvSpPr>
        <p:spPr>
          <a:xfrm>
            <a:off x="4489972" y="4670220"/>
            <a:ext cx="3208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563864-50AF-440F-99A3-5E76A0EC3201}"/>
              </a:ext>
            </a:extLst>
          </p:cNvPr>
          <p:cNvSpPr txBox="1"/>
          <p:nvPr/>
        </p:nvSpPr>
        <p:spPr>
          <a:xfrm>
            <a:off x="7829862" y="4670220"/>
            <a:ext cx="34096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oogle Shape;523;p25">
            <a:extLst>
              <a:ext uri="{FF2B5EF4-FFF2-40B4-BE49-F238E27FC236}">
                <a16:creationId xmlns:a16="http://schemas.microsoft.com/office/drawing/2014/main" id="{3B56598B-5B0D-46FF-A900-D314F87834C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6182" y="524191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9" descr="A couple of kids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84572B9A-5D2A-4705-8E81-65679ECB3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50CF5B-A1F0-326C-475F-AD9A9CDAE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398" y="819752"/>
            <a:ext cx="7632854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807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4F88171-E41C-4E65-BD67-CC4BD4A7D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06" y="2201410"/>
            <a:ext cx="2546588" cy="297101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80C93B3-FD92-4457-87F3-7EC846017F01}"/>
              </a:ext>
            </a:extLst>
          </p:cNvPr>
          <p:cNvGrpSpPr/>
          <p:nvPr/>
        </p:nvGrpSpPr>
        <p:grpSpPr>
          <a:xfrm>
            <a:off x="708129" y="1497390"/>
            <a:ext cx="11769953" cy="570588"/>
            <a:chOff x="1183343" y="1464304"/>
            <a:chExt cx="10206798" cy="57058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DE6B422-F351-44E6-9702-FF66E2F7993A}"/>
                </a:ext>
              </a:extLst>
            </p:cNvPr>
            <p:cNvSpPr txBox="1"/>
            <p:nvPr/>
          </p:nvSpPr>
          <p:spPr>
            <a:xfrm>
              <a:off x="1801298" y="1511671"/>
              <a:ext cx="95888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chắc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chắn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phù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E9A5520-B181-47EB-83AD-57B1613B5180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20" name="Picture 19" descr="Screen Clipping">
            <a:extLst>
              <a:ext uri="{FF2B5EF4-FFF2-40B4-BE49-F238E27FC236}">
                <a16:creationId xmlns:a16="http://schemas.microsoft.com/office/drawing/2014/main" id="{B33E9A73-A455-4DF1-8E4C-E6D292BE5C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303"/>
          <a:stretch/>
        </p:blipFill>
        <p:spPr>
          <a:xfrm>
            <a:off x="1698219" y="2174051"/>
            <a:ext cx="2940937" cy="30868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E4184C1-E385-493B-A3C7-A100CACD20BE}"/>
              </a:ext>
            </a:extLst>
          </p:cNvPr>
          <p:cNvSpPr txBox="1"/>
          <p:nvPr/>
        </p:nvSpPr>
        <p:spPr>
          <a:xfrm>
            <a:off x="1698218" y="5366365"/>
            <a:ext cx="3194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?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0CB2A5-8342-49E3-8779-7B381CA68F1B}"/>
              </a:ext>
            </a:extLst>
          </p:cNvPr>
          <p:cNvSpPr txBox="1"/>
          <p:nvPr/>
        </p:nvSpPr>
        <p:spPr>
          <a:xfrm>
            <a:off x="4581118" y="5366365"/>
            <a:ext cx="3264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?   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B09639-AD56-4478-84DE-F6108FA0C101}"/>
              </a:ext>
            </a:extLst>
          </p:cNvPr>
          <p:cNvSpPr txBox="1"/>
          <p:nvPr/>
        </p:nvSpPr>
        <p:spPr>
          <a:xfrm>
            <a:off x="7758922" y="5366365"/>
            <a:ext cx="3326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?   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8">
            <a:extLst>
              <a:ext uri="{FF2B5EF4-FFF2-40B4-BE49-F238E27FC236}">
                <a16:creationId xmlns:a16="http://schemas.microsoft.com/office/drawing/2014/main" id="{9B0F36C9-A312-416B-BB26-CDD9BFA3A9F4}"/>
              </a:ext>
            </a:extLst>
          </p:cNvPr>
          <p:cNvSpPr/>
          <p:nvPr/>
        </p:nvSpPr>
        <p:spPr>
          <a:xfrm>
            <a:off x="2727262" y="5366365"/>
            <a:ext cx="415498" cy="41549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9">
            <a:extLst>
              <a:ext uri="{FF2B5EF4-FFF2-40B4-BE49-F238E27FC236}">
                <a16:creationId xmlns:a16="http://schemas.microsoft.com/office/drawing/2014/main" id="{BD703452-5F99-404B-9B89-46036380D56D}"/>
              </a:ext>
            </a:extLst>
          </p:cNvPr>
          <p:cNvSpPr/>
          <p:nvPr/>
        </p:nvSpPr>
        <p:spPr>
          <a:xfrm>
            <a:off x="5499121" y="5366365"/>
            <a:ext cx="415498" cy="41549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10">
            <a:extLst>
              <a:ext uri="{FF2B5EF4-FFF2-40B4-BE49-F238E27FC236}">
                <a16:creationId xmlns:a16="http://schemas.microsoft.com/office/drawing/2014/main" id="{045FE4ED-CD12-451E-BF85-614C39A9F9DC}"/>
              </a:ext>
            </a:extLst>
          </p:cNvPr>
          <p:cNvSpPr/>
          <p:nvPr/>
        </p:nvSpPr>
        <p:spPr>
          <a:xfrm>
            <a:off x="8676925" y="5366365"/>
            <a:ext cx="415498" cy="41549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047AAD-B387-425E-9343-B19FF37409CD}"/>
              </a:ext>
            </a:extLst>
          </p:cNvPr>
          <p:cNvSpPr txBox="1"/>
          <p:nvPr/>
        </p:nvSpPr>
        <p:spPr>
          <a:xfrm>
            <a:off x="2520572" y="5353665"/>
            <a:ext cx="18443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75ACA4-A139-4612-819F-62E2ABFA0F32}"/>
              </a:ext>
            </a:extLst>
          </p:cNvPr>
          <p:cNvSpPr txBox="1"/>
          <p:nvPr/>
        </p:nvSpPr>
        <p:spPr>
          <a:xfrm>
            <a:off x="5403814" y="5353665"/>
            <a:ext cx="216788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3EEF9B8-5993-4CF6-8FD9-9C24E5279231}"/>
              </a:ext>
            </a:extLst>
          </p:cNvPr>
          <p:cNvSpPr txBox="1"/>
          <p:nvPr/>
        </p:nvSpPr>
        <p:spPr>
          <a:xfrm>
            <a:off x="8602127" y="5353665"/>
            <a:ext cx="18443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Free Soccer Ball Vector, Download Free Soccer Ball Vector png images, Free  ClipArts on Clipart Library">
            <a:extLst>
              <a:ext uri="{FF2B5EF4-FFF2-40B4-BE49-F238E27FC236}">
                <a16:creationId xmlns:a16="http://schemas.microsoft.com/office/drawing/2014/main" id="{C2855600-EB04-4622-B98C-FA709E57F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629" y="3113024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Free Soccer Ball Vector, Download Free Soccer Ball Vector png images, Free  ClipArts on Clipart Library">
            <a:extLst>
              <a:ext uri="{FF2B5EF4-FFF2-40B4-BE49-F238E27FC236}">
                <a16:creationId xmlns:a16="http://schemas.microsoft.com/office/drawing/2014/main" id="{F82C26DF-0C03-4539-A4EE-75B34CAEE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174" y="3868403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Free Soccer Ball Vector, Download Free Soccer Ball Vector png images, Free  ClipArts on Clipart Library">
            <a:extLst>
              <a:ext uri="{FF2B5EF4-FFF2-40B4-BE49-F238E27FC236}">
                <a16:creationId xmlns:a16="http://schemas.microsoft.com/office/drawing/2014/main" id="{F507CF1E-DABA-4D69-81DF-B2CFE5175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614" y="3246104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CF10C3-C894-4AE6-9AE5-15BCD0707E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236" y="2246630"/>
            <a:ext cx="2479230" cy="3009231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7DBF0C5-9433-44EA-ADFD-B06B2B0C17D1}"/>
              </a:ext>
            </a:extLst>
          </p:cNvPr>
          <p:cNvCxnSpPr/>
          <p:nvPr/>
        </p:nvCxnSpPr>
        <p:spPr>
          <a:xfrm flipV="1">
            <a:off x="7591019" y="2262506"/>
            <a:ext cx="0" cy="2993355"/>
          </a:xfrm>
          <a:prstGeom prst="line">
            <a:avLst/>
          </a:prstGeom>
          <a:ln w="28575">
            <a:solidFill>
              <a:srgbClr val="60D1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" descr="Free Soccer Ball Vector, Download Free Soccer Ball Vector png images, Free  ClipArts on Clipart Library">
            <a:extLst>
              <a:ext uri="{FF2B5EF4-FFF2-40B4-BE49-F238E27FC236}">
                <a16:creationId xmlns:a16="http://schemas.microsoft.com/office/drawing/2014/main" id="{19A3DC3F-5BF9-444A-B575-E7965836F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045" y="3405135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Free Soccer Ball Vector, Download Free Soccer Ball Vector png images, Free  ClipArts on Clipart Library">
            <a:extLst>
              <a:ext uri="{FF2B5EF4-FFF2-40B4-BE49-F238E27FC236}">
                <a16:creationId xmlns:a16="http://schemas.microsoft.com/office/drawing/2014/main" id="{83B05D15-9475-4CF0-8928-53980F668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813" y="3968280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Free Soccer Ball Vector, Download Free Soccer Ball Vector png images, Free  ClipArts on Clipart Library">
            <a:extLst>
              <a:ext uri="{FF2B5EF4-FFF2-40B4-BE49-F238E27FC236}">
                <a16:creationId xmlns:a16="http://schemas.microsoft.com/office/drawing/2014/main" id="{916BC9C7-5BD3-4100-BE4A-36DBBB774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813" y="3967251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Google Shape;799;p28">
            <a:extLst>
              <a:ext uri="{FF2B5EF4-FFF2-40B4-BE49-F238E27FC236}">
                <a16:creationId xmlns:a16="http://schemas.microsoft.com/office/drawing/2014/main" id="{7C196042-2586-4352-8DDD-16D2245EE74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5484" y="478673"/>
            <a:ext cx="2325467" cy="1162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023 L 4.16667E-6 0.00024 C -0.00026 -0.00162 -0.00052 -0.00231 -0.00066 -0.0037 C -0.00079 -0.00439 -0.00079 -0.00555 -0.00092 -0.00648 C -0.00092 -0.00717 -0.00105 -0.0081 -0.00105 -0.00879 C -0.00131 -0.01365 -0.00092 -0.01157 -0.0017 -0.01458 C -0.00183 -0.01551 -0.00196 -0.01666 -0.00209 -0.01782 C -0.00222 -0.01967 -0.00222 -0.02152 -0.00248 -0.02338 C -0.00248 -0.02407 -0.00261 -0.02453 -0.00261 -0.02523 C -0.00274 -0.02592 -0.00274 -0.02639 -0.00287 -0.02731 C -0.00287 -0.02754 -0.00313 -0.02801 -0.00326 -0.02847 C -0.00365 -0.03264 -0.00326 -0.02916 -0.00443 -0.03703 C -0.00456 -0.03796 -0.00469 -0.03889 -0.00482 -0.03981 C -0.00482 -0.04027 -0.00482 -0.04097 -0.00495 -0.04143 C -0.00508 -0.04189 -0.00521 -0.04213 -0.00534 -0.04282 C -0.00547 -0.04375 -0.00547 -0.0449 -0.0056 -0.04606 C -0.0056 -0.04652 -0.00586 -0.04699 -0.00599 -0.04768 C -0.00612 -0.04838 -0.00625 -0.04953 -0.00638 -0.05046 C -0.00677 -0.05625 -0.00625 -0.05 -0.00717 -0.0574 C -0.0073 -0.05879 -0.0073 -0.06018 -0.00756 -0.06157 C -0.00808 -0.06504 -0.00769 -0.06342 -0.00834 -0.06666 C -0.00873 -0.07245 -0.00834 -0.06875 -0.00951 -0.07801 C -0.00964 -0.07916 -0.0099 -0.08194 -0.01003 -0.08264 C -0.01342 -0.10162 -0.00912 -0.07476 -0.01302 -0.0993 C -0.01316 -0.10185 -0.01316 -0.10254 -0.01355 -0.10486 C -0.01368 -0.10555 -0.01381 -0.10601 -0.01394 -0.10648 C -0.01459 -0.1118 -0.01355 -0.10463 -0.01472 -0.10972 C -0.01485 -0.11064 -0.01485 -0.11111 -0.01498 -0.11203 C -0.01498 -0.1125 -0.01511 -0.11296 -0.01511 -0.11365 C -0.01524 -0.11412 -0.01537 -0.11458 -0.0155 -0.11527 C -0.01563 -0.11574 -0.01576 -0.11666 -0.01589 -0.11713 C -0.01602 -0.11759 -0.01602 -0.11782 -0.01615 -0.11851 C -0.01628 -0.11875 -0.01641 -0.11921 -0.01654 -0.11967 C -0.01654 -0.12083 -0.01667 -0.12199 -0.01667 -0.12338 C -0.01693 -0.12801 -0.01654 -0.12847 -0.01732 -0.12615 C -0.01745 -0.125 -0.01771 -0.12384 -0.01784 -0.12245 C -0.01797 -0.12129 -0.0181 -0.12014 -0.01823 -0.11875 C -0.01836 -0.11851 -0.01836 -0.11782 -0.01849 -0.11759 C -0.01849 -0.11782 -0.01862 -0.11851 -0.01862 -0.11875 C -0.01914 -0.12476 -0.01862 -0.12129 -0.01901 -0.12407 C -0.02019 -0.11782 -0.01954 -0.11921 -0.02006 -0.12129 C -0.02019 -0.12176 -0.02032 -0.12199 -0.02045 -0.12245 C -0.02045 -0.12384 -0.02045 -0.12523 -0.02058 -0.12662 C -0.02071 -0.12754 -0.02097 -0.12916 -0.02097 -0.1287 C -0.02123 -0.12847 -0.02162 -0.12847 -0.02175 -0.12777 C -0.02201 -0.12685 -0.02201 -0.12569 -0.02214 -0.125 C -0.02227 -0.12407 -0.0224 -0.12338 -0.02253 -0.12245 C -0.02266 -0.12199 -0.02279 -0.12176 -0.02279 -0.12129 C -0.02305 -0.11921 -0.02292 -0.12014 -0.02318 -0.11851 C -0.02318 -0.12222 -0.02318 -0.12615 -0.02331 -0.12986 C -0.02344 -0.13032 -0.02357 -0.12847 -0.02357 -0.12777 C -0.0237 -0.12639 -0.02357 -0.125 -0.0237 -0.12361 C -0.02383 -0.12291 -0.02409 -0.12129 -0.02409 -0.12083 C -0.02422 -0.12546 -0.02422 -0.13009 -0.02448 -0.13426 C -0.02461 -0.13472 -0.02487 -0.13518 -0.02513 -0.13495 C -0.02539 -0.13495 -0.02552 -0.13402 -0.02566 -0.13333 C -0.02605 -0.13264 -0.02631 -0.13171 -0.02644 -0.13078 C -0.0267 -0.12986 -0.02683 -0.12824 -0.02683 -0.12801 C -0.02696 -0.1287 -0.02709 -0.12939 -0.02709 -0.12986 C -0.02722 -0.13032 -0.02696 -0.13171 -0.02722 -0.13171 C -0.02761 -0.13171 -0.02761 -0.13032 -0.02761 -0.12986 C -0.02774 -0.12939 -0.02787 -0.1287 -0.02787 -0.12824 C -0.028 -0.12754 -0.028 -0.12685 -0.028 -0.12615 C -0.02813 -0.12569 -0.02826 -0.12523 -0.02839 -0.125 C -0.02852 -0.12453 -0.02852 -0.12384 -0.02865 -0.12338 C -0.02865 -0.12291 -0.02878 -0.12199 -0.02878 -0.12176 L -0.02878 -0.12199 " pathEditMode="relative" rAng="0" ptsTypes="AAAAAAAAAAAAAAAAAAAAAAAAAAAAAAAAAAAAAAAAAAAAAAAAAAAAAAAAAAAAAAAAAAA">
                                      <p:cBhvr>
                                        <p:cTn id="7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6.2963E-6 L 4.16667E-7 -6.2963E-6 C -0.00091 -0.00163 -0.00182 -0.00302 -0.00273 -0.0044 C -0.00547 -0.00811 -0.00338 -0.00464 -0.00664 -0.00996 C -0.00742 -0.01089 -0.00794 -0.01228 -0.00859 -0.0132 C -0.00911 -0.01413 -0.00976 -0.01459 -0.01015 -0.01552 C -0.01198 -0.01876 -0.01484 -0.0264 -0.01718 -0.0294 C -0.02903 -0.04329 -0.01432 -0.0257 -0.02695 -0.0419 C -0.02851 -0.04376 -0.03021 -0.04538 -0.03164 -0.04746 C -0.03307 -0.04908 -0.03437 -0.05093 -0.03554 -0.05302 C -0.03776 -0.05626 -0.03593 -0.05487 -0.03945 -0.05857 C -0.04179 -0.06065 -0.04414 -0.06274 -0.04648 -0.06459 C -0.04778 -0.06598 -0.04922 -0.0669 -0.05039 -0.06829 C -0.05143 -0.06922 -0.05247 -0.07061 -0.05351 -0.07153 C -0.06093 -0.07848 -0.05521 -0.07269 -0.06015 -0.07663 C -0.06106 -0.07709 -0.06172 -0.07802 -0.0625 -0.07848 C -0.06497 -0.08056 -0.06771 -0.08149 -0.06992 -0.08403 L -0.07226 -0.08681 C -0.07435 -0.0926 -0.07174 -0.08681 -0.07382 -0.08681 C -0.07422 -0.08681 -0.07409 -0.08843 -0.07422 -0.08913 C -0.07448 -0.09028 -0.07474 -0.09144 -0.075 -0.09237 C -0.07578 -0.0919 -0.07669 -0.09144 -0.07734 -0.09052 C -0.07773 -0.08982 -0.07903 -0.08635 -0.07929 -0.08542 C -0.07942 -0.09005 -0.07942 -0.09491 -0.07968 -0.09931 C -0.07981 -0.10047 -0.07955 -0.09653 -0.08007 -0.09653 C -0.0806 -0.09653 -0.08034 -0.09862 -0.08047 -0.09931 C -0.0806 -0.10024 -0.08073 -0.1007 -0.08086 -0.10163 C -0.08112 -0.1044 -0.08099 -0.10718 -0.08164 -0.10996 C -0.0819 -0.11042 -0.08268 -0.10973 -0.08281 -0.10903 C -0.08333 -0.10741 -0.08333 -0.10533 -0.08359 -0.10348 C -0.08372 -0.10533 -0.08346 -0.10741 -0.08398 -0.10903 C -0.08424 -0.10973 -0.08502 -0.10788 -0.08515 -0.10857 C -0.0858 -0.11042 -0.08567 -0.1132 -0.08593 -0.11552 C -0.08646 -0.11459 -0.08711 -0.11366 -0.0875 -0.11274 C -0.08802 -0.11181 -0.08815 -0.1095 -0.08867 -0.10996 C -0.08893 -0.10996 -0.09049 -0.11667 -0.09062 -0.11737 C -0.09075 -0.11783 -0.09062 -0.11829 -0.09062 -0.11876 L -0.09062 -0.11876 " pathEditMode="relative" ptsTypes="AAAAAAAAAAAAAAAAAAAAAAAAAAAAAAAAAAAAAA">
                                      <p:cBhvr>
                                        <p:cTn id="8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8.88889E-6 L -2.08333E-7 -8.88889E-6 C -0.00091 -0.00278 -0.00169 -0.00579 -0.00273 -0.00834 C -0.00586 -0.01621 -0.00481 -0.01274 -0.00742 -0.01667 C -0.00885 -0.01876 -0.01015 -0.02084 -0.01132 -0.02292 C -0.01145 -0.02315 -0.01836 -0.03542 -0.01836 -0.03542 L -0.02187 -0.04167 C -0.02226 -0.04237 -0.02265 -0.04329 -0.02304 -0.04376 C -0.02487 -0.04653 -0.02682 -0.04908 -0.02851 -0.05209 C -0.03007 -0.05464 -0.03112 -0.05788 -0.03242 -0.06042 C -0.03437 -0.06389 -0.03645 -0.0669 -0.03828 -0.07014 C -0.03867 -0.07084 -0.0388 -0.07176 -0.03906 -0.07223 C -0.04101 -0.07524 -0.0431 -0.07778 -0.04492 -0.08056 C -0.04596 -0.08218 -0.04674 -0.08403 -0.04765 -0.08542 C -0.04935 -0.08797 -0.05377 -0.09352 -0.05586 -0.09514 C -0.05755 -0.09676 -0.06263 -0.09885 -0.06406 -0.09931 C -0.06497 -0.09977 -0.06601 -0.09977 -0.06679 -0.10001 C -0.07031 -0.10139 -0.07044 -0.10163 -0.07265 -0.10278 C -0.07278 -0.10209 -0.07304 -0.10001 -0.07304 -0.1007 C -0.07304 -0.10186 -0.07278 -0.10255 -0.07265 -0.10348 C -0.072 -0.11112 -0.07265 -0.10811 -0.07187 -0.11459 C -0.07187 -0.11551 -0.07161 -0.11644 -0.07148 -0.11737 C -0.07174 -0.11922 -0.072 -0.12107 -0.07226 -0.12292 C -0.07239 -0.12362 -0.07252 -0.12454 -0.07265 -0.12501 C -0.07304 -0.12616 -0.07343 -0.12686 -0.07382 -0.12778 C -0.07395 -0.12848 -0.07395 -0.1294 -0.07421 -0.12987 C -0.07604 -0.13311 -0.07812 -0.1301 -0.08007 -0.12917 C -0.08346 -0.12501 -0.08515 -0.12362 -0.0875 -0.11876 C -0.0888 -0.11644 -0.08984 -0.11366 -0.09101 -0.11112 C -0.09231 -0.10232 -0.08984 -0.11968 -0.09336 -0.09862 C -0.09375 -0.09676 -0.09388 -0.09445 -0.09414 -0.09237 C -0.09427 -0.08565 -0.09453 -0.07894 -0.09453 -0.07223 C -0.09479 -0.06019 -0.09453 -0.04815 -0.09492 -0.03612 C -0.09505 -0.03519 -0.09557 -0.03797 -0.0957 -0.03889 C -0.09635 -0.04214 -0.09674 -0.04561 -0.09726 -0.04862 C -0.09752 -0.05001 -0.09791 -0.05093 -0.09804 -0.05209 C -0.0983 -0.05278 -0.09817 -0.05371 -0.09843 -0.05417 C -0.09895 -0.0551 -0.09948 -0.0551 -0.1 -0.05556 C -0.10247 -0.05394 -0.10533 -0.05371 -0.10742 -0.0507 C -0.10833 -0.04977 -0.10781 -0.047 -0.10781 -0.04514 C -0.1082 -0.03774 -0.10833 -0.03033 -0.10859 -0.02292 C -0.10911 -0.02385 -0.1095 -0.02524 -0.11015 -0.0257 C -0.11054 -0.02616 -0.11106 -0.02547 -0.11132 -0.02501 C -0.11211 -0.02408 -0.11263 -0.02269 -0.11328 -0.02153 C -0.11354 -0.02061 -0.11367 -0.01968 -0.11406 -0.01876 C -0.11445 -0.01829 -0.11497 -0.01876 -0.11523 -0.01806 C -0.11601 -0.01644 -0.11627 -0.01436 -0.11679 -0.01251 C -0.11653 -0.00857 -0.11601 -0.00487 -0.11601 -0.0007 C -0.11614 0.00023 -0.11705 0.00046 -0.11718 0.00138 C -0.1177 0.003 -0.11757 0.00555 -0.11757 0.00763 L -0.11757 0.00763 " pathEditMode="relative" ptsTypes="AAAAAAAAAAAAAAAAAAAAAAAAAAAAAAAAAAAAAAAAAAAAAAAAAAA">
                                      <p:cBhvr>
                                        <p:cTn id="9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F6B74D9-E30E-4F71-9123-9F7E9AFDCA6D}"/>
              </a:ext>
            </a:extLst>
          </p:cNvPr>
          <p:cNvGrpSpPr/>
          <p:nvPr/>
        </p:nvGrpSpPr>
        <p:grpSpPr>
          <a:xfrm>
            <a:off x="837771" y="722102"/>
            <a:ext cx="7323898" cy="1001474"/>
            <a:chOff x="1183343" y="1464304"/>
            <a:chExt cx="7323898" cy="100147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5151A4-FAD2-4A88-9DC8-475712B795F2}"/>
                </a:ext>
              </a:extLst>
            </p:cNvPr>
            <p:cNvSpPr txBox="1"/>
            <p:nvPr/>
          </p:nvSpPr>
          <p:spPr>
            <a:xfrm>
              <a:off x="1801298" y="1511671"/>
              <a:ext cx="67059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Mai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gieo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xúc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xắc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4929798-4E51-4177-A15A-0D2ABF7979E6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C9D9BAF-54A4-4DA3-9946-4DFF8DBFE56B}"/>
              </a:ext>
            </a:extLst>
          </p:cNvPr>
          <p:cNvGrpSpPr/>
          <p:nvPr/>
        </p:nvGrpSpPr>
        <p:grpSpPr>
          <a:xfrm>
            <a:off x="1205214" y="1854918"/>
            <a:ext cx="1041400" cy="1041400"/>
            <a:chOff x="1498257" y="1701800"/>
            <a:chExt cx="1041400" cy="1041400"/>
          </a:xfrm>
        </p:grpSpPr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3FB6084C-D55B-4202-9890-B2D44DBB204B}"/>
                </a:ext>
              </a:extLst>
            </p:cNvPr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999BF26-42A4-4FB4-95CB-62F85BFB0C13}"/>
                </a:ext>
              </a:extLst>
            </p:cNvPr>
            <p:cNvSpPr/>
            <p:nvPr/>
          </p:nvSpPr>
          <p:spPr>
            <a:xfrm>
              <a:off x="1911007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FD9516-8970-42F5-961C-2DD457E80E4A}"/>
              </a:ext>
            </a:extLst>
          </p:cNvPr>
          <p:cNvGrpSpPr/>
          <p:nvPr/>
        </p:nvGrpSpPr>
        <p:grpSpPr>
          <a:xfrm>
            <a:off x="2811764" y="1854918"/>
            <a:ext cx="1041400" cy="1041400"/>
            <a:chOff x="1498257" y="1701800"/>
            <a:chExt cx="1041400" cy="1041400"/>
          </a:xfrm>
        </p:grpSpPr>
        <p:sp>
          <p:nvSpPr>
            <p:cNvPr id="11" name="Rounded Rectangle 8">
              <a:extLst>
                <a:ext uri="{FF2B5EF4-FFF2-40B4-BE49-F238E27FC236}">
                  <a16:creationId xmlns:a16="http://schemas.microsoft.com/office/drawing/2014/main" id="{4B66EBC6-921B-418C-A3E8-23514DCD8DA0}"/>
                </a:ext>
              </a:extLst>
            </p:cNvPr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CAA0BDF-4C3E-4E2E-86EF-E70AAB047E7E}"/>
                </a:ext>
              </a:extLst>
            </p:cNvPr>
            <p:cNvSpPr/>
            <p:nvPr/>
          </p:nvSpPr>
          <p:spPr>
            <a:xfrm>
              <a:off x="16566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221CED8-A90E-4A1D-87E7-B3DEBFD2D2F9}"/>
                </a:ext>
              </a:extLst>
            </p:cNvPr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44F1DB-6BC8-490B-8C55-89D5D1FAE90A}"/>
              </a:ext>
            </a:extLst>
          </p:cNvPr>
          <p:cNvGrpSpPr/>
          <p:nvPr/>
        </p:nvGrpSpPr>
        <p:grpSpPr>
          <a:xfrm>
            <a:off x="4481814" y="1854918"/>
            <a:ext cx="1041400" cy="1041400"/>
            <a:chOff x="1498257" y="1701800"/>
            <a:chExt cx="1041400" cy="1041400"/>
          </a:xfrm>
        </p:grpSpPr>
        <p:sp>
          <p:nvSpPr>
            <p:cNvPr id="15" name="Rounded Rectangle 12">
              <a:extLst>
                <a:ext uri="{FF2B5EF4-FFF2-40B4-BE49-F238E27FC236}">
                  <a16:creationId xmlns:a16="http://schemas.microsoft.com/office/drawing/2014/main" id="{48E747F9-D337-4D3D-8B59-4DBF5EC535CD}"/>
                </a:ext>
              </a:extLst>
            </p:cNvPr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22E1EB6-6149-409F-864D-47EE9A1A0B80}"/>
                </a:ext>
              </a:extLst>
            </p:cNvPr>
            <p:cNvSpPr/>
            <p:nvPr/>
          </p:nvSpPr>
          <p:spPr>
            <a:xfrm>
              <a:off x="16439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348D9E2-9A8C-4E09-9635-3449CD84BCAE}"/>
                </a:ext>
              </a:extLst>
            </p:cNvPr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28D46A6-18F1-452A-AC74-4796C8259185}"/>
                </a:ext>
              </a:extLst>
            </p:cNvPr>
            <p:cNvSpPr/>
            <p:nvPr/>
          </p:nvSpPr>
          <p:spPr>
            <a:xfrm>
              <a:off x="1911007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6DF030F-5DFC-4A5F-B668-2179D1D300C7}"/>
              </a:ext>
            </a:extLst>
          </p:cNvPr>
          <p:cNvGrpSpPr/>
          <p:nvPr/>
        </p:nvGrpSpPr>
        <p:grpSpPr>
          <a:xfrm>
            <a:off x="6184481" y="1854918"/>
            <a:ext cx="1041400" cy="1041400"/>
            <a:chOff x="1498257" y="1701800"/>
            <a:chExt cx="1041400" cy="1041400"/>
          </a:xfrm>
        </p:grpSpPr>
        <p:sp>
          <p:nvSpPr>
            <p:cNvPr id="20" name="Rounded Rectangle 17">
              <a:extLst>
                <a:ext uri="{FF2B5EF4-FFF2-40B4-BE49-F238E27FC236}">
                  <a16:creationId xmlns:a16="http://schemas.microsoft.com/office/drawing/2014/main" id="{8AC539A1-3ACB-4707-B672-6593174354F0}"/>
                </a:ext>
              </a:extLst>
            </p:cNvPr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6E1980F-2885-4BED-801E-403099CF3135}"/>
                </a:ext>
              </a:extLst>
            </p:cNvPr>
            <p:cNvSpPr/>
            <p:nvPr/>
          </p:nvSpPr>
          <p:spPr>
            <a:xfrm>
              <a:off x="16566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7DD5735-CD24-4A8E-92FF-842A5C00D15D}"/>
                </a:ext>
              </a:extLst>
            </p:cNvPr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70D89CD-4860-4896-AA1B-11AE35227A87}"/>
                </a:ext>
              </a:extLst>
            </p:cNvPr>
            <p:cNvSpPr/>
            <p:nvPr/>
          </p:nvSpPr>
          <p:spPr>
            <a:xfrm>
              <a:off x="2177707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89035D2-73E0-4D1E-9B55-2AD30ED522E1}"/>
                </a:ext>
              </a:extLst>
            </p:cNvPr>
            <p:cNvSpPr/>
            <p:nvPr/>
          </p:nvSpPr>
          <p:spPr>
            <a:xfrm>
              <a:off x="1656664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A8353A0-6554-4791-82AD-F0AED781BFA4}"/>
              </a:ext>
            </a:extLst>
          </p:cNvPr>
          <p:cNvGrpSpPr/>
          <p:nvPr/>
        </p:nvGrpSpPr>
        <p:grpSpPr>
          <a:xfrm>
            <a:off x="7791031" y="1854918"/>
            <a:ext cx="1041400" cy="1041400"/>
            <a:chOff x="1498257" y="1701800"/>
            <a:chExt cx="1041400" cy="1041400"/>
          </a:xfrm>
        </p:grpSpPr>
        <p:sp>
          <p:nvSpPr>
            <p:cNvPr id="26" name="Rounded Rectangle 23">
              <a:extLst>
                <a:ext uri="{FF2B5EF4-FFF2-40B4-BE49-F238E27FC236}">
                  <a16:creationId xmlns:a16="http://schemas.microsoft.com/office/drawing/2014/main" id="{1C6435D6-C90A-42A0-80C4-235C5EDDEC2D}"/>
                </a:ext>
              </a:extLst>
            </p:cNvPr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C38BFA3-EB2F-454E-804C-A3D064F68142}"/>
                </a:ext>
              </a:extLst>
            </p:cNvPr>
            <p:cNvSpPr/>
            <p:nvPr/>
          </p:nvSpPr>
          <p:spPr>
            <a:xfrm>
              <a:off x="16566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0410C7B-B838-42E4-B419-8B78FB04804F}"/>
                </a:ext>
              </a:extLst>
            </p:cNvPr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746042E-2FE3-465C-897E-AF4D349C9505}"/>
                </a:ext>
              </a:extLst>
            </p:cNvPr>
            <p:cNvSpPr/>
            <p:nvPr/>
          </p:nvSpPr>
          <p:spPr>
            <a:xfrm>
              <a:off x="2177707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0A90AD3-3CE8-4EAB-9E5A-CC91AE50D5BC}"/>
                </a:ext>
              </a:extLst>
            </p:cNvPr>
            <p:cNvSpPr/>
            <p:nvPr/>
          </p:nvSpPr>
          <p:spPr>
            <a:xfrm>
              <a:off x="1656664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3310ABB-03B4-4E38-AF54-9779C182D4C3}"/>
                </a:ext>
              </a:extLst>
            </p:cNvPr>
            <p:cNvSpPr/>
            <p:nvPr/>
          </p:nvSpPr>
          <p:spPr>
            <a:xfrm>
              <a:off x="1911007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254AE9-5CED-459A-990F-5D7CB9572AD5}"/>
              </a:ext>
            </a:extLst>
          </p:cNvPr>
          <p:cNvGrpSpPr/>
          <p:nvPr/>
        </p:nvGrpSpPr>
        <p:grpSpPr>
          <a:xfrm>
            <a:off x="9461081" y="1854918"/>
            <a:ext cx="1041400" cy="1041400"/>
            <a:chOff x="1498257" y="1701800"/>
            <a:chExt cx="1041400" cy="1041400"/>
          </a:xfrm>
        </p:grpSpPr>
        <p:sp>
          <p:nvSpPr>
            <p:cNvPr id="33" name="Rounded Rectangle 30">
              <a:extLst>
                <a:ext uri="{FF2B5EF4-FFF2-40B4-BE49-F238E27FC236}">
                  <a16:creationId xmlns:a16="http://schemas.microsoft.com/office/drawing/2014/main" id="{AA788E88-5F9D-46BF-81FC-074E5817C713}"/>
                </a:ext>
              </a:extLst>
            </p:cNvPr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FD40275-411C-4CAA-8E8F-20AC99CF6417}"/>
                </a:ext>
              </a:extLst>
            </p:cNvPr>
            <p:cNvSpPr/>
            <p:nvPr/>
          </p:nvSpPr>
          <p:spPr>
            <a:xfrm>
              <a:off x="16566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1F15A26-0A09-464C-9545-B36F8868FB3E}"/>
                </a:ext>
              </a:extLst>
            </p:cNvPr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9F26E44-ED61-452C-B615-7F8D726A044F}"/>
                </a:ext>
              </a:extLst>
            </p:cNvPr>
            <p:cNvSpPr/>
            <p:nvPr/>
          </p:nvSpPr>
          <p:spPr>
            <a:xfrm>
              <a:off x="2177707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3CD99CA-306C-4E46-9485-949E347CED34}"/>
                </a:ext>
              </a:extLst>
            </p:cNvPr>
            <p:cNvSpPr/>
            <p:nvPr/>
          </p:nvSpPr>
          <p:spPr>
            <a:xfrm>
              <a:off x="1656664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E8DB2D4-DA8F-488D-A88B-685D17A0F380}"/>
                </a:ext>
              </a:extLst>
            </p:cNvPr>
            <p:cNvSpPr/>
            <p:nvPr/>
          </p:nvSpPr>
          <p:spPr>
            <a:xfrm>
              <a:off x="1656664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CC01FC1-F9C7-4D39-93A9-98C2B63C742A}"/>
                </a:ext>
              </a:extLst>
            </p:cNvPr>
            <p:cNvSpPr/>
            <p:nvPr/>
          </p:nvSpPr>
          <p:spPr>
            <a:xfrm>
              <a:off x="2177707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160CF53-697C-4818-99A3-F4B68C684A0C}"/>
              </a:ext>
            </a:extLst>
          </p:cNvPr>
          <p:cNvSpPr txBox="1"/>
          <p:nvPr/>
        </p:nvSpPr>
        <p:spPr>
          <a:xfrm>
            <a:off x="934221" y="3068858"/>
            <a:ext cx="105005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50" indent="-514350">
              <a:buAutoNum type="alphaLcParenR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800" dirty="0">
                <a:solidFill>
                  <a:srgbClr val="F15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2800" dirty="0">
                <a:solidFill>
                  <a:srgbClr val="F15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2800" dirty="0">
                <a:solidFill>
                  <a:srgbClr val="F15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 startAt="2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2800" dirty="0">
                <a:solidFill>
                  <a:srgbClr val="F15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2800" dirty="0">
                <a:solidFill>
                  <a:srgbClr val="F15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2800" dirty="0">
                <a:solidFill>
                  <a:srgbClr val="F15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800" dirty="0">
                <a:solidFill>
                  <a:srgbClr val="F15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2800" dirty="0">
                <a:solidFill>
                  <a:srgbClr val="F15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2800" dirty="0">
                <a:solidFill>
                  <a:srgbClr val="F15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FC8EA38-B81B-45E2-AE78-98249AAB7A7F}"/>
              </a:ext>
            </a:extLst>
          </p:cNvPr>
          <p:cNvSpPr/>
          <p:nvPr/>
        </p:nvSpPr>
        <p:spPr>
          <a:xfrm>
            <a:off x="5161264" y="3866950"/>
            <a:ext cx="520700" cy="520700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24F7C38-D78E-4683-8685-343F8F849247}"/>
              </a:ext>
            </a:extLst>
          </p:cNvPr>
          <p:cNvSpPr/>
          <p:nvPr/>
        </p:nvSpPr>
        <p:spPr>
          <a:xfrm>
            <a:off x="1670653" y="4762373"/>
            <a:ext cx="520700" cy="520700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4F9B2D1-3CF5-476A-BCBD-357618416AE3}"/>
              </a:ext>
            </a:extLst>
          </p:cNvPr>
          <p:cNvSpPr/>
          <p:nvPr/>
        </p:nvSpPr>
        <p:spPr>
          <a:xfrm>
            <a:off x="7949781" y="5539790"/>
            <a:ext cx="520700" cy="520700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08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 animBg="1"/>
      <p:bldP spid="42" grpId="0" animBg="1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26422DD-8513-4109-8048-452EFF8A36A3}"/>
              </a:ext>
            </a:extLst>
          </p:cNvPr>
          <p:cNvGrpSpPr/>
          <p:nvPr/>
        </p:nvGrpSpPr>
        <p:grpSpPr>
          <a:xfrm>
            <a:off x="483048" y="430110"/>
            <a:ext cx="11124846" cy="954107"/>
            <a:chOff x="866292" y="1523180"/>
            <a:chExt cx="10159431" cy="95410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05439A1-A4F6-4BA1-ADFC-D488216665EA}"/>
                </a:ext>
              </a:extLst>
            </p:cNvPr>
            <p:cNvSpPr txBox="1"/>
            <p:nvPr/>
          </p:nvSpPr>
          <p:spPr>
            <a:xfrm>
              <a:off x="1436880" y="1523180"/>
              <a:ext cx="95888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chắc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chắn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phù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Rô-bốt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Rô-bốt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tặng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bốn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06D426D-4334-459E-842F-0B42E4D44BE9}"/>
                </a:ext>
              </a:extLst>
            </p:cNvPr>
            <p:cNvSpPr/>
            <p:nvPr/>
          </p:nvSpPr>
          <p:spPr>
            <a:xfrm>
              <a:off x="866292" y="1654019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474CB2DF-4D65-4CD0-82F1-C1705B0CDC06}"/>
              </a:ext>
            </a:extLst>
          </p:cNvPr>
          <p:cNvSpPr/>
          <p:nvPr/>
        </p:nvSpPr>
        <p:spPr>
          <a:xfrm>
            <a:off x="1490713" y="3911158"/>
            <a:ext cx="4794421" cy="47897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29245E-DF49-4C7F-9FD7-2742B329F829}"/>
              </a:ext>
            </a:extLst>
          </p:cNvPr>
          <p:cNvSpPr/>
          <p:nvPr/>
        </p:nvSpPr>
        <p:spPr>
          <a:xfrm>
            <a:off x="1490713" y="4535273"/>
            <a:ext cx="4794421" cy="47897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61A5EF-9C48-4BE9-9023-23823ACB6801}"/>
              </a:ext>
            </a:extLst>
          </p:cNvPr>
          <p:cNvSpPr/>
          <p:nvPr/>
        </p:nvSpPr>
        <p:spPr>
          <a:xfrm>
            <a:off x="1490713" y="5159388"/>
            <a:ext cx="4794421" cy="47897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A79264-68EA-45CA-8D4B-FCD964837601}"/>
              </a:ext>
            </a:extLst>
          </p:cNvPr>
          <p:cNvSpPr/>
          <p:nvPr/>
        </p:nvSpPr>
        <p:spPr>
          <a:xfrm>
            <a:off x="1490713" y="5783503"/>
            <a:ext cx="4794421" cy="47897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CC69BCD-77A2-4090-8032-DCEEFB3C00AB}"/>
              </a:ext>
            </a:extLst>
          </p:cNvPr>
          <p:cNvCxnSpPr/>
          <p:nvPr/>
        </p:nvCxnSpPr>
        <p:spPr>
          <a:xfrm>
            <a:off x="7823200" y="1300726"/>
            <a:ext cx="1712685" cy="0"/>
          </a:xfrm>
          <a:prstGeom prst="line">
            <a:avLst/>
          </a:prstGeom>
          <a:ln w="38100">
            <a:solidFill>
              <a:srgbClr val="F154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4">
            <a:extLst>
              <a:ext uri="{FF2B5EF4-FFF2-40B4-BE49-F238E27FC236}">
                <a16:creationId xmlns:a16="http://schemas.microsoft.com/office/drawing/2014/main" id="{97962190-5E1F-4311-98FC-8E86933292A8}"/>
              </a:ext>
            </a:extLst>
          </p:cNvPr>
          <p:cNvSpPr/>
          <p:nvPr/>
        </p:nvSpPr>
        <p:spPr>
          <a:xfrm>
            <a:off x="7865730" y="4003745"/>
            <a:ext cx="2046514" cy="59508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5">
            <a:extLst>
              <a:ext uri="{FF2B5EF4-FFF2-40B4-BE49-F238E27FC236}">
                <a16:creationId xmlns:a16="http://schemas.microsoft.com/office/drawing/2014/main" id="{46AB4E0E-0B69-4455-B7AD-D55CB5A4A526}"/>
              </a:ext>
            </a:extLst>
          </p:cNvPr>
          <p:cNvSpPr/>
          <p:nvPr/>
        </p:nvSpPr>
        <p:spPr>
          <a:xfrm>
            <a:off x="7865730" y="4760744"/>
            <a:ext cx="2046514" cy="59508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6">
            <a:extLst>
              <a:ext uri="{FF2B5EF4-FFF2-40B4-BE49-F238E27FC236}">
                <a16:creationId xmlns:a16="http://schemas.microsoft.com/office/drawing/2014/main" id="{2E2D4C80-5EFC-4EDE-A946-DD15B03FEC48}"/>
              </a:ext>
            </a:extLst>
          </p:cNvPr>
          <p:cNvSpPr/>
          <p:nvPr/>
        </p:nvSpPr>
        <p:spPr>
          <a:xfrm>
            <a:off x="7865730" y="5517743"/>
            <a:ext cx="2046514" cy="59508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104D279-509C-4C9C-9E2C-A45F836B5A31}"/>
              </a:ext>
            </a:extLst>
          </p:cNvPr>
          <p:cNvCxnSpPr>
            <a:stCxn id="12" idx="3"/>
            <a:endCxn id="19" idx="1"/>
          </p:cNvCxnSpPr>
          <p:nvPr/>
        </p:nvCxnSpPr>
        <p:spPr>
          <a:xfrm>
            <a:off x="6285134" y="4150643"/>
            <a:ext cx="1580596" cy="166464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2C45D00-343F-408D-897A-661DC60AED91}"/>
              </a:ext>
            </a:extLst>
          </p:cNvPr>
          <p:cNvCxnSpPr>
            <a:stCxn id="13" idx="3"/>
            <a:endCxn id="18" idx="1"/>
          </p:cNvCxnSpPr>
          <p:nvPr/>
        </p:nvCxnSpPr>
        <p:spPr>
          <a:xfrm>
            <a:off x="6285134" y="4774758"/>
            <a:ext cx="1580596" cy="28352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E68B86B-39D2-4BA3-9C20-EB13A0CF7FA3}"/>
              </a:ext>
            </a:extLst>
          </p:cNvPr>
          <p:cNvCxnSpPr>
            <a:stCxn id="14" idx="3"/>
            <a:endCxn id="17" idx="1"/>
          </p:cNvCxnSpPr>
          <p:nvPr/>
        </p:nvCxnSpPr>
        <p:spPr>
          <a:xfrm flipV="1">
            <a:off x="6285134" y="4301288"/>
            <a:ext cx="1580596" cy="10975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8F04227-4FEA-4287-A4CC-08001C0122E0}"/>
              </a:ext>
            </a:extLst>
          </p:cNvPr>
          <p:cNvCxnSpPr>
            <a:stCxn id="15" idx="3"/>
            <a:endCxn id="18" idx="1"/>
          </p:cNvCxnSpPr>
          <p:nvPr/>
        </p:nvCxnSpPr>
        <p:spPr>
          <a:xfrm flipV="1">
            <a:off x="6285134" y="5058287"/>
            <a:ext cx="1580596" cy="96470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889831CB-AE98-4E07-A202-AADEE942D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743" y="1449444"/>
            <a:ext cx="5524279" cy="26025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0AE82C0-D62E-4114-96C7-7FE13BA07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5" b="95066" l="1316" r="98246">
                        <a14:foregroundMark x1="32895" y1="20724" x2="67544" y2="20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308" y="1802622"/>
            <a:ext cx="1365861" cy="1821148"/>
          </a:xfrm>
          <a:prstGeom prst="rect">
            <a:avLst/>
          </a:prstGeom>
        </p:spPr>
      </p:pic>
      <p:pic>
        <p:nvPicPr>
          <p:cNvPr id="26" name="Picture 2" descr="Fuits and Vegetables | Baamboozle">
            <a:extLst>
              <a:ext uri="{FF2B5EF4-FFF2-40B4-BE49-F238E27FC236}">
                <a16:creationId xmlns:a16="http://schemas.microsoft.com/office/drawing/2014/main" id="{83A99071-9D0A-4C00-8DE2-82AF6EE57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73889" y1="16111" x2="73889" y2="16111"/>
                        <a14:backgroundMark x1="59722" y1="16944" x2="55556" y2="2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841" y="2713128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uits and Vegetables | Baamboozle">
            <a:extLst>
              <a:ext uri="{FF2B5EF4-FFF2-40B4-BE49-F238E27FC236}">
                <a16:creationId xmlns:a16="http://schemas.microsoft.com/office/drawing/2014/main" id="{A55EE728-F08B-4768-8606-E59A8F321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61667" y1="14722" x2="69722" y2="2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130" y="2803966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Fuits and Vegetables | Baamboozle">
            <a:extLst>
              <a:ext uri="{FF2B5EF4-FFF2-40B4-BE49-F238E27FC236}">
                <a16:creationId xmlns:a16="http://schemas.microsoft.com/office/drawing/2014/main" id="{AAEC3648-7E26-4752-A367-7FCF43133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61944" y1="11944" x2="69167" y2="2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668" y="2811990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Fuits and Vegetables | Baamboozle">
            <a:extLst>
              <a:ext uri="{FF2B5EF4-FFF2-40B4-BE49-F238E27FC236}">
                <a16:creationId xmlns:a16="http://schemas.microsoft.com/office/drawing/2014/main" id="{26DFEC0D-1D80-4532-A545-A614B520A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64444" y1="13333" x2="73056" y2="2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726" y="2816326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Fuits and Vegetables | Baamboozle">
            <a:extLst>
              <a:ext uri="{FF2B5EF4-FFF2-40B4-BE49-F238E27FC236}">
                <a16:creationId xmlns:a16="http://schemas.microsoft.com/office/drawing/2014/main" id="{3D4FD24F-6805-40ED-8C33-E64EFED83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60833" y1="12778" x2="75833" y2="2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142" y="2800271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C48749-9303-4431-8476-09B4D089C8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00" b="95000" l="0" r="86364">
                        <a14:foregroundMark x1="18182" y1="7500" x2="59091" y2="72500"/>
                        <a14:foregroundMark x1="59091" y1="72500" x2="63636" y2="92500"/>
                        <a14:backgroundMark x1="72727" y1="15000" x2="81818" y2="30000"/>
                        <a14:backgroundMark x1="31818" y1="87500" x2="27273" y2="55000"/>
                        <a14:backgroundMark x1="45455" y1="87500" x2="13636" y2="15000"/>
                        <a14:backgroundMark x1="63636" y1="7500" x2="90909" y2="90000"/>
                        <a14:backgroundMark x1="63636" y1="7500" x2="50000" y2="0"/>
                        <a14:backgroundMark x1="63636" y1="10000" x2="90909" y2="5000"/>
                        <a14:backgroundMark x1="81818" y1="50000" x2="90909" y2="10000"/>
                        <a14:backgroundMark x1="90909" y1="15000" x2="95455" y2="9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1574" y="2845594"/>
            <a:ext cx="134020" cy="243672"/>
          </a:xfrm>
          <a:prstGeom prst="rect">
            <a:avLst/>
          </a:prstGeom>
        </p:spPr>
      </p:pic>
      <p:pic>
        <p:nvPicPr>
          <p:cNvPr id="32" name="Picture 2" descr="Fuits and Vegetables | Baamboozle">
            <a:extLst>
              <a:ext uri="{FF2B5EF4-FFF2-40B4-BE49-F238E27FC236}">
                <a16:creationId xmlns:a16="http://schemas.microsoft.com/office/drawing/2014/main" id="{D54C5B64-C6A0-48AC-82B6-A6521490F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61944" y1="11944" x2="69167" y2="2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149" y="2236149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Fuits and Vegetables | Baamboozle">
            <a:extLst>
              <a:ext uri="{FF2B5EF4-FFF2-40B4-BE49-F238E27FC236}">
                <a16:creationId xmlns:a16="http://schemas.microsoft.com/office/drawing/2014/main" id="{8912758E-414E-4A12-A550-2E38953C6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64444" y1="13333" x2="73056" y2="2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245" y="2490289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uits and Vegetables | Baamboozle">
            <a:extLst>
              <a:ext uri="{FF2B5EF4-FFF2-40B4-BE49-F238E27FC236}">
                <a16:creationId xmlns:a16="http://schemas.microsoft.com/office/drawing/2014/main" id="{F2273265-3EF7-4CF9-9734-A12CC5829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64444" y1="13333" x2="73056" y2="2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151" y="2657448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Fuits and Vegetables | Baamboozle">
            <a:extLst>
              <a:ext uri="{FF2B5EF4-FFF2-40B4-BE49-F238E27FC236}">
                <a16:creationId xmlns:a16="http://schemas.microsoft.com/office/drawing/2014/main" id="{48852FA9-9F4B-4F4D-8EC9-5066259DD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64444" y1="13333" x2="73056" y2="2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935" y="2633112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07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5404C5-2568-2A74-358A-10D21D836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E98E11-C712-ADFD-8A32-C62C3FBC4D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372" y="2316334"/>
            <a:ext cx="6503451" cy="4541666"/>
          </a:xfrm>
          <a:prstGeom prst="rect">
            <a:avLst/>
          </a:prstGeom>
        </p:spPr>
      </p:pic>
      <p:grpSp>
        <p:nvGrpSpPr>
          <p:cNvPr id="17" name="Nhóm 3">
            <a:extLst>
              <a:ext uri="{FF2B5EF4-FFF2-40B4-BE49-F238E27FC236}">
                <a16:creationId xmlns:a16="http://schemas.microsoft.com/office/drawing/2014/main" id="{DB6A286D-14F0-737B-072B-796BDB65AA61}"/>
              </a:ext>
            </a:extLst>
          </p:cNvPr>
          <p:cNvGrpSpPr/>
          <p:nvPr/>
        </p:nvGrpSpPr>
        <p:grpSpPr>
          <a:xfrm>
            <a:off x="4357886" y="226990"/>
            <a:ext cx="2790422" cy="800825"/>
            <a:chOff x="1225413" y="739834"/>
            <a:chExt cx="10530312" cy="2942897"/>
          </a:xfrm>
        </p:grpSpPr>
        <p:sp>
          <p:nvSpPr>
            <p:cNvPr id="18" name="Hình chữ nhật: Góc Tròn 10">
              <a:extLst>
                <a:ext uri="{FF2B5EF4-FFF2-40B4-BE49-F238E27FC236}">
                  <a16:creationId xmlns:a16="http://schemas.microsoft.com/office/drawing/2014/main" id="{CA22D387-8DD6-10DD-D347-1D1E66BDAF36}"/>
                </a:ext>
              </a:extLst>
            </p:cNvPr>
            <p:cNvSpPr/>
            <p:nvPr/>
          </p:nvSpPr>
          <p:spPr>
            <a:xfrm>
              <a:off x="1225413" y="739834"/>
              <a:ext cx="10530308" cy="2942897"/>
            </a:xfrm>
            <a:custGeom>
              <a:avLst/>
              <a:gdLst>
                <a:gd name="connsiteX0" fmla="*/ 0 w 10530308"/>
                <a:gd name="connsiteY0" fmla="*/ 490493 h 2942897"/>
                <a:gd name="connsiteX1" fmla="*/ 490493 w 10530308"/>
                <a:gd name="connsiteY1" fmla="*/ 0 h 2942897"/>
                <a:gd name="connsiteX2" fmla="*/ 981601 w 10530308"/>
                <a:gd name="connsiteY2" fmla="*/ 0 h 2942897"/>
                <a:gd name="connsiteX3" fmla="*/ 1759189 w 10530308"/>
                <a:gd name="connsiteY3" fmla="*/ 0 h 2942897"/>
                <a:gd name="connsiteX4" fmla="*/ 2250297 w 10530308"/>
                <a:gd name="connsiteY4" fmla="*/ 0 h 2942897"/>
                <a:gd name="connsiteX5" fmla="*/ 2932391 w 10530308"/>
                <a:gd name="connsiteY5" fmla="*/ 0 h 2942897"/>
                <a:gd name="connsiteX6" fmla="*/ 3328006 w 10530308"/>
                <a:gd name="connsiteY6" fmla="*/ 0 h 2942897"/>
                <a:gd name="connsiteX7" fmla="*/ 3723621 w 10530308"/>
                <a:gd name="connsiteY7" fmla="*/ 0 h 2942897"/>
                <a:gd name="connsiteX8" fmla="*/ 4214729 w 10530308"/>
                <a:gd name="connsiteY8" fmla="*/ 0 h 2942897"/>
                <a:gd name="connsiteX9" fmla="*/ 4896823 w 10530308"/>
                <a:gd name="connsiteY9" fmla="*/ 0 h 2942897"/>
                <a:gd name="connsiteX10" fmla="*/ 5292438 w 10530308"/>
                <a:gd name="connsiteY10" fmla="*/ 0 h 2942897"/>
                <a:gd name="connsiteX11" fmla="*/ 5974532 w 10530308"/>
                <a:gd name="connsiteY11" fmla="*/ 0 h 2942897"/>
                <a:gd name="connsiteX12" fmla="*/ 6847613 w 10530308"/>
                <a:gd name="connsiteY12" fmla="*/ 0 h 2942897"/>
                <a:gd name="connsiteX13" fmla="*/ 7529708 w 10530308"/>
                <a:gd name="connsiteY13" fmla="*/ 0 h 2942897"/>
                <a:gd name="connsiteX14" fmla="*/ 8307295 w 10530308"/>
                <a:gd name="connsiteY14" fmla="*/ 0 h 2942897"/>
                <a:gd name="connsiteX15" fmla="*/ 8893896 w 10530308"/>
                <a:gd name="connsiteY15" fmla="*/ 0 h 2942897"/>
                <a:gd name="connsiteX16" fmla="*/ 10039815 w 10530308"/>
                <a:gd name="connsiteY16" fmla="*/ 0 h 2942897"/>
                <a:gd name="connsiteX17" fmla="*/ 10530308 w 10530308"/>
                <a:gd name="connsiteY17" fmla="*/ 490493 h 2942897"/>
                <a:gd name="connsiteX18" fmla="*/ 10530308 w 10530308"/>
                <a:gd name="connsiteY18" fmla="*/ 1085606 h 2942897"/>
                <a:gd name="connsiteX19" fmla="*/ 10530308 w 10530308"/>
                <a:gd name="connsiteY19" fmla="*/ 1739576 h 2942897"/>
                <a:gd name="connsiteX20" fmla="*/ 10530308 w 10530308"/>
                <a:gd name="connsiteY20" fmla="*/ 2452404 h 2942897"/>
                <a:gd name="connsiteX21" fmla="*/ 10039815 w 10530308"/>
                <a:gd name="connsiteY21" fmla="*/ 2942897 h 2942897"/>
                <a:gd name="connsiteX22" fmla="*/ 9166734 w 10530308"/>
                <a:gd name="connsiteY22" fmla="*/ 2942897 h 2942897"/>
                <a:gd name="connsiteX23" fmla="*/ 8771119 w 10530308"/>
                <a:gd name="connsiteY23" fmla="*/ 2942897 h 2942897"/>
                <a:gd name="connsiteX24" fmla="*/ 8280011 w 10530308"/>
                <a:gd name="connsiteY24" fmla="*/ 2942897 h 2942897"/>
                <a:gd name="connsiteX25" fmla="*/ 7502424 w 10530308"/>
                <a:gd name="connsiteY25" fmla="*/ 2942897 h 2942897"/>
                <a:gd name="connsiteX26" fmla="*/ 6724836 w 10530308"/>
                <a:gd name="connsiteY26" fmla="*/ 2942897 h 2942897"/>
                <a:gd name="connsiteX27" fmla="*/ 6042742 w 10530308"/>
                <a:gd name="connsiteY27" fmla="*/ 2942897 h 2942897"/>
                <a:gd name="connsiteX28" fmla="*/ 5551634 w 10530308"/>
                <a:gd name="connsiteY28" fmla="*/ 2942897 h 2942897"/>
                <a:gd name="connsiteX29" fmla="*/ 4869539 w 10530308"/>
                <a:gd name="connsiteY29" fmla="*/ 2942897 h 2942897"/>
                <a:gd name="connsiteX30" fmla="*/ 4473924 w 10530308"/>
                <a:gd name="connsiteY30" fmla="*/ 2942897 h 2942897"/>
                <a:gd name="connsiteX31" fmla="*/ 3696337 w 10530308"/>
                <a:gd name="connsiteY31" fmla="*/ 2942897 h 2942897"/>
                <a:gd name="connsiteX32" fmla="*/ 3109736 w 10530308"/>
                <a:gd name="connsiteY32" fmla="*/ 2942897 h 2942897"/>
                <a:gd name="connsiteX33" fmla="*/ 2236655 w 10530308"/>
                <a:gd name="connsiteY33" fmla="*/ 2942897 h 2942897"/>
                <a:gd name="connsiteX34" fmla="*/ 1554560 w 10530308"/>
                <a:gd name="connsiteY34" fmla="*/ 2942897 h 2942897"/>
                <a:gd name="connsiteX35" fmla="*/ 490493 w 10530308"/>
                <a:gd name="connsiteY35" fmla="*/ 2942897 h 2942897"/>
                <a:gd name="connsiteX36" fmla="*/ 0 w 10530308"/>
                <a:gd name="connsiteY36" fmla="*/ 2452404 h 2942897"/>
                <a:gd name="connsiteX37" fmla="*/ 0 w 10530308"/>
                <a:gd name="connsiteY37" fmla="*/ 1818053 h 2942897"/>
                <a:gd name="connsiteX38" fmla="*/ 0 w 10530308"/>
                <a:gd name="connsiteY38" fmla="*/ 1203321 h 2942897"/>
                <a:gd name="connsiteX39" fmla="*/ 0 w 10530308"/>
                <a:gd name="connsiteY39" fmla="*/ 490493 h 2942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530308" h="2942897" fill="none" extrusionOk="0">
                  <a:moveTo>
                    <a:pt x="0" y="490493"/>
                  </a:moveTo>
                  <a:cubicBezTo>
                    <a:pt x="19509" y="174525"/>
                    <a:pt x="192260" y="41198"/>
                    <a:pt x="490493" y="0"/>
                  </a:cubicBezTo>
                  <a:cubicBezTo>
                    <a:pt x="630046" y="-16564"/>
                    <a:pt x="839478" y="7454"/>
                    <a:pt x="981601" y="0"/>
                  </a:cubicBezTo>
                  <a:cubicBezTo>
                    <a:pt x="1123724" y="-7454"/>
                    <a:pt x="1417603" y="-14997"/>
                    <a:pt x="1759189" y="0"/>
                  </a:cubicBezTo>
                  <a:cubicBezTo>
                    <a:pt x="2100775" y="14997"/>
                    <a:pt x="2029484" y="-22043"/>
                    <a:pt x="2250297" y="0"/>
                  </a:cubicBezTo>
                  <a:cubicBezTo>
                    <a:pt x="2471110" y="22043"/>
                    <a:pt x="2709765" y="-2203"/>
                    <a:pt x="2932391" y="0"/>
                  </a:cubicBezTo>
                  <a:cubicBezTo>
                    <a:pt x="3155017" y="2203"/>
                    <a:pt x="3219695" y="-13980"/>
                    <a:pt x="3328006" y="0"/>
                  </a:cubicBezTo>
                  <a:cubicBezTo>
                    <a:pt x="3436317" y="13980"/>
                    <a:pt x="3586201" y="10411"/>
                    <a:pt x="3723621" y="0"/>
                  </a:cubicBezTo>
                  <a:cubicBezTo>
                    <a:pt x="3861041" y="-10411"/>
                    <a:pt x="4100653" y="-8080"/>
                    <a:pt x="4214729" y="0"/>
                  </a:cubicBezTo>
                  <a:cubicBezTo>
                    <a:pt x="4328805" y="8080"/>
                    <a:pt x="4567409" y="-1777"/>
                    <a:pt x="4896823" y="0"/>
                  </a:cubicBezTo>
                  <a:cubicBezTo>
                    <a:pt x="5226237" y="1777"/>
                    <a:pt x="5206092" y="-14168"/>
                    <a:pt x="5292438" y="0"/>
                  </a:cubicBezTo>
                  <a:cubicBezTo>
                    <a:pt x="5378784" y="14168"/>
                    <a:pt x="5744937" y="28425"/>
                    <a:pt x="5974532" y="0"/>
                  </a:cubicBezTo>
                  <a:cubicBezTo>
                    <a:pt x="6204127" y="-28425"/>
                    <a:pt x="6532149" y="2834"/>
                    <a:pt x="6847613" y="0"/>
                  </a:cubicBezTo>
                  <a:cubicBezTo>
                    <a:pt x="7163077" y="-2834"/>
                    <a:pt x="7304338" y="22271"/>
                    <a:pt x="7529708" y="0"/>
                  </a:cubicBezTo>
                  <a:cubicBezTo>
                    <a:pt x="7755078" y="-22271"/>
                    <a:pt x="8051542" y="-2243"/>
                    <a:pt x="8307295" y="0"/>
                  </a:cubicBezTo>
                  <a:cubicBezTo>
                    <a:pt x="8563048" y="2243"/>
                    <a:pt x="8722071" y="27438"/>
                    <a:pt x="8893896" y="0"/>
                  </a:cubicBezTo>
                  <a:cubicBezTo>
                    <a:pt x="9065721" y="-27438"/>
                    <a:pt x="9807883" y="-48949"/>
                    <a:pt x="10039815" y="0"/>
                  </a:cubicBezTo>
                  <a:cubicBezTo>
                    <a:pt x="10288411" y="44972"/>
                    <a:pt x="10521222" y="182620"/>
                    <a:pt x="10530308" y="490493"/>
                  </a:cubicBezTo>
                  <a:cubicBezTo>
                    <a:pt x="10508168" y="714922"/>
                    <a:pt x="10509081" y="895311"/>
                    <a:pt x="10530308" y="1085606"/>
                  </a:cubicBezTo>
                  <a:cubicBezTo>
                    <a:pt x="10551535" y="1275901"/>
                    <a:pt x="10542209" y="1416686"/>
                    <a:pt x="10530308" y="1739576"/>
                  </a:cubicBezTo>
                  <a:cubicBezTo>
                    <a:pt x="10518408" y="2062466"/>
                    <a:pt x="10561117" y="2107187"/>
                    <a:pt x="10530308" y="2452404"/>
                  </a:cubicBezTo>
                  <a:cubicBezTo>
                    <a:pt x="10520082" y="2657462"/>
                    <a:pt x="10248844" y="2929570"/>
                    <a:pt x="10039815" y="2942897"/>
                  </a:cubicBezTo>
                  <a:cubicBezTo>
                    <a:pt x="9758939" y="2901024"/>
                    <a:pt x="9595542" y="2908958"/>
                    <a:pt x="9166734" y="2942897"/>
                  </a:cubicBezTo>
                  <a:cubicBezTo>
                    <a:pt x="8737926" y="2976836"/>
                    <a:pt x="8919286" y="2931715"/>
                    <a:pt x="8771119" y="2942897"/>
                  </a:cubicBezTo>
                  <a:cubicBezTo>
                    <a:pt x="8622953" y="2954079"/>
                    <a:pt x="8397844" y="2958412"/>
                    <a:pt x="8280011" y="2942897"/>
                  </a:cubicBezTo>
                  <a:cubicBezTo>
                    <a:pt x="8162178" y="2927382"/>
                    <a:pt x="7881925" y="2905898"/>
                    <a:pt x="7502424" y="2942897"/>
                  </a:cubicBezTo>
                  <a:cubicBezTo>
                    <a:pt x="7122923" y="2979896"/>
                    <a:pt x="6975955" y="2912118"/>
                    <a:pt x="6724836" y="2942897"/>
                  </a:cubicBezTo>
                  <a:cubicBezTo>
                    <a:pt x="6473717" y="2973676"/>
                    <a:pt x="6302013" y="2933063"/>
                    <a:pt x="6042742" y="2942897"/>
                  </a:cubicBezTo>
                  <a:cubicBezTo>
                    <a:pt x="5783471" y="2952731"/>
                    <a:pt x="5727294" y="2959611"/>
                    <a:pt x="5551634" y="2942897"/>
                  </a:cubicBezTo>
                  <a:cubicBezTo>
                    <a:pt x="5375974" y="2926183"/>
                    <a:pt x="5116219" y="2909688"/>
                    <a:pt x="4869539" y="2942897"/>
                  </a:cubicBezTo>
                  <a:cubicBezTo>
                    <a:pt x="4622859" y="2976106"/>
                    <a:pt x="4584434" y="2942199"/>
                    <a:pt x="4473924" y="2942897"/>
                  </a:cubicBezTo>
                  <a:cubicBezTo>
                    <a:pt x="4363415" y="2943595"/>
                    <a:pt x="3973319" y="2923733"/>
                    <a:pt x="3696337" y="2942897"/>
                  </a:cubicBezTo>
                  <a:cubicBezTo>
                    <a:pt x="3419355" y="2962061"/>
                    <a:pt x="3276807" y="2958207"/>
                    <a:pt x="3109736" y="2942897"/>
                  </a:cubicBezTo>
                  <a:cubicBezTo>
                    <a:pt x="2942665" y="2927587"/>
                    <a:pt x="2597156" y="2933997"/>
                    <a:pt x="2236655" y="2942897"/>
                  </a:cubicBezTo>
                  <a:cubicBezTo>
                    <a:pt x="1876154" y="2951797"/>
                    <a:pt x="1767171" y="2945658"/>
                    <a:pt x="1554560" y="2942897"/>
                  </a:cubicBezTo>
                  <a:cubicBezTo>
                    <a:pt x="1341949" y="2940136"/>
                    <a:pt x="789953" y="2981914"/>
                    <a:pt x="490493" y="2942897"/>
                  </a:cubicBezTo>
                  <a:cubicBezTo>
                    <a:pt x="268456" y="2966414"/>
                    <a:pt x="-29616" y="2748925"/>
                    <a:pt x="0" y="2452404"/>
                  </a:cubicBezTo>
                  <a:cubicBezTo>
                    <a:pt x="9958" y="2250657"/>
                    <a:pt x="23942" y="2083531"/>
                    <a:pt x="0" y="1818053"/>
                  </a:cubicBezTo>
                  <a:cubicBezTo>
                    <a:pt x="-23942" y="1552575"/>
                    <a:pt x="20645" y="1452985"/>
                    <a:pt x="0" y="1203321"/>
                  </a:cubicBezTo>
                  <a:cubicBezTo>
                    <a:pt x="-20645" y="953657"/>
                    <a:pt x="-15144" y="669897"/>
                    <a:pt x="0" y="490493"/>
                  </a:cubicBezTo>
                  <a:close/>
                </a:path>
                <a:path w="10530308" h="2942897" stroke="0" extrusionOk="0">
                  <a:moveTo>
                    <a:pt x="0" y="490493"/>
                  </a:moveTo>
                  <a:cubicBezTo>
                    <a:pt x="36312" y="232676"/>
                    <a:pt x="212648" y="-40051"/>
                    <a:pt x="490493" y="0"/>
                  </a:cubicBezTo>
                  <a:cubicBezTo>
                    <a:pt x="635500" y="-10017"/>
                    <a:pt x="868343" y="1603"/>
                    <a:pt x="981601" y="0"/>
                  </a:cubicBezTo>
                  <a:cubicBezTo>
                    <a:pt x="1094859" y="-1603"/>
                    <a:pt x="1330000" y="15774"/>
                    <a:pt x="1472709" y="0"/>
                  </a:cubicBezTo>
                  <a:cubicBezTo>
                    <a:pt x="1615418" y="-15774"/>
                    <a:pt x="1997438" y="-2857"/>
                    <a:pt x="2250297" y="0"/>
                  </a:cubicBezTo>
                  <a:cubicBezTo>
                    <a:pt x="2503156" y="2857"/>
                    <a:pt x="2803822" y="-12599"/>
                    <a:pt x="3123377" y="0"/>
                  </a:cubicBezTo>
                  <a:cubicBezTo>
                    <a:pt x="3442932" y="12599"/>
                    <a:pt x="3600747" y="-14085"/>
                    <a:pt x="3805472" y="0"/>
                  </a:cubicBezTo>
                  <a:cubicBezTo>
                    <a:pt x="4010197" y="14085"/>
                    <a:pt x="4133259" y="389"/>
                    <a:pt x="4392073" y="0"/>
                  </a:cubicBezTo>
                  <a:cubicBezTo>
                    <a:pt x="4650887" y="-389"/>
                    <a:pt x="4687730" y="-13508"/>
                    <a:pt x="4787688" y="0"/>
                  </a:cubicBezTo>
                  <a:cubicBezTo>
                    <a:pt x="4887646" y="13508"/>
                    <a:pt x="5241649" y="28214"/>
                    <a:pt x="5469782" y="0"/>
                  </a:cubicBezTo>
                  <a:cubicBezTo>
                    <a:pt x="5697915" y="-28214"/>
                    <a:pt x="5909678" y="-15945"/>
                    <a:pt x="6151877" y="0"/>
                  </a:cubicBezTo>
                  <a:cubicBezTo>
                    <a:pt x="6394076" y="15945"/>
                    <a:pt x="6502844" y="-2061"/>
                    <a:pt x="6642985" y="0"/>
                  </a:cubicBezTo>
                  <a:cubicBezTo>
                    <a:pt x="6783126" y="2061"/>
                    <a:pt x="6879476" y="15884"/>
                    <a:pt x="7038600" y="0"/>
                  </a:cubicBezTo>
                  <a:cubicBezTo>
                    <a:pt x="7197724" y="-15884"/>
                    <a:pt x="7241702" y="2527"/>
                    <a:pt x="7434214" y="0"/>
                  </a:cubicBezTo>
                  <a:cubicBezTo>
                    <a:pt x="7626726" y="-2527"/>
                    <a:pt x="8126408" y="179"/>
                    <a:pt x="8307295" y="0"/>
                  </a:cubicBezTo>
                  <a:cubicBezTo>
                    <a:pt x="8488182" y="-179"/>
                    <a:pt x="8643617" y="2437"/>
                    <a:pt x="8893896" y="0"/>
                  </a:cubicBezTo>
                  <a:cubicBezTo>
                    <a:pt x="9144175" y="-2437"/>
                    <a:pt x="9200409" y="-3812"/>
                    <a:pt x="9385004" y="0"/>
                  </a:cubicBezTo>
                  <a:cubicBezTo>
                    <a:pt x="9569599" y="3812"/>
                    <a:pt x="9830788" y="31159"/>
                    <a:pt x="10039815" y="0"/>
                  </a:cubicBezTo>
                  <a:cubicBezTo>
                    <a:pt x="10344373" y="10578"/>
                    <a:pt x="10481439" y="209593"/>
                    <a:pt x="10530308" y="490493"/>
                  </a:cubicBezTo>
                  <a:cubicBezTo>
                    <a:pt x="10496879" y="757084"/>
                    <a:pt x="10528321" y="983920"/>
                    <a:pt x="10530308" y="1183702"/>
                  </a:cubicBezTo>
                  <a:cubicBezTo>
                    <a:pt x="10532295" y="1383484"/>
                    <a:pt x="10542447" y="1565845"/>
                    <a:pt x="10530308" y="1876910"/>
                  </a:cubicBezTo>
                  <a:cubicBezTo>
                    <a:pt x="10518169" y="2187975"/>
                    <a:pt x="10544374" y="2212158"/>
                    <a:pt x="10530308" y="2452404"/>
                  </a:cubicBezTo>
                  <a:cubicBezTo>
                    <a:pt x="10555509" y="2714115"/>
                    <a:pt x="10368643" y="2976339"/>
                    <a:pt x="10039815" y="2942897"/>
                  </a:cubicBezTo>
                  <a:cubicBezTo>
                    <a:pt x="9811276" y="2946014"/>
                    <a:pt x="9574983" y="2960890"/>
                    <a:pt x="9357721" y="2942897"/>
                  </a:cubicBezTo>
                  <a:cubicBezTo>
                    <a:pt x="9140459" y="2924904"/>
                    <a:pt x="9013530" y="2927429"/>
                    <a:pt x="8675626" y="2942897"/>
                  </a:cubicBezTo>
                  <a:cubicBezTo>
                    <a:pt x="8337722" y="2958365"/>
                    <a:pt x="8123199" y="2970548"/>
                    <a:pt x="7898038" y="2942897"/>
                  </a:cubicBezTo>
                  <a:cubicBezTo>
                    <a:pt x="7672877" y="2915246"/>
                    <a:pt x="7514685" y="2935999"/>
                    <a:pt x="7311437" y="2942897"/>
                  </a:cubicBezTo>
                  <a:cubicBezTo>
                    <a:pt x="7108189" y="2949795"/>
                    <a:pt x="6799598" y="2918286"/>
                    <a:pt x="6533850" y="2942897"/>
                  </a:cubicBezTo>
                  <a:cubicBezTo>
                    <a:pt x="6268102" y="2967508"/>
                    <a:pt x="6117381" y="2946185"/>
                    <a:pt x="5947248" y="2942897"/>
                  </a:cubicBezTo>
                  <a:cubicBezTo>
                    <a:pt x="5777115" y="2939609"/>
                    <a:pt x="5481493" y="2915045"/>
                    <a:pt x="5074168" y="2942897"/>
                  </a:cubicBezTo>
                  <a:cubicBezTo>
                    <a:pt x="4666843" y="2970749"/>
                    <a:pt x="4778740" y="2931042"/>
                    <a:pt x="4678553" y="2942897"/>
                  </a:cubicBezTo>
                  <a:cubicBezTo>
                    <a:pt x="4578366" y="2954752"/>
                    <a:pt x="4294452" y="2923905"/>
                    <a:pt x="4187445" y="2942897"/>
                  </a:cubicBezTo>
                  <a:cubicBezTo>
                    <a:pt x="4080438" y="2961889"/>
                    <a:pt x="3769703" y="2943707"/>
                    <a:pt x="3505350" y="2942897"/>
                  </a:cubicBezTo>
                  <a:cubicBezTo>
                    <a:pt x="3240998" y="2942087"/>
                    <a:pt x="3157129" y="2949737"/>
                    <a:pt x="2918749" y="2942897"/>
                  </a:cubicBezTo>
                  <a:cubicBezTo>
                    <a:pt x="2680369" y="2936057"/>
                    <a:pt x="2631751" y="2958622"/>
                    <a:pt x="2427641" y="2942897"/>
                  </a:cubicBezTo>
                  <a:cubicBezTo>
                    <a:pt x="2223531" y="2927172"/>
                    <a:pt x="1950915" y="2951797"/>
                    <a:pt x="1554560" y="2942897"/>
                  </a:cubicBezTo>
                  <a:cubicBezTo>
                    <a:pt x="1158205" y="2933997"/>
                    <a:pt x="1311035" y="2950328"/>
                    <a:pt x="1158946" y="2942897"/>
                  </a:cubicBezTo>
                  <a:cubicBezTo>
                    <a:pt x="1006857" y="2935466"/>
                    <a:pt x="730254" y="2966671"/>
                    <a:pt x="490493" y="2942897"/>
                  </a:cubicBezTo>
                  <a:cubicBezTo>
                    <a:pt x="238196" y="2908044"/>
                    <a:pt x="-43317" y="2690529"/>
                    <a:pt x="0" y="2452404"/>
                  </a:cubicBezTo>
                  <a:cubicBezTo>
                    <a:pt x="25804" y="2129747"/>
                    <a:pt x="32234" y="1934418"/>
                    <a:pt x="0" y="1798434"/>
                  </a:cubicBezTo>
                  <a:cubicBezTo>
                    <a:pt x="-32234" y="1662450"/>
                    <a:pt x="2752" y="1399599"/>
                    <a:pt x="0" y="1203321"/>
                  </a:cubicBezTo>
                  <a:cubicBezTo>
                    <a:pt x="-2752" y="1007043"/>
                    <a:pt x="-31031" y="771751"/>
                    <a:pt x="0" y="490493"/>
                  </a:cubicBezTo>
                  <a:close/>
                </a:path>
              </a:pathLst>
            </a:custGeom>
            <a:ln w="38100">
              <a:solidFill>
                <a:srgbClr val="925743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430955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C71A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2">
              <a:extLst>
                <a:ext uri="{FF2B5EF4-FFF2-40B4-BE49-F238E27FC236}">
                  <a16:creationId xmlns:a16="http://schemas.microsoft.com/office/drawing/2014/main" id="{FEAF1D01-3A7A-96E6-04E2-B07B247E0504}"/>
                </a:ext>
              </a:extLst>
            </p:cNvPr>
            <p:cNvSpPr txBox="1"/>
            <p:nvPr/>
          </p:nvSpPr>
          <p:spPr>
            <a:xfrm>
              <a:off x="1225413" y="788956"/>
              <a:ext cx="10530312" cy="2229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 w="0"/>
                  <a:solidFill>
                    <a:srgbClr val="C71A29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Trò chơi</a:t>
              </a:r>
              <a:endParaRPr kumimoji="0" lang="en-US" sz="4400" b="1" i="0" u="none" strike="noStrike" kern="1200" cap="none" spc="0" normalizeH="0" baseline="0" noProof="0" dirty="0">
                <a:ln w="0"/>
                <a:solidFill>
                  <a:srgbClr val="C71A29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BE00172-132E-A54B-6936-3B510071A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490" y="1314803"/>
            <a:ext cx="8888738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9" descr="A couple of kids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84572B9A-5D2A-4705-8E81-65679ECB3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F8234B-6AC1-C386-7B10-1E0610F26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346" y="756945"/>
            <a:ext cx="815105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676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AC887D0-2E7B-4C4A-8971-0AE46174A297}"/>
              </a:ext>
            </a:extLst>
          </p:cNvPr>
          <p:cNvSpPr/>
          <p:nvPr/>
        </p:nvSpPr>
        <p:spPr>
          <a:xfrm>
            <a:off x="3114529" y="371626"/>
            <a:ext cx="5602751" cy="695174"/>
          </a:xfrm>
          <a:prstGeom prst="roundRect">
            <a:avLst>
              <a:gd name="adj" fmla="val 49773"/>
            </a:avLst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Trò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chơi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“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tập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tầm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vông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”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BA6F32-2A55-475F-87CE-F0B979800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032" y="1333331"/>
            <a:ext cx="8372688" cy="47392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068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2256BF-D26A-0D31-75DE-49BF96C8F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FB0054D-79B8-8D8F-9BF8-AE46DEC4FFF8}"/>
              </a:ext>
            </a:extLst>
          </p:cNvPr>
          <p:cNvGrpSpPr/>
          <p:nvPr/>
        </p:nvGrpSpPr>
        <p:grpSpPr>
          <a:xfrm>
            <a:off x="870011" y="94742"/>
            <a:ext cx="10451977" cy="2371721"/>
            <a:chOff x="4133327" y="8204395"/>
            <a:chExt cx="7210038" cy="237172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259DCC4-0EC8-B5A9-1BE2-8BAE02B7B4A2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359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TẠM BIỆT VÀ HẸN GẶP LẠI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A6D1E7-9789-7666-3850-62FD2E34E9CC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2359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Ạ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M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B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Ệ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 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V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À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Ẹ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 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Ặ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P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L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Ạ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 </a:t>
              </a:r>
            </a:p>
          </p:txBody>
        </p:sp>
      </p:grpSp>
      <p:pic>
        <p:nvPicPr>
          <p:cNvPr id="8" name="Picture 8">
            <a:extLst>
              <a:ext uri="{FF2B5EF4-FFF2-40B4-BE49-F238E27FC236}">
                <a16:creationId xmlns:a16="http://schemas.microsoft.com/office/drawing/2014/main" id="{6EF724A2-0E16-A9E2-EB19-11EDACDF26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51680" y="3810083"/>
            <a:ext cx="3277215" cy="252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5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E32F7-E86A-49C0-AAB6-EA32308ED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D3CC02-B9FA-6331-9718-4C56D1EC1FD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2" y="815366"/>
            <a:ext cx="1870126" cy="3138373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4C2F951-E058-8F4C-90EF-53166F6BA2D8}"/>
              </a:ext>
            </a:extLst>
          </p:cNvPr>
          <p:cNvGrpSpPr/>
          <p:nvPr/>
        </p:nvGrpSpPr>
        <p:grpSpPr>
          <a:xfrm>
            <a:off x="2822122" y="2735369"/>
            <a:ext cx="2315463" cy="1912637"/>
            <a:chOff x="3507742" y="2012913"/>
            <a:chExt cx="2315463" cy="19126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500C054-CFCE-92C2-D9E2-C3AA0C7B8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7742" y="2012913"/>
              <a:ext cx="2315463" cy="1912637"/>
            </a:xfrm>
            <a:prstGeom prst="rect">
              <a:avLst/>
            </a:prstGeom>
          </p:spPr>
        </p:pic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id="{376B07FD-3850-B78E-3A2B-F1DF052B6789}"/>
                </a:ext>
              </a:extLst>
            </p:cNvPr>
            <p:cNvSpPr txBox="1"/>
            <p:nvPr/>
          </p:nvSpPr>
          <p:spPr>
            <a:xfrm>
              <a:off x="4178511" y="2371852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1</a:t>
              </a:r>
              <a:endParaRPr kumimoji="0" lang="en-US" sz="6000" b="0" i="0" u="none" strike="noStrike" kern="1200" cap="none" spc="0" normalizeH="0" baseline="0" noProof="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262BBF-3CA5-6051-2314-51BFF8AE59D6}"/>
              </a:ext>
            </a:extLst>
          </p:cNvPr>
          <p:cNvGrpSpPr/>
          <p:nvPr/>
        </p:nvGrpSpPr>
        <p:grpSpPr>
          <a:xfrm>
            <a:off x="2026170" y="4581270"/>
            <a:ext cx="2315463" cy="1912637"/>
            <a:chOff x="2368506" y="4192030"/>
            <a:chExt cx="2315463" cy="19126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37EAE46-E968-20AB-59EA-22AFA7732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8506" y="4192030"/>
              <a:ext cx="2315463" cy="1912637"/>
            </a:xfrm>
            <a:prstGeom prst="rect">
              <a:avLst/>
            </a:prstGeom>
          </p:spPr>
        </p:pic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4A32E3CB-9C14-4A6A-C6FF-2CE275617500}"/>
                </a:ext>
              </a:extLst>
            </p:cNvPr>
            <p:cNvSpPr txBox="1"/>
            <p:nvPr/>
          </p:nvSpPr>
          <p:spPr>
            <a:xfrm>
              <a:off x="2965717" y="4623155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2</a:t>
              </a:r>
              <a:endParaRPr kumimoji="0" lang="en-US" sz="6000" b="0" i="0" u="none" strike="noStrike" kern="1200" cap="none" spc="0" normalizeH="0" baseline="0" noProof="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A4657C3-9665-B7F0-ADDE-9032C0799168}"/>
              </a:ext>
            </a:extLst>
          </p:cNvPr>
          <p:cNvGrpSpPr/>
          <p:nvPr/>
        </p:nvGrpSpPr>
        <p:grpSpPr>
          <a:xfrm>
            <a:off x="5791851" y="4621276"/>
            <a:ext cx="2315463" cy="1912637"/>
            <a:chOff x="5894743" y="4682500"/>
            <a:chExt cx="2315463" cy="19126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6A128F-0E3A-EEB1-3033-7C8791E26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43" y="4682500"/>
              <a:ext cx="2315463" cy="1912637"/>
            </a:xfrm>
            <a:prstGeom prst="rect">
              <a:avLst/>
            </a:prstGeom>
          </p:spPr>
        </p:pic>
        <p:sp>
          <p:nvSpPr>
            <p:cNvPr id="26" name="TextBox 11">
              <a:extLst>
                <a:ext uri="{FF2B5EF4-FFF2-40B4-BE49-F238E27FC236}">
                  <a16:creationId xmlns:a16="http://schemas.microsoft.com/office/drawing/2014/main" id="{A85F7E3A-A4A6-7F28-209F-FBAB0E031C61}"/>
                </a:ext>
              </a:extLst>
            </p:cNvPr>
            <p:cNvSpPr txBox="1"/>
            <p:nvPr/>
          </p:nvSpPr>
          <p:spPr>
            <a:xfrm>
              <a:off x="6565512" y="5061911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3</a:t>
              </a:r>
              <a:endParaRPr kumimoji="0" lang="en-US" sz="6000" b="0" i="0" u="none" strike="noStrike" kern="1200" cap="none" spc="0" normalizeH="0" baseline="0" noProof="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E925D48-2121-A343-6088-5A5DB4F79D6D}"/>
              </a:ext>
            </a:extLst>
          </p:cNvPr>
          <p:cNvGrpSpPr/>
          <p:nvPr/>
        </p:nvGrpSpPr>
        <p:grpSpPr>
          <a:xfrm>
            <a:off x="7555594" y="3076588"/>
            <a:ext cx="2315463" cy="1912637"/>
            <a:chOff x="7436545" y="2384553"/>
            <a:chExt cx="2315463" cy="19126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EF56D1A-6480-44CF-F69D-E547D278F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6545" y="2384553"/>
              <a:ext cx="2315463" cy="1912637"/>
            </a:xfrm>
            <a:prstGeom prst="rect">
              <a:avLst/>
            </a:prstGeom>
          </p:spPr>
        </p:pic>
        <p:sp>
          <p:nvSpPr>
            <p:cNvPr id="27" name="TextBox 11">
              <a:extLst>
                <a:ext uri="{FF2B5EF4-FFF2-40B4-BE49-F238E27FC236}">
                  <a16:creationId xmlns:a16="http://schemas.microsoft.com/office/drawing/2014/main" id="{EA35871A-8EBF-53D0-A4C6-F83A6E3FA7F5}"/>
                </a:ext>
              </a:extLst>
            </p:cNvPr>
            <p:cNvSpPr txBox="1"/>
            <p:nvPr/>
          </p:nvSpPr>
          <p:spPr>
            <a:xfrm>
              <a:off x="8107314" y="2772594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4</a:t>
              </a:r>
              <a:endParaRPr kumimoji="0" lang="en-US" sz="6000" b="0" i="0" u="none" strike="noStrike" kern="1200" cap="none" spc="0" normalizeH="0" baseline="0" noProof="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EC06E929-8046-076B-FAD1-D8EDAAFD42E5}"/>
              </a:ext>
            </a:extLst>
          </p:cNvPr>
          <p:cNvSpPr/>
          <p:nvPr/>
        </p:nvSpPr>
        <p:spPr>
          <a:xfrm>
            <a:off x="2822122" y="337150"/>
            <a:ext cx="7883978" cy="2084454"/>
          </a:xfrm>
          <a:prstGeom prst="wedgeRoundRectCallout">
            <a:avLst>
              <a:gd name="adj1" fmla="val -59763"/>
              <a:gd name="adj2" fmla="val 50787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Rùa con đang bị mắc kẹt ở một bên bờ sông, em hãy giúp Rùa con vượt qua thử thách này bằng cách nêu các quyền của trẻ em trong tranh nhé!</a:t>
            </a:r>
          </a:p>
        </p:txBody>
      </p:sp>
    </p:spTree>
    <p:extLst>
      <p:ext uri="{BB962C8B-B14F-4D97-AF65-F5344CB8AC3E}">
        <p14:creationId xmlns:p14="http://schemas.microsoft.com/office/powerpoint/2010/main" val="32784721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E32F7-E86A-49C0-AAB6-EA32308ED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30">
            <a:extLst>
              <a:ext uri="{FF2B5EF4-FFF2-40B4-BE49-F238E27FC236}">
                <a16:creationId xmlns:a16="http://schemas.microsoft.com/office/drawing/2014/main" id="{36B8C00C-B5D4-D237-6CAC-8448E9E6CC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66008" y="177392"/>
            <a:ext cx="7346396" cy="544090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4092789-EF6D-CD55-6A94-FC46BF287372}"/>
              </a:ext>
            </a:extLst>
          </p:cNvPr>
          <p:cNvGrpSpPr/>
          <p:nvPr/>
        </p:nvGrpSpPr>
        <p:grpSpPr>
          <a:xfrm>
            <a:off x="358322" y="2013529"/>
            <a:ext cx="2315463" cy="4692071"/>
            <a:chOff x="1869622" y="-1161665"/>
            <a:chExt cx="2315463" cy="469207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4C2F951-E058-8F4C-90EF-53166F6BA2D8}"/>
                </a:ext>
              </a:extLst>
            </p:cNvPr>
            <p:cNvGrpSpPr/>
            <p:nvPr/>
          </p:nvGrpSpPr>
          <p:grpSpPr>
            <a:xfrm>
              <a:off x="1869622" y="1617769"/>
              <a:ext cx="2315463" cy="1912637"/>
              <a:chOff x="3507742" y="2012913"/>
              <a:chExt cx="2315463" cy="191263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500C054-CFCE-92C2-D9E2-C3AA0C7B8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7742" y="2012913"/>
                <a:ext cx="2315463" cy="1912637"/>
              </a:xfrm>
              <a:prstGeom prst="rect">
                <a:avLst/>
              </a:prstGeom>
            </p:spPr>
          </p:pic>
          <p:sp>
            <p:nvSpPr>
              <p:cNvPr id="24" name="TextBox 11">
                <a:extLst>
                  <a:ext uri="{FF2B5EF4-FFF2-40B4-BE49-F238E27FC236}">
                    <a16:creationId xmlns:a16="http://schemas.microsoft.com/office/drawing/2014/main" id="{376B07FD-3850-B78E-3A2B-F1DF052B6789}"/>
                  </a:ext>
                </a:extLst>
              </p:cNvPr>
              <p:cNvSpPr txBox="1"/>
              <p:nvPr/>
            </p:nvSpPr>
            <p:spPr>
              <a:xfrm>
                <a:off x="4178511" y="2371852"/>
                <a:ext cx="973924" cy="1015663"/>
              </a:xfrm>
              <a:prstGeom prst="rect">
                <a:avLst/>
              </a:prstGeom>
              <a:noFill/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>
                    <a:ln w="19050">
                      <a:solidFill>
                        <a:srgbClr val="1074BB"/>
                      </a:solidFill>
                      <a:prstDash val="solid"/>
                    </a:ln>
                    <a:solidFill>
                      <a:srgbClr val="7FD2F5"/>
                    </a:solidFill>
                    <a:effectLst>
                      <a:glow rad="76200"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LNTH-LuoLuoNotangYuanTi 1" pitchFamily="2" charset="-128"/>
                    <a:cs typeface="LNTH-LuoLuoNotangYuanTi 1" pitchFamily="2" charset="-128"/>
                  </a:rPr>
                  <a:t>1</a:t>
                </a:r>
                <a:endParaRPr kumimoji="0" lang="en-US" sz="6000" b="0" i="0" u="none" strike="noStrike" kern="1200" cap="none" spc="0" normalizeH="0" baseline="0" noProof="0" dirty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5D3CC02-B9FA-6331-9718-4C56D1EC1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4959" y="-1161665"/>
              <a:ext cx="1870126" cy="3138373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95ECDA-5EAA-13CC-AAE1-01347C99EA47}"/>
              </a:ext>
            </a:extLst>
          </p:cNvPr>
          <p:cNvSpPr/>
          <p:nvPr/>
        </p:nvSpPr>
        <p:spPr>
          <a:xfrm>
            <a:off x="3268353" y="4900262"/>
            <a:ext cx="6357639" cy="1386087"/>
          </a:xfrm>
          <a:prstGeom prst="roundRect">
            <a:avLst/>
          </a:prstGeom>
          <a:solidFill>
            <a:schemeClr val="bg1"/>
          </a:solidFill>
          <a:ln w="476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 err="1">
                <a:solidFill>
                  <a:srgbClr val="FF0000"/>
                </a:solidFill>
                <a:latin typeface="Calibri" panose="020F0502020204030204"/>
              </a:rPr>
              <a:t>Đáp</a:t>
            </a:r>
            <a:r>
              <a:rPr lang="en-US" sz="6000" b="1" noProof="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6000" b="1" noProof="0" dirty="0" err="1">
                <a:solidFill>
                  <a:srgbClr val="FF0000"/>
                </a:solidFill>
                <a:latin typeface="Calibri" panose="020F0502020204030204"/>
              </a:rPr>
              <a:t>án</a:t>
            </a:r>
            <a:r>
              <a:rPr lang="en-US" sz="6000" b="1" noProof="0" dirty="0">
                <a:solidFill>
                  <a:srgbClr val="FF0000"/>
                </a:solidFill>
                <a:latin typeface="Calibri" panose="020F0502020204030204"/>
              </a:rPr>
              <a:t>: 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/>
              </a:rPr>
              <a:t>T</a:t>
            </a:r>
            <a:r>
              <a:rPr lang="en-US" sz="6000" b="1" noProof="0" dirty="0">
                <a:solidFill>
                  <a:srgbClr val="FF0000"/>
                </a:solidFill>
                <a:latin typeface="Calibri" panose="020F0502020204030204"/>
              </a:rPr>
              <a:t>ổ 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2" descr="Giải Toán 4 VNEN Bài 14: Biểu đồ tranh | Hay nhất Giải bài tập Toán 4 VNEN">
            <a:extLst>
              <a:ext uri="{FF2B5EF4-FFF2-40B4-BE49-F238E27FC236}">
                <a16:creationId xmlns:a16="http://schemas.microsoft.com/office/drawing/2014/main" id="{483B429C-A4CD-67AF-2EF1-F0490CFC8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690" y="418281"/>
            <a:ext cx="3743660" cy="330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795536-8AEE-63CA-11AC-DC889FE44A7D}"/>
              </a:ext>
            </a:extLst>
          </p:cNvPr>
          <p:cNvSpPr txBox="1"/>
          <p:nvPr/>
        </p:nvSpPr>
        <p:spPr>
          <a:xfrm>
            <a:off x="3785419" y="1455174"/>
            <a:ext cx="38345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/>
              <a:t>Tổ</a:t>
            </a:r>
            <a:r>
              <a:rPr lang="en-US" sz="4000" b="1" dirty="0"/>
              <a:t> </a:t>
            </a:r>
            <a:r>
              <a:rPr lang="en-US" sz="4000" b="1" dirty="0" err="1"/>
              <a:t>nào</a:t>
            </a:r>
            <a:r>
              <a:rPr lang="en-US" sz="4000" b="1" dirty="0"/>
              <a:t> </a:t>
            </a:r>
            <a:r>
              <a:rPr lang="en-US" sz="4000" b="1" dirty="0" err="1"/>
              <a:t>thu</a:t>
            </a:r>
            <a:r>
              <a:rPr lang="en-US" sz="4000" b="1" dirty="0"/>
              <a:t> </a:t>
            </a:r>
            <a:r>
              <a:rPr lang="en-US" sz="4000" b="1" dirty="0" err="1"/>
              <a:t>hoạch</a:t>
            </a:r>
            <a:r>
              <a:rPr lang="en-US" sz="4000" b="1" dirty="0"/>
              <a:t> </a:t>
            </a:r>
            <a:r>
              <a:rPr lang="en-US" sz="4000" b="1" dirty="0" err="1"/>
              <a:t>được</a:t>
            </a:r>
            <a:r>
              <a:rPr lang="en-US" sz="4000" b="1" dirty="0"/>
              <a:t> </a:t>
            </a:r>
            <a:r>
              <a:rPr lang="en-US" sz="4000" b="1" dirty="0" err="1"/>
              <a:t>nhiều</a:t>
            </a:r>
            <a:r>
              <a:rPr lang="en-US" sz="4000" b="1" dirty="0"/>
              <a:t> </a:t>
            </a:r>
            <a:r>
              <a:rPr lang="en-US" sz="4000" b="1" dirty="0" err="1"/>
              <a:t>hoa</a:t>
            </a:r>
            <a:r>
              <a:rPr lang="en-US" sz="4000" b="1" dirty="0"/>
              <a:t> </a:t>
            </a:r>
            <a:r>
              <a:rPr lang="en-US" sz="4000" b="1" dirty="0" err="1"/>
              <a:t>nhất</a:t>
            </a:r>
            <a:r>
              <a:rPr lang="en-US" sz="4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7471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E32F7-E86A-49C0-AAB6-EA32308ED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4C2F951-E058-8F4C-90EF-53166F6BA2D8}"/>
              </a:ext>
            </a:extLst>
          </p:cNvPr>
          <p:cNvGrpSpPr/>
          <p:nvPr/>
        </p:nvGrpSpPr>
        <p:grpSpPr>
          <a:xfrm>
            <a:off x="2822122" y="2735369"/>
            <a:ext cx="2315463" cy="1912637"/>
            <a:chOff x="3507742" y="2012913"/>
            <a:chExt cx="2315463" cy="19126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500C054-CFCE-92C2-D9E2-C3AA0C7B8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7742" y="2012913"/>
              <a:ext cx="2315463" cy="1912637"/>
            </a:xfrm>
            <a:prstGeom prst="rect">
              <a:avLst/>
            </a:prstGeom>
          </p:spPr>
        </p:pic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id="{376B07FD-3850-B78E-3A2B-F1DF052B6789}"/>
                </a:ext>
              </a:extLst>
            </p:cNvPr>
            <p:cNvSpPr txBox="1"/>
            <p:nvPr/>
          </p:nvSpPr>
          <p:spPr>
            <a:xfrm>
              <a:off x="4178511" y="2371852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1</a:t>
              </a:r>
              <a:endParaRPr kumimoji="0" lang="en-US" sz="6000" b="0" i="0" u="none" strike="noStrike" kern="1200" cap="none" spc="0" normalizeH="0" baseline="0" noProof="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262BBF-3CA5-6051-2314-51BFF8AE59D6}"/>
              </a:ext>
            </a:extLst>
          </p:cNvPr>
          <p:cNvGrpSpPr/>
          <p:nvPr/>
        </p:nvGrpSpPr>
        <p:grpSpPr>
          <a:xfrm>
            <a:off x="2026170" y="4581270"/>
            <a:ext cx="2315463" cy="1912637"/>
            <a:chOff x="2368506" y="4192030"/>
            <a:chExt cx="2315463" cy="19126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37EAE46-E968-20AB-59EA-22AFA7732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8506" y="4192030"/>
              <a:ext cx="2315463" cy="1912637"/>
            </a:xfrm>
            <a:prstGeom prst="rect">
              <a:avLst/>
            </a:prstGeom>
          </p:spPr>
        </p:pic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4A32E3CB-9C14-4A6A-C6FF-2CE275617500}"/>
                </a:ext>
              </a:extLst>
            </p:cNvPr>
            <p:cNvSpPr txBox="1"/>
            <p:nvPr/>
          </p:nvSpPr>
          <p:spPr>
            <a:xfrm>
              <a:off x="2965717" y="4623155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2</a:t>
              </a:r>
              <a:endParaRPr kumimoji="0" lang="en-US" sz="6000" b="0" i="0" u="none" strike="noStrike" kern="1200" cap="none" spc="0" normalizeH="0" baseline="0" noProof="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A4657C3-9665-B7F0-ADDE-9032C0799168}"/>
              </a:ext>
            </a:extLst>
          </p:cNvPr>
          <p:cNvGrpSpPr/>
          <p:nvPr/>
        </p:nvGrpSpPr>
        <p:grpSpPr>
          <a:xfrm>
            <a:off x="5791851" y="4621276"/>
            <a:ext cx="2315463" cy="1912637"/>
            <a:chOff x="5894743" y="4682500"/>
            <a:chExt cx="2315463" cy="19126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6A128F-0E3A-EEB1-3033-7C8791E26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43" y="4682500"/>
              <a:ext cx="2315463" cy="1912637"/>
            </a:xfrm>
            <a:prstGeom prst="rect">
              <a:avLst/>
            </a:prstGeom>
          </p:spPr>
        </p:pic>
        <p:sp>
          <p:nvSpPr>
            <p:cNvPr id="26" name="TextBox 11">
              <a:extLst>
                <a:ext uri="{FF2B5EF4-FFF2-40B4-BE49-F238E27FC236}">
                  <a16:creationId xmlns:a16="http://schemas.microsoft.com/office/drawing/2014/main" id="{A85F7E3A-A4A6-7F28-209F-FBAB0E031C61}"/>
                </a:ext>
              </a:extLst>
            </p:cNvPr>
            <p:cNvSpPr txBox="1"/>
            <p:nvPr/>
          </p:nvSpPr>
          <p:spPr>
            <a:xfrm>
              <a:off x="6565512" y="5061911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3</a:t>
              </a:r>
              <a:endParaRPr kumimoji="0" lang="en-US" sz="6000" b="0" i="0" u="none" strike="noStrike" kern="1200" cap="none" spc="0" normalizeH="0" baseline="0" noProof="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E925D48-2121-A343-6088-5A5DB4F79D6D}"/>
              </a:ext>
            </a:extLst>
          </p:cNvPr>
          <p:cNvGrpSpPr/>
          <p:nvPr/>
        </p:nvGrpSpPr>
        <p:grpSpPr>
          <a:xfrm>
            <a:off x="7555594" y="3076588"/>
            <a:ext cx="2315463" cy="1912637"/>
            <a:chOff x="7436545" y="2384553"/>
            <a:chExt cx="2315463" cy="19126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EF56D1A-6480-44CF-F69D-E547D278F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6545" y="2384553"/>
              <a:ext cx="2315463" cy="1912637"/>
            </a:xfrm>
            <a:prstGeom prst="rect">
              <a:avLst/>
            </a:prstGeom>
          </p:spPr>
        </p:pic>
        <p:sp>
          <p:nvSpPr>
            <p:cNvPr id="27" name="TextBox 11">
              <a:extLst>
                <a:ext uri="{FF2B5EF4-FFF2-40B4-BE49-F238E27FC236}">
                  <a16:creationId xmlns:a16="http://schemas.microsoft.com/office/drawing/2014/main" id="{EA35871A-8EBF-53D0-A4C6-F83A6E3FA7F5}"/>
                </a:ext>
              </a:extLst>
            </p:cNvPr>
            <p:cNvSpPr txBox="1"/>
            <p:nvPr/>
          </p:nvSpPr>
          <p:spPr>
            <a:xfrm>
              <a:off x="8107314" y="2772594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4</a:t>
              </a:r>
              <a:endParaRPr kumimoji="0" lang="en-US" sz="6000" b="0" i="0" u="none" strike="noStrike" kern="1200" cap="none" spc="0" normalizeH="0" baseline="0" noProof="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EC06E929-8046-076B-FAD1-D8EDAAFD42E5}"/>
              </a:ext>
            </a:extLst>
          </p:cNvPr>
          <p:cNvSpPr/>
          <p:nvPr/>
        </p:nvSpPr>
        <p:spPr>
          <a:xfrm>
            <a:off x="6096000" y="581976"/>
            <a:ext cx="5073195" cy="1912637"/>
          </a:xfrm>
          <a:prstGeom prst="wedgeRoundRectCallout">
            <a:avLst>
              <a:gd name="adj1" fmla="val -59763"/>
              <a:gd name="adj2" fmla="val 50787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D3CC02-B9FA-6331-9718-4C56D1EC1FD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9" y="834087"/>
            <a:ext cx="1870126" cy="313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674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0.0044 L 0.06472 -0.08032 C 0.07813 -0.09745 0.09844 -0.10648 0.11966 -0.10648 C 0.14388 -0.10648 0.16328 -0.09745 0.17669 -0.08032 L 0.24154 -0.0044 " pathEditMode="relative" rAng="0" ptsTypes="AAAAA">
                                      <p:cBhvr>
                                        <p:cTn id="6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70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E32F7-E86A-49C0-AAB6-EA32308ED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30">
            <a:extLst>
              <a:ext uri="{FF2B5EF4-FFF2-40B4-BE49-F238E27FC236}">
                <a16:creationId xmlns:a16="http://schemas.microsoft.com/office/drawing/2014/main" id="{36B8C00C-B5D4-D237-6CAC-8448E9E6CC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66008" y="177392"/>
            <a:ext cx="7346396" cy="544090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4092789-EF6D-CD55-6A94-FC46BF287372}"/>
              </a:ext>
            </a:extLst>
          </p:cNvPr>
          <p:cNvGrpSpPr/>
          <p:nvPr/>
        </p:nvGrpSpPr>
        <p:grpSpPr>
          <a:xfrm>
            <a:off x="358322" y="2013529"/>
            <a:ext cx="2315463" cy="4692071"/>
            <a:chOff x="1869622" y="-1161665"/>
            <a:chExt cx="2315463" cy="469207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4C2F951-E058-8F4C-90EF-53166F6BA2D8}"/>
                </a:ext>
              </a:extLst>
            </p:cNvPr>
            <p:cNvGrpSpPr/>
            <p:nvPr/>
          </p:nvGrpSpPr>
          <p:grpSpPr>
            <a:xfrm>
              <a:off x="1869622" y="1617769"/>
              <a:ext cx="2315463" cy="1912637"/>
              <a:chOff x="3507742" y="2012913"/>
              <a:chExt cx="2315463" cy="191263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500C054-CFCE-92C2-D9E2-C3AA0C7B8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7742" y="2012913"/>
                <a:ext cx="2315463" cy="1912637"/>
              </a:xfrm>
              <a:prstGeom prst="rect">
                <a:avLst/>
              </a:prstGeom>
            </p:spPr>
          </p:pic>
          <p:sp>
            <p:nvSpPr>
              <p:cNvPr id="24" name="TextBox 11">
                <a:extLst>
                  <a:ext uri="{FF2B5EF4-FFF2-40B4-BE49-F238E27FC236}">
                    <a16:creationId xmlns:a16="http://schemas.microsoft.com/office/drawing/2014/main" id="{376B07FD-3850-B78E-3A2B-F1DF052B6789}"/>
                  </a:ext>
                </a:extLst>
              </p:cNvPr>
              <p:cNvSpPr txBox="1"/>
              <p:nvPr/>
            </p:nvSpPr>
            <p:spPr>
              <a:xfrm>
                <a:off x="4178511" y="2371852"/>
                <a:ext cx="973924" cy="1015663"/>
              </a:xfrm>
              <a:prstGeom prst="rect">
                <a:avLst/>
              </a:prstGeom>
              <a:noFill/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>
                    <a:ln w="19050">
                      <a:solidFill>
                        <a:srgbClr val="1074BB"/>
                      </a:solidFill>
                      <a:prstDash val="solid"/>
                    </a:ln>
                    <a:solidFill>
                      <a:srgbClr val="7FD2F5"/>
                    </a:solidFill>
                    <a:effectLst>
                      <a:glow rad="76200"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LNTH-LuoLuoNotangYuanTi 1" pitchFamily="2" charset="-128"/>
                    <a:cs typeface="LNTH-LuoLuoNotangYuanTi 1" pitchFamily="2" charset="-128"/>
                  </a:rPr>
                  <a:t>2</a:t>
                </a:r>
                <a:endParaRPr kumimoji="0" lang="en-US" sz="6000" b="0" i="0" u="none" strike="noStrike" kern="1200" cap="none" spc="0" normalizeH="0" baseline="0" noProof="0" dirty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5D3CC02-B9FA-6331-9718-4C56D1EC1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4959" y="-1161665"/>
              <a:ext cx="1870126" cy="3138373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95ECDA-5EAA-13CC-AAE1-01347C99EA47}"/>
              </a:ext>
            </a:extLst>
          </p:cNvPr>
          <p:cNvSpPr/>
          <p:nvPr/>
        </p:nvSpPr>
        <p:spPr>
          <a:xfrm>
            <a:off x="3268353" y="4900262"/>
            <a:ext cx="6357639" cy="1386087"/>
          </a:xfrm>
          <a:prstGeom prst="roundRect">
            <a:avLst/>
          </a:prstGeom>
          <a:solidFill>
            <a:schemeClr val="bg1"/>
          </a:solidFill>
          <a:ln w="476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</a:rPr>
              <a:t>Đáp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</a:rPr>
              <a:t>án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</a:rPr>
              <a:t>Tổ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</a:rPr>
              <a:t> 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2" descr="Giải Toán 4 VNEN Bài 14: Biểu đồ tranh | Hay nhất Giải bài tập Toán 4 VNEN">
            <a:extLst>
              <a:ext uri="{FF2B5EF4-FFF2-40B4-BE49-F238E27FC236}">
                <a16:creationId xmlns:a16="http://schemas.microsoft.com/office/drawing/2014/main" id="{1FD6C6F5-6A9A-E33C-B8F4-48E5015A2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690" y="418281"/>
            <a:ext cx="3743660" cy="330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577BD0-CEFD-4843-B1FE-061D42995141}"/>
              </a:ext>
            </a:extLst>
          </p:cNvPr>
          <p:cNvSpPr txBox="1"/>
          <p:nvPr/>
        </p:nvSpPr>
        <p:spPr>
          <a:xfrm>
            <a:off x="3785419" y="1455174"/>
            <a:ext cx="38345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/>
              <a:t>Tổ</a:t>
            </a:r>
            <a:r>
              <a:rPr lang="en-US" sz="4000" b="1" dirty="0"/>
              <a:t> </a:t>
            </a:r>
            <a:r>
              <a:rPr lang="en-US" sz="4000" b="1" dirty="0" err="1"/>
              <a:t>nào</a:t>
            </a:r>
            <a:r>
              <a:rPr lang="en-US" sz="4000" b="1" dirty="0"/>
              <a:t> </a:t>
            </a:r>
            <a:r>
              <a:rPr lang="en-US" sz="4000" b="1" dirty="0" err="1"/>
              <a:t>thu</a:t>
            </a:r>
            <a:r>
              <a:rPr lang="en-US" sz="4000" b="1" dirty="0"/>
              <a:t> </a:t>
            </a:r>
            <a:r>
              <a:rPr lang="en-US" sz="4000" b="1" dirty="0" err="1"/>
              <a:t>hoạch</a:t>
            </a:r>
            <a:r>
              <a:rPr lang="en-US" sz="4000" b="1" dirty="0"/>
              <a:t> </a:t>
            </a:r>
            <a:r>
              <a:rPr lang="en-US" sz="4000" b="1" dirty="0" err="1"/>
              <a:t>được</a:t>
            </a:r>
            <a:r>
              <a:rPr lang="en-US" sz="4000" b="1" dirty="0"/>
              <a:t> </a:t>
            </a:r>
            <a:r>
              <a:rPr lang="en-US" sz="4000" b="1" dirty="0" err="1"/>
              <a:t>ít</a:t>
            </a:r>
            <a:r>
              <a:rPr lang="en-US" sz="4000" b="1" dirty="0"/>
              <a:t> </a:t>
            </a:r>
            <a:r>
              <a:rPr lang="en-US" sz="4000" b="1" dirty="0" err="1"/>
              <a:t>hoa</a:t>
            </a:r>
            <a:r>
              <a:rPr lang="en-US" sz="4000" b="1" dirty="0"/>
              <a:t> </a:t>
            </a:r>
            <a:r>
              <a:rPr lang="en-US" sz="4000" b="1" dirty="0" err="1"/>
              <a:t>nhất</a:t>
            </a:r>
            <a:r>
              <a:rPr lang="en-US" sz="4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7109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E32F7-E86A-49C0-AAB6-EA32308ED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4C2F951-E058-8F4C-90EF-53166F6BA2D8}"/>
              </a:ext>
            </a:extLst>
          </p:cNvPr>
          <p:cNvGrpSpPr/>
          <p:nvPr/>
        </p:nvGrpSpPr>
        <p:grpSpPr>
          <a:xfrm>
            <a:off x="2822122" y="2735369"/>
            <a:ext cx="2315463" cy="1912637"/>
            <a:chOff x="3507742" y="2012913"/>
            <a:chExt cx="2315463" cy="19126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500C054-CFCE-92C2-D9E2-C3AA0C7B8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7742" y="2012913"/>
              <a:ext cx="2315463" cy="1912637"/>
            </a:xfrm>
            <a:prstGeom prst="rect">
              <a:avLst/>
            </a:prstGeom>
          </p:spPr>
        </p:pic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id="{376B07FD-3850-B78E-3A2B-F1DF052B6789}"/>
                </a:ext>
              </a:extLst>
            </p:cNvPr>
            <p:cNvSpPr txBox="1"/>
            <p:nvPr/>
          </p:nvSpPr>
          <p:spPr>
            <a:xfrm>
              <a:off x="4178511" y="2371852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1</a:t>
              </a:r>
              <a:endParaRPr kumimoji="0" lang="en-US" sz="6000" b="0" i="0" u="none" strike="noStrike" kern="1200" cap="none" spc="0" normalizeH="0" baseline="0" noProof="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262BBF-3CA5-6051-2314-51BFF8AE59D6}"/>
              </a:ext>
            </a:extLst>
          </p:cNvPr>
          <p:cNvGrpSpPr/>
          <p:nvPr/>
        </p:nvGrpSpPr>
        <p:grpSpPr>
          <a:xfrm>
            <a:off x="2026170" y="4581270"/>
            <a:ext cx="2315463" cy="1912637"/>
            <a:chOff x="2368506" y="4192030"/>
            <a:chExt cx="2315463" cy="19126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37EAE46-E968-20AB-59EA-22AFA7732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8506" y="4192030"/>
              <a:ext cx="2315463" cy="1912637"/>
            </a:xfrm>
            <a:prstGeom prst="rect">
              <a:avLst/>
            </a:prstGeom>
          </p:spPr>
        </p:pic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4A32E3CB-9C14-4A6A-C6FF-2CE275617500}"/>
                </a:ext>
              </a:extLst>
            </p:cNvPr>
            <p:cNvSpPr txBox="1"/>
            <p:nvPr/>
          </p:nvSpPr>
          <p:spPr>
            <a:xfrm>
              <a:off x="2965717" y="4623155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2</a:t>
              </a:r>
              <a:endParaRPr kumimoji="0" lang="en-US" sz="6000" b="0" i="0" u="none" strike="noStrike" kern="1200" cap="none" spc="0" normalizeH="0" baseline="0" noProof="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A4657C3-9665-B7F0-ADDE-9032C0799168}"/>
              </a:ext>
            </a:extLst>
          </p:cNvPr>
          <p:cNvGrpSpPr/>
          <p:nvPr/>
        </p:nvGrpSpPr>
        <p:grpSpPr>
          <a:xfrm>
            <a:off x="5791851" y="4621276"/>
            <a:ext cx="2315463" cy="1912637"/>
            <a:chOff x="5894743" y="4682500"/>
            <a:chExt cx="2315463" cy="19126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6A128F-0E3A-EEB1-3033-7C8791E26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43" y="4682500"/>
              <a:ext cx="2315463" cy="1912637"/>
            </a:xfrm>
            <a:prstGeom prst="rect">
              <a:avLst/>
            </a:prstGeom>
          </p:spPr>
        </p:pic>
        <p:sp>
          <p:nvSpPr>
            <p:cNvPr id="26" name="TextBox 11">
              <a:extLst>
                <a:ext uri="{FF2B5EF4-FFF2-40B4-BE49-F238E27FC236}">
                  <a16:creationId xmlns:a16="http://schemas.microsoft.com/office/drawing/2014/main" id="{A85F7E3A-A4A6-7F28-209F-FBAB0E031C61}"/>
                </a:ext>
              </a:extLst>
            </p:cNvPr>
            <p:cNvSpPr txBox="1"/>
            <p:nvPr/>
          </p:nvSpPr>
          <p:spPr>
            <a:xfrm>
              <a:off x="6565512" y="5061911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3</a:t>
              </a:r>
              <a:endParaRPr kumimoji="0" lang="en-US" sz="6000" b="0" i="0" u="none" strike="noStrike" kern="1200" cap="none" spc="0" normalizeH="0" baseline="0" noProof="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E925D48-2121-A343-6088-5A5DB4F79D6D}"/>
              </a:ext>
            </a:extLst>
          </p:cNvPr>
          <p:cNvGrpSpPr/>
          <p:nvPr/>
        </p:nvGrpSpPr>
        <p:grpSpPr>
          <a:xfrm>
            <a:off x="7555594" y="3076588"/>
            <a:ext cx="2315463" cy="1912637"/>
            <a:chOff x="7436545" y="2384553"/>
            <a:chExt cx="2315463" cy="19126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EF56D1A-6480-44CF-F69D-E547D278F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6545" y="2384553"/>
              <a:ext cx="2315463" cy="1912637"/>
            </a:xfrm>
            <a:prstGeom prst="rect">
              <a:avLst/>
            </a:prstGeom>
          </p:spPr>
        </p:pic>
        <p:sp>
          <p:nvSpPr>
            <p:cNvPr id="27" name="TextBox 11">
              <a:extLst>
                <a:ext uri="{FF2B5EF4-FFF2-40B4-BE49-F238E27FC236}">
                  <a16:creationId xmlns:a16="http://schemas.microsoft.com/office/drawing/2014/main" id="{EA35871A-8EBF-53D0-A4C6-F83A6E3FA7F5}"/>
                </a:ext>
              </a:extLst>
            </p:cNvPr>
            <p:cNvSpPr txBox="1"/>
            <p:nvPr/>
          </p:nvSpPr>
          <p:spPr>
            <a:xfrm>
              <a:off x="8107314" y="2772594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4</a:t>
              </a:r>
              <a:endParaRPr kumimoji="0" lang="en-US" sz="6000" b="0" i="0" u="none" strike="noStrike" kern="1200" cap="none" spc="0" normalizeH="0" baseline="0" noProof="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EC06E929-8046-076B-FAD1-D8EDAAFD42E5}"/>
              </a:ext>
            </a:extLst>
          </p:cNvPr>
          <p:cNvSpPr/>
          <p:nvPr/>
        </p:nvSpPr>
        <p:spPr>
          <a:xfrm>
            <a:off x="5089599" y="1669869"/>
            <a:ext cx="5073195" cy="2211012"/>
          </a:xfrm>
          <a:prstGeom prst="wedgeRoundRectCallout">
            <a:avLst>
              <a:gd name="adj1" fmla="val -59763"/>
              <a:gd name="adj2" fmla="val 50787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 ơn bạn đã giúp mình vượt qua được thử thách thứ 2. Chúng ta còn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thử thách nữa!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D3CC02-B9FA-6331-9718-4C56D1EC1FD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73" y="700333"/>
            <a:ext cx="1870126" cy="313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0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-0.07982 0.26852 " pathEditMode="relative" rAng="0" ptsTypes="AA">
                                      <p:cBhvr>
                                        <p:cTn id="6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1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E32F7-E86A-49C0-AAB6-EA32308ED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30">
            <a:extLst>
              <a:ext uri="{FF2B5EF4-FFF2-40B4-BE49-F238E27FC236}">
                <a16:creationId xmlns:a16="http://schemas.microsoft.com/office/drawing/2014/main" id="{36B8C00C-B5D4-D237-6CAC-8448E9E6CC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66008" y="177392"/>
            <a:ext cx="7346396" cy="544090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4092789-EF6D-CD55-6A94-FC46BF287372}"/>
              </a:ext>
            </a:extLst>
          </p:cNvPr>
          <p:cNvGrpSpPr/>
          <p:nvPr/>
        </p:nvGrpSpPr>
        <p:grpSpPr>
          <a:xfrm>
            <a:off x="358322" y="2013529"/>
            <a:ext cx="2315463" cy="4692071"/>
            <a:chOff x="1869622" y="-1161665"/>
            <a:chExt cx="2315463" cy="469207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4C2F951-E058-8F4C-90EF-53166F6BA2D8}"/>
                </a:ext>
              </a:extLst>
            </p:cNvPr>
            <p:cNvGrpSpPr/>
            <p:nvPr/>
          </p:nvGrpSpPr>
          <p:grpSpPr>
            <a:xfrm>
              <a:off x="1869622" y="1617769"/>
              <a:ext cx="2315463" cy="1912637"/>
              <a:chOff x="3507742" y="2012913"/>
              <a:chExt cx="2315463" cy="191263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500C054-CFCE-92C2-D9E2-C3AA0C7B8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7742" y="2012913"/>
                <a:ext cx="2315463" cy="1912637"/>
              </a:xfrm>
              <a:prstGeom prst="rect">
                <a:avLst/>
              </a:prstGeom>
            </p:spPr>
          </p:pic>
          <p:sp>
            <p:nvSpPr>
              <p:cNvPr id="24" name="TextBox 11">
                <a:extLst>
                  <a:ext uri="{FF2B5EF4-FFF2-40B4-BE49-F238E27FC236}">
                    <a16:creationId xmlns:a16="http://schemas.microsoft.com/office/drawing/2014/main" id="{376B07FD-3850-B78E-3A2B-F1DF052B6789}"/>
                  </a:ext>
                </a:extLst>
              </p:cNvPr>
              <p:cNvSpPr txBox="1"/>
              <p:nvPr/>
            </p:nvSpPr>
            <p:spPr>
              <a:xfrm>
                <a:off x="4178511" y="2371852"/>
                <a:ext cx="973924" cy="1015663"/>
              </a:xfrm>
              <a:prstGeom prst="rect">
                <a:avLst/>
              </a:prstGeom>
              <a:noFill/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 w="19050">
                      <a:solidFill>
                        <a:srgbClr val="1074BB"/>
                      </a:solidFill>
                      <a:prstDash val="solid"/>
                    </a:ln>
                    <a:solidFill>
                      <a:srgbClr val="7FD2F5"/>
                    </a:solidFill>
                    <a:effectLst>
                      <a:glow rad="76200"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LNTH-LuoLuoNotangYuanTi 1" pitchFamily="2" charset="-128"/>
                    <a:cs typeface="LNTH-LuoLuoNotangYuanTi 1" pitchFamily="2" charset="-128"/>
                  </a:rPr>
                  <a:t>3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5D3CC02-B9FA-6331-9718-4C56D1EC1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4959" y="-1161665"/>
              <a:ext cx="1870126" cy="3138373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95ECDA-5EAA-13CC-AAE1-01347C99EA47}"/>
              </a:ext>
            </a:extLst>
          </p:cNvPr>
          <p:cNvSpPr/>
          <p:nvPr/>
        </p:nvSpPr>
        <p:spPr>
          <a:xfrm>
            <a:off x="3268353" y="4900262"/>
            <a:ext cx="6357639" cy="1386087"/>
          </a:xfrm>
          <a:prstGeom prst="roundRect">
            <a:avLst/>
          </a:prstGeom>
          <a:solidFill>
            <a:schemeClr val="bg1"/>
          </a:solidFill>
          <a:ln w="476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FF0000"/>
                </a:solidFill>
                <a:latin typeface="Calibri" panose="020F0502020204030204"/>
              </a:rPr>
              <a:t>Đáp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/>
              </a:rPr>
              <a:t>án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/>
              </a:rPr>
              <a:t>: 40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/>
              </a:rPr>
              <a:t>quả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2" descr="Giải Toán 6 trang 120, 121 Chân trời sáng tạo">
            <a:extLst>
              <a:ext uri="{FF2B5EF4-FFF2-40B4-BE49-F238E27FC236}">
                <a16:creationId xmlns:a16="http://schemas.microsoft.com/office/drawing/2014/main" id="{AF00F3C5-3BA5-A870-D26A-DE4134C55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656" y="570271"/>
            <a:ext cx="4957344" cy="323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17223A-7202-1CA6-7B84-B5DDF3C979B1}"/>
              </a:ext>
            </a:extLst>
          </p:cNvPr>
          <p:cNvSpPr txBox="1"/>
          <p:nvPr/>
        </p:nvSpPr>
        <p:spPr>
          <a:xfrm>
            <a:off x="3834580" y="1327355"/>
            <a:ext cx="33921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/>
              <a:t>Nhà</a:t>
            </a:r>
            <a:r>
              <a:rPr lang="en-US" sz="4400" dirty="0"/>
              <a:t> </a:t>
            </a:r>
            <a:r>
              <a:rPr lang="en-US" sz="4400" dirty="0" err="1"/>
              <a:t>Cúc</a:t>
            </a:r>
            <a:r>
              <a:rPr lang="en-US" sz="4400" dirty="0"/>
              <a:t> </a:t>
            </a:r>
            <a:r>
              <a:rPr lang="en-US" sz="4400" dirty="0" err="1"/>
              <a:t>có</a:t>
            </a:r>
            <a:r>
              <a:rPr lang="en-US" sz="4400" dirty="0"/>
              <a:t> bao </a:t>
            </a:r>
            <a:r>
              <a:rPr lang="en-US" sz="4400" dirty="0" err="1"/>
              <a:t>nhiêu</a:t>
            </a:r>
            <a:r>
              <a:rPr lang="en-US" sz="4400" dirty="0"/>
              <a:t> </a:t>
            </a:r>
            <a:r>
              <a:rPr lang="en-US" sz="4400" dirty="0" err="1"/>
              <a:t>quả</a:t>
            </a:r>
            <a:r>
              <a:rPr lang="en-US" sz="4400" dirty="0"/>
              <a:t> </a:t>
            </a:r>
            <a:r>
              <a:rPr lang="en-US" sz="4400" dirty="0" err="1"/>
              <a:t>mít</a:t>
            </a:r>
            <a:r>
              <a:rPr lang="en-US" sz="4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5284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E32F7-E86A-49C0-AAB6-EA32308ED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4C2F951-E058-8F4C-90EF-53166F6BA2D8}"/>
              </a:ext>
            </a:extLst>
          </p:cNvPr>
          <p:cNvGrpSpPr/>
          <p:nvPr/>
        </p:nvGrpSpPr>
        <p:grpSpPr>
          <a:xfrm>
            <a:off x="2822122" y="2735369"/>
            <a:ext cx="2315463" cy="1912637"/>
            <a:chOff x="3507742" y="2012913"/>
            <a:chExt cx="2315463" cy="19126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500C054-CFCE-92C2-D9E2-C3AA0C7B8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7742" y="2012913"/>
              <a:ext cx="2315463" cy="1912637"/>
            </a:xfrm>
            <a:prstGeom prst="rect">
              <a:avLst/>
            </a:prstGeom>
          </p:spPr>
        </p:pic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id="{376B07FD-3850-B78E-3A2B-F1DF052B6789}"/>
                </a:ext>
              </a:extLst>
            </p:cNvPr>
            <p:cNvSpPr txBox="1"/>
            <p:nvPr/>
          </p:nvSpPr>
          <p:spPr>
            <a:xfrm>
              <a:off x="4178511" y="2371852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1</a:t>
              </a:r>
              <a:endParaRPr kumimoji="0" lang="en-US" sz="6000" b="0" i="0" u="none" strike="noStrike" kern="1200" cap="none" spc="0" normalizeH="0" baseline="0" noProof="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262BBF-3CA5-6051-2314-51BFF8AE59D6}"/>
              </a:ext>
            </a:extLst>
          </p:cNvPr>
          <p:cNvGrpSpPr/>
          <p:nvPr/>
        </p:nvGrpSpPr>
        <p:grpSpPr>
          <a:xfrm>
            <a:off x="2026170" y="4581270"/>
            <a:ext cx="2315463" cy="1912637"/>
            <a:chOff x="2368506" y="4192030"/>
            <a:chExt cx="2315463" cy="19126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37EAE46-E968-20AB-59EA-22AFA7732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8506" y="4192030"/>
              <a:ext cx="2315463" cy="1912637"/>
            </a:xfrm>
            <a:prstGeom prst="rect">
              <a:avLst/>
            </a:prstGeom>
          </p:spPr>
        </p:pic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4A32E3CB-9C14-4A6A-C6FF-2CE275617500}"/>
                </a:ext>
              </a:extLst>
            </p:cNvPr>
            <p:cNvSpPr txBox="1"/>
            <p:nvPr/>
          </p:nvSpPr>
          <p:spPr>
            <a:xfrm>
              <a:off x="2965717" y="4623155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2</a:t>
              </a:r>
              <a:endParaRPr kumimoji="0" lang="en-US" sz="6000" b="0" i="0" u="none" strike="noStrike" kern="1200" cap="none" spc="0" normalizeH="0" baseline="0" noProof="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A4657C3-9665-B7F0-ADDE-9032C0799168}"/>
              </a:ext>
            </a:extLst>
          </p:cNvPr>
          <p:cNvGrpSpPr/>
          <p:nvPr/>
        </p:nvGrpSpPr>
        <p:grpSpPr>
          <a:xfrm>
            <a:off x="5791851" y="4621276"/>
            <a:ext cx="2315463" cy="1912637"/>
            <a:chOff x="5894743" y="4682500"/>
            <a:chExt cx="2315463" cy="19126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6A128F-0E3A-EEB1-3033-7C8791E26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743" y="4682500"/>
              <a:ext cx="2315463" cy="1912637"/>
            </a:xfrm>
            <a:prstGeom prst="rect">
              <a:avLst/>
            </a:prstGeom>
          </p:spPr>
        </p:pic>
        <p:sp>
          <p:nvSpPr>
            <p:cNvPr id="26" name="TextBox 11">
              <a:extLst>
                <a:ext uri="{FF2B5EF4-FFF2-40B4-BE49-F238E27FC236}">
                  <a16:creationId xmlns:a16="http://schemas.microsoft.com/office/drawing/2014/main" id="{A85F7E3A-A4A6-7F28-209F-FBAB0E031C61}"/>
                </a:ext>
              </a:extLst>
            </p:cNvPr>
            <p:cNvSpPr txBox="1"/>
            <p:nvPr/>
          </p:nvSpPr>
          <p:spPr>
            <a:xfrm>
              <a:off x="6565512" y="5061911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3</a:t>
              </a:r>
              <a:endParaRPr kumimoji="0" lang="en-US" sz="6000" b="0" i="0" u="none" strike="noStrike" kern="1200" cap="none" spc="0" normalizeH="0" baseline="0" noProof="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E925D48-2121-A343-6088-5A5DB4F79D6D}"/>
              </a:ext>
            </a:extLst>
          </p:cNvPr>
          <p:cNvGrpSpPr/>
          <p:nvPr/>
        </p:nvGrpSpPr>
        <p:grpSpPr>
          <a:xfrm>
            <a:off x="7555594" y="3076588"/>
            <a:ext cx="2315463" cy="1912637"/>
            <a:chOff x="7436545" y="2384553"/>
            <a:chExt cx="2315463" cy="19126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EF56D1A-6480-44CF-F69D-E547D278F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6545" y="2384553"/>
              <a:ext cx="2315463" cy="1912637"/>
            </a:xfrm>
            <a:prstGeom prst="rect">
              <a:avLst/>
            </a:prstGeom>
          </p:spPr>
        </p:pic>
        <p:sp>
          <p:nvSpPr>
            <p:cNvPr id="27" name="TextBox 11">
              <a:extLst>
                <a:ext uri="{FF2B5EF4-FFF2-40B4-BE49-F238E27FC236}">
                  <a16:creationId xmlns:a16="http://schemas.microsoft.com/office/drawing/2014/main" id="{EA35871A-8EBF-53D0-A4C6-F83A6E3FA7F5}"/>
                </a:ext>
              </a:extLst>
            </p:cNvPr>
            <p:cNvSpPr txBox="1"/>
            <p:nvPr/>
          </p:nvSpPr>
          <p:spPr>
            <a:xfrm>
              <a:off x="8107314" y="2772594"/>
              <a:ext cx="973924" cy="1015663"/>
            </a:xfrm>
            <a:prstGeom prst="rect">
              <a:avLst/>
            </a:prstGeom>
            <a:noFill/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9050">
                    <a:solidFill>
                      <a:srgbClr val="1074BB"/>
                    </a:solidFill>
                    <a:prstDash val="solid"/>
                  </a:ln>
                  <a:solidFill>
                    <a:srgbClr val="7FD2F5"/>
                  </a:solidFill>
                  <a:effectLst>
                    <a:glow rad="762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4</a:t>
              </a:r>
              <a:endParaRPr kumimoji="0" lang="en-US" sz="6000" b="0" i="0" u="none" strike="noStrike" kern="1200" cap="none" spc="0" normalizeH="0" baseline="0" noProof="0" dirty="0">
                <a:ln w="19050">
                  <a:solidFill>
                    <a:srgbClr val="1074BB"/>
                  </a:solidFill>
                  <a:prstDash val="solid"/>
                </a:ln>
                <a:solidFill>
                  <a:srgbClr val="7FD2F5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EC06E929-8046-076B-FAD1-D8EDAAFD42E5}"/>
              </a:ext>
            </a:extLst>
          </p:cNvPr>
          <p:cNvSpPr/>
          <p:nvPr/>
        </p:nvSpPr>
        <p:spPr>
          <a:xfrm>
            <a:off x="609600" y="279246"/>
            <a:ext cx="7616763" cy="1912637"/>
          </a:xfrm>
          <a:prstGeom prst="wedgeRoundRectCallout">
            <a:avLst>
              <a:gd name="adj1" fmla="val 27270"/>
              <a:gd name="adj2" fmla="val 103907"/>
              <a:gd name="adj3" fmla="val 16667"/>
            </a:avLst>
          </a:prstGeom>
          <a:solidFill>
            <a:schemeClr val="bg1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 ơn bạn đã giúp mình vượt qua thêm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thử thách.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 ta còn thử thách cuối cùng nữa thôi!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D3CC02-B9FA-6331-9718-4C56D1EC1FD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316" y="2540784"/>
            <a:ext cx="1870126" cy="313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32083 0.01922 " pathEditMode="relative" rAng="0" ptsTypes="AA">
                                      <p:cBhvr>
                                        <p:cTn id="6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456</Words>
  <Application>Microsoft Office PowerPoint</Application>
  <PresentationFormat>Widescreen</PresentationFormat>
  <Paragraphs>83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宋体</vt:lpstr>
      <vt:lpstr>Arial</vt:lpstr>
      <vt:lpstr>Calibri</vt:lpstr>
      <vt:lpstr>Calibri Light</vt:lpstr>
      <vt:lpstr>等线</vt:lpstr>
      <vt:lpstr>FZHei-B01S</vt:lpstr>
      <vt:lpstr>LNTH-LuoLuoNotangYuanTi 1</vt:lpstr>
      <vt:lpstr>SVN-Poky's</vt:lpstr>
      <vt:lpstr>Times New Roman</vt:lpstr>
      <vt:lpstr>Utm AVO</vt:lpstr>
      <vt:lpstr>UTM Bell</vt:lpstr>
      <vt:lpstr>UTM Showcard</vt:lpstr>
      <vt:lpstr>自定义设计方案</vt:lpstr>
      <vt:lpstr>第一PPT，www.1ppt.com</vt:lpstr>
      <vt:lpstr>Office 主题​​</vt:lpstr>
      <vt:lpstr>1_Office Theme</vt:lpstr>
      <vt:lpstr>3_Office Theme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32</cp:revision>
  <dcterms:created xsi:type="dcterms:W3CDTF">2021-07-09T06:30:31Z</dcterms:created>
  <dcterms:modified xsi:type="dcterms:W3CDTF">2026-04-29T04:13:45Z</dcterms:modified>
</cp:coreProperties>
</file>