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695" r:id="rId3"/>
  </p:sldMasterIdLst>
  <p:notesMasterIdLst>
    <p:notesMasterId r:id="rId19"/>
  </p:notesMasterIdLst>
  <p:sldIdLst>
    <p:sldId id="470" r:id="rId4"/>
    <p:sldId id="314" r:id="rId5"/>
    <p:sldId id="313" r:id="rId6"/>
    <p:sldId id="376" r:id="rId7"/>
    <p:sldId id="321" r:id="rId8"/>
    <p:sldId id="293" r:id="rId9"/>
    <p:sldId id="353" r:id="rId10"/>
    <p:sldId id="515" r:id="rId11"/>
    <p:sldId id="518" r:id="rId12"/>
    <p:sldId id="513" r:id="rId13"/>
    <p:sldId id="516" r:id="rId14"/>
    <p:sldId id="509" r:id="rId15"/>
    <p:sldId id="517" r:id="rId16"/>
    <p:sldId id="502" r:id="rId17"/>
    <p:sldId id="48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732" autoAdjust="0"/>
  </p:normalViewPr>
  <p:slideViewPr>
    <p:cSldViewPr snapToGrid="0">
      <p:cViewPr varScale="1">
        <p:scale>
          <a:sx n="67" d="100"/>
          <a:sy n="67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FAA89-D228-4413-BD8F-A8B8F657ABA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45F42-F00D-422C-B745-BEDB138FC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0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195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F2117-B1C8-479B-8A9B-2DD437E2FA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333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283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524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156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4/28/2026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28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4/28/2026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57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4/28/2026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03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4/28/2026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80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28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E1FE0D-C0A6-45A8-8B89-928E3B1AA7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51FC60E-8BC2-454D-BFAB-A95A90E7EA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98BB640-690F-449E-8881-7F072703E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A1C7E39-018C-47B2-9CDF-B4FB842FF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4A3B76E-C896-4724-8D6C-91B43A07B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103EF5-C8A5-4D25-A898-C720BA462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7CC14F8-C34C-4148-9F1F-99FA4359C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F516843-AB38-4346-B377-23E3DAD2A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DE1145-5EE6-421B-9234-92A3513BC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A94A90B-285C-4A6F-9A4F-84C75D36B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55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300435-4DD1-4010-8DAB-0B7932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2F79A77-1C10-43CE-BC33-1B3194576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2CFFF34-DECB-4AF6-887D-2B4EDE344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5D71E8D-0860-46A3-8133-E4C0FEC94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679B69-DD25-41D0-BA68-79FF95D0F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61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6EF411-474D-4F41-8994-574F660B2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5E95C44-5DCA-4E65-A342-F81916815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F10C4A0-EF6C-4056-A75E-152AF3E5B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D2D33B6-7E98-47B6-837F-9BDFF5C25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2912C31-B785-4C37-8248-CF064C2A5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587CA2F-FC7B-4207-96C7-FEFBE67D4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165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E4C9BB-1D6E-4385-90B9-A74A83919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DC03007-ACD1-4179-AA90-11784D06C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3BE142D-8386-46FA-9646-230CDD164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C8C00EC-F2D9-4F33-BB97-F36870768B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BAB7D4E-8A95-40EF-A87C-70CEE8F756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97834B2-71AE-4786-9785-1FF507EF8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D151BB9-6F42-4594-ADA2-84699C7DA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0F0F8B7-AED4-4431-A8FC-61B1BBB9F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991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AD6E71-3935-488E-ADFD-1FAF05D6A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D68F116-4D97-4D40-ACC2-14B86657A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0702657-5759-4477-8A37-CD70B2B4C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4BA79B2-E026-43CC-80CD-D115C4B76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784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4/28/2026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12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3B1360E-7E1C-41D9-ADBA-6A9418F20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8723AC4-4D95-475D-9896-03904B805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623B165-4808-42E3-952F-C34C8DBE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808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E3A625-E5C1-43FD-973A-5008E48A0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DF3DA0A-A6B3-4DBB-AE20-2354E7A4C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4AD1079-68C3-424B-AEDB-CFB25ED81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F96AC48-FD7D-4617-BCA9-289F55329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221F464-7CB9-4B04-8954-CDB7B7CCE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8A3F4B4-147A-4EF1-982F-8AE8952D0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696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3CE3C7-49D0-475B-BCB5-CD9FA54F6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F611748-A742-4AA0-BFAF-002B995082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AB99000-A83A-4E5D-BFDA-9104E295D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8DC3776-2EFB-49FE-AEFF-99FA6A855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6840D10-6D8E-43E7-8556-039495764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D702389-AB89-4F8A-8A54-89115FD36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9028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E84C64-7B20-4047-9749-657561C71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F354ED8-FAC0-44E7-9E42-6A0DE3AE28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650484-400C-45FD-86E4-542F6D90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2DB841-8C61-45BA-8535-B52665B9A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5D04753-BA3F-48B4-B498-78D0EB510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6739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AF67C54-EB6E-4BE0-AE76-3796824F1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F143997-1E45-4C09-9B1D-8F7654FDD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0C4E05-1F94-4DAE-991F-4001467A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7823BD6-34A6-470B-8A07-C60228D5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7D830C-FA1D-4766-ABAC-89899C7DF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964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873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E3DB42-7E7B-5E35-858E-9CCC49A24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65DF0D1-C054-3BB0-1DD3-6B31F52790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AC97A44-2184-F7A5-B5D2-A3D88BA3D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0BB7E6-FD0B-5B61-BD0B-BE20DAB50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773F49-A38C-952A-9962-67F146A93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12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2BFD83-8DD1-F8CC-9801-E4B8DBC45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207D566-EB34-9A67-C3DD-DD8128B15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4EA5760-D1ED-483F-D7B7-9EBA9F4D3E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5BE221-3D4C-EA7A-18CF-B58B6CD53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E6389D1-B3A7-F534-FFA0-5B90808B9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5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EAB182-0494-D8D5-5883-AE928961F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937F79A-FBD7-2198-D79B-37A61F54F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28DB63B-9D59-335F-FBF1-32E0A0DEFB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DE4AA2-94C4-1349-2EF3-520C463E5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6F78DC0-78BE-F4C4-823D-6FB9763FB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69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1C2259-5446-84DC-60BD-E561607E0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58DB8D1-C358-6C90-8906-90258E2B7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08AD7F2-876C-859A-C3D7-7797B76D1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F67CF85-4742-CF28-4D05-EBA7E3D769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6DD3C98-7A09-28D8-2760-7751F330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27B2096-C65F-1F24-1D65-96F349EDE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4/28/2026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7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9A3644-548A-107F-D7B7-0A456B975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E3124F-8A87-C727-1082-A7D990F46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1E50F62-7D82-829F-95CB-8ED0EFC8C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C12A9B7-CAFA-CCDD-9F9A-8C68E45349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7E17E7E-01C4-3D45-0FE5-E38F68259E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D2DD30E-16B6-F013-8538-D39110506F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2568CD7-A1D5-2670-3007-7D4C45C0C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24C5534-586C-F5DE-C1AD-0F5B5ADA3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0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3F4E6A3-CE25-739A-9224-3143ADD14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AA9C145-ED6D-FD49-FA4C-77C9E0DC3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D8A071E-F590-3B9F-CA46-15C098292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7311891-B966-0569-1A3C-D0E233D7D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43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4A25C2A-A973-EC9F-8524-69FBB77BF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C984316-7F25-5C77-E46F-F35763ECE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AC39FA3-0538-98D5-A2E9-9011C0099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73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DBFBB3-4EF7-AE8A-372A-8683DD7F0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193502-FBB7-4179-0412-851688CE6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EDAEBD1-B492-7A43-25C7-F59DE52D2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A1C26E2-C022-7232-283C-EE3B1C62D5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E93C643-DA33-B282-E417-0DF6F3F16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B8E13F1-34D0-A21F-658D-A75E0AF87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9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5BE8F3-9B2C-8E00-A907-F3D0A225A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739D068-D4AB-01F0-0B8E-1CAA0EC701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DC8B587-3793-F56E-92F1-BE434D0250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EED0759-3F3E-1A8A-4467-80F750CF26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79BD817-6683-DDC9-5CDE-20D6ECC3C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CCBDA4D-8F9C-B19D-93F3-D5FEB466F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24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39B7D7-EDE4-D513-D848-3B02D5B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2E6D709-A1D4-6B5B-268C-1D87AE47D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A06D603-1DF3-AA3A-0B5D-F5ACED9EE2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4C75C16-61E0-9802-062F-1F22B25F4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1480A9-4FA8-9DF1-3F62-3A05C91E5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18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57D8A3F-8D18-3664-FCF2-0A4C17F1D2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32350B7-5DFD-C724-3E60-32DA2FBE37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3BE0954-7C95-85DB-BEB6-B6E4D7AE43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35DB987-6EA1-DF45-1B83-7F7DA5197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A664EF-8462-2511-9D81-8921EF540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08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088821" y="-3160650"/>
            <a:ext cx="7193739" cy="1301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5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4/28/2026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87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4/28/2026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65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4/28/2026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7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4/28/2026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03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40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4/28/2026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31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="" xmlns:a16="http://schemas.microsoft.com/office/drawing/2014/main" id="{1B9B64D7-A7F8-DC50-BAC6-F5567243D3A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2084" y="229341"/>
            <a:ext cx="1735910" cy="173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33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CF9B3657-3F50-4D17-A529-B873E0DD706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BC7648B-5003-46FC-8BC9-901050B8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1235101-252D-4C0A-B57A-E0D513E0C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EEA8D07-9869-449F-B78C-9DF25AE134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2C509-B155-4796-B1FD-EE23857257B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14B4977-5195-43F5-84B7-4AD0A1764B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0D33329-9EC5-4812-8F97-1946C9175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54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6802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tags" Target="../tags/tag1.xml"/><Relationship Id="rId7" Type="http://schemas.openxmlformats.org/officeDocument/2006/relationships/notesSlide" Target="../notesSlides/notesSlide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32.png"/><Relationship Id="rId5" Type="http://schemas.openxmlformats.org/officeDocument/2006/relationships/tags" Target="../tags/tag3.xml"/><Relationship Id="rId10" Type="http://schemas.openxmlformats.org/officeDocument/2006/relationships/image" Target="../media/image5.png"/><Relationship Id="rId4" Type="http://schemas.openxmlformats.org/officeDocument/2006/relationships/tags" Target="../tags/tag2.xml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8.png"/><Relationship Id="rId18" Type="http://schemas.microsoft.com/office/2007/relationships/hdphoto" Target="../media/hdphoto9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5.png"/><Relationship Id="rId12" Type="http://schemas.microsoft.com/office/2007/relationships/hdphoto" Target="../media/hdphoto6.wdp"/><Relationship Id="rId17" Type="http://schemas.openxmlformats.org/officeDocument/2006/relationships/image" Target="../media/image40.png"/><Relationship Id="rId2" Type="http://schemas.openxmlformats.org/officeDocument/2006/relationships/audio" Target="../media/media4.mp3"/><Relationship Id="rId16" Type="http://schemas.microsoft.com/office/2007/relationships/hdphoto" Target="../media/hdphoto8.wdp"/><Relationship Id="rId1" Type="http://schemas.microsoft.com/office/2007/relationships/media" Target="../media/media4.mp3"/><Relationship Id="rId6" Type="http://schemas.microsoft.com/office/2007/relationships/hdphoto" Target="../media/hdphoto3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5" Type="http://schemas.openxmlformats.org/officeDocument/2006/relationships/image" Target="../media/image39.png"/><Relationship Id="rId10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openxmlformats.org/officeDocument/2006/relationships/image" Target="../media/image36.png"/><Relationship Id="rId1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" Target="slide4.xml"/><Relationship Id="rId7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7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9.jpg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openxmlformats.org/officeDocument/2006/relationships/video" Target="../media/media1.mp4"/><Relationship Id="rId16" Type="http://schemas.openxmlformats.org/officeDocument/2006/relationships/image" Target="../media/image21.png"/><Relationship Id="rId1" Type="http://schemas.microsoft.com/office/2007/relationships/media" Target="../media/media1.mp4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5" Type="http://schemas.openxmlformats.org/officeDocument/2006/relationships/slide" Target="slide3.xml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video" Target="../media/media1.mp4"/><Relationship Id="rId16" Type="http://schemas.openxmlformats.org/officeDocument/2006/relationships/image" Target="../media/image22.png"/><Relationship Id="rId1" Type="http://schemas.microsoft.com/office/2007/relationships/media" Target="../media/media1.mp4"/><Relationship Id="rId6" Type="http://schemas.openxmlformats.org/officeDocument/2006/relationships/image" Target="../media/image9.jpg"/><Relationship Id="rId11" Type="http://schemas.openxmlformats.org/officeDocument/2006/relationships/image" Target="../media/image18.png"/><Relationship Id="rId5" Type="http://schemas.openxmlformats.org/officeDocument/2006/relationships/audio" Target="../media/audio2.wav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16.png"/><Relationship Id="rId1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video" Target="../media/media1.mp4"/><Relationship Id="rId16" Type="http://schemas.openxmlformats.org/officeDocument/2006/relationships/image" Target="../media/image22.png"/><Relationship Id="rId1" Type="http://schemas.microsoft.com/office/2007/relationships/media" Target="../media/media1.mp4"/><Relationship Id="rId6" Type="http://schemas.openxmlformats.org/officeDocument/2006/relationships/image" Target="../media/image9.jpg"/><Relationship Id="rId11" Type="http://schemas.openxmlformats.org/officeDocument/2006/relationships/image" Target="../media/image18.png"/><Relationship Id="rId5" Type="http://schemas.openxmlformats.org/officeDocument/2006/relationships/audio" Target="../media/audio2.wav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16.png"/><Relationship Id="rId1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jp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85C89A60-5F76-44A7-8851-152195261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12074"/>
            <a:ext cx="12187592" cy="685552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1B5DCFA3-5BEC-4950-8FFC-BCA46A18F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242" y="3428999"/>
            <a:ext cx="3966338" cy="3538595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="" xmlns:a16="http://schemas.microsoft.com/office/drawing/2014/main" id="{682DC358-F61D-4B3C-B148-1D753E7260FA}"/>
              </a:ext>
            </a:extLst>
          </p:cNvPr>
          <p:cNvGrpSpPr/>
          <p:nvPr/>
        </p:nvGrpSpPr>
        <p:grpSpPr>
          <a:xfrm>
            <a:off x="5001303" y="1165489"/>
            <a:ext cx="2967022" cy="1674605"/>
            <a:chOff x="6175442" y="99911"/>
            <a:chExt cx="1675806" cy="1745901"/>
          </a:xfrm>
        </p:grpSpPr>
        <p:sp>
          <p:nvSpPr>
            <p:cNvPr id="32" name="等腰三角形 31">
              <a:extLst>
                <a:ext uri="{FF2B5EF4-FFF2-40B4-BE49-F238E27FC236}">
                  <a16:creationId xmlns="" xmlns:a16="http://schemas.microsoft.com/office/drawing/2014/main" id="{1BA3C633-1445-4F02-A853-D5BA6882415A}"/>
                </a:ext>
              </a:extLst>
            </p:cNvPr>
            <p:cNvSpPr/>
            <p:nvPr/>
          </p:nvSpPr>
          <p:spPr>
            <a:xfrm rot="1201433" flipH="1" flipV="1">
              <a:off x="7216316" y="99911"/>
              <a:ext cx="111626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3" name="等腰三角形 32">
              <a:extLst>
                <a:ext uri="{FF2B5EF4-FFF2-40B4-BE49-F238E27FC236}">
                  <a16:creationId xmlns="" xmlns:a16="http://schemas.microsoft.com/office/drawing/2014/main" id="{32677888-8C1A-40EB-B6FF-B6EBD104AA20}"/>
                </a:ext>
              </a:extLst>
            </p:cNvPr>
            <p:cNvSpPr/>
            <p:nvPr/>
          </p:nvSpPr>
          <p:spPr>
            <a:xfrm rot="19180611" flipH="1" flipV="1">
              <a:off x="6175442" y="228599"/>
              <a:ext cx="100851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="" xmlns:a16="http://schemas.microsoft.com/office/drawing/2014/main" id="{3AE4C1AB-3D9C-43EA-B392-DE8F5501AB6B}"/>
                </a:ext>
              </a:extLst>
            </p:cNvPr>
            <p:cNvGrpSpPr/>
            <p:nvPr/>
          </p:nvGrpSpPr>
          <p:grpSpPr>
            <a:xfrm rot="6257678" flipV="1">
              <a:off x="6479044" y="473608"/>
              <a:ext cx="1650186" cy="1094222"/>
              <a:chOff x="7828383" y="1577793"/>
              <a:chExt cx="2626043" cy="1094222"/>
            </a:xfrm>
          </p:grpSpPr>
          <p:sp>
            <p:nvSpPr>
              <p:cNvPr id="36" name="等腰三角形 35">
                <a:extLst>
                  <a:ext uri="{FF2B5EF4-FFF2-40B4-BE49-F238E27FC236}">
                    <a16:creationId xmlns="" xmlns:a16="http://schemas.microsoft.com/office/drawing/2014/main" id="{CF5F892E-801D-48F5-B127-1A48DF17C5C8}"/>
                  </a:ext>
                </a:extLst>
              </p:cNvPr>
              <p:cNvSpPr/>
              <p:nvPr/>
            </p:nvSpPr>
            <p:spPr>
              <a:xfrm rot="6789648">
                <a:off x="8992968" y="413208"/>
                <a:ext cx="97044" cy="2426214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37" name="等腰三角形 36">
                <a:extLst>
                  <a:ext uri="{FF2B5EF4-FFF2-40B4-BE49-F238E27FC236}">
                    <a16:creationId xmlns="" xmlns:a16="http://schemas.microsoft.com/office/drawing/2014/main" id="{6437FC30-16A5-4126-9E85-F2B342C61EC4}"/>
                  </a:ext>
                </a:extLst>
              </p:cNvPr>
              <p:cNvSpPr/>
              <p:nvPr/>
            </p:nvSpPr>
            <p:spPr>
              <a:xfrm rot="3368253">
                <a:off x="9183763" y="1401352"/>
                <a:ext cx="115113" cy="2426213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1D68DF6-97B9-4279-B1E0-BE77D99F1C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79" y="1069510"/>
            <a:ext cx="12192000" cy="541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6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="" xmlns:a16="http://schemas.microsoft.com/office/drawing/2014/main" id="{573D4961-A839-46AA-AAB3-33A5B93AE4E2}"/>
              </a:ext>
            </a:extLst>
          </p:cNvPr>
          <p:cNvSpPr/>
          <p:nvPr/>
        </p:nvSpPr>
        <p:spPr>
          <a:xfrm>
            <a:off x="705427" y="632899"/>
            <a:ext cx="864682" cy="745415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 sz="3199" b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0523802-30B5-460B-945E-D3454E110E00}"/>
              </a:ext>
            </a:extLst>
          </p:cNvPr>
          <p:cNvSpPr txBox="1"/>
          <p:nvPr/>
        </p:nvSpPr>
        <p:spPr>
          <a:xfrm>
            <a:off x="916393" y="802458"/>
            <a:ext cx="738102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3599" b="1" dirty="0">
                <a:solidFill>
                  <a:srgbClr val="FFFFFF"/>
                </a:solidFill>
                <a:latin typeface="Calibri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0312918-B0F4-4970-802E-1747DAF1C93E}"/>
              </a:ext>
            </a:extLst>
          </p:cNvPr>
          <p:cNvSpPr txBox="1"/>
          <p:nvPr/>
        </p:nvSpPr>
        <p:spPr>
          <a:xfrm>
            <a:off x="1570109" y="830586"/>
            <a:ext cx="383284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3599" b="1" dirty="0">
                <a:solidFill>
                  <a:srgbClr val="000000"/>
                </a:solidFill>
                <a:latin typeface="Calibri"/>
              </a:rPr>
              <a:t>a) </a:t>
            </a:r>
            <a:r>
              <a:rPr lang="en-US" sz="3599" b="1" dirty="0" err="1">
                <a:solidFill>
                  <a:srgbClr val="000000"/>
                </a:solidFill>
                <a:latin typeface="Calibri"/>
              </a:rPr>
              <a:t>Số</a:t>
            </a:r>
            <a:endParaRPr lang="en-US" sz="3599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95EA7C-1468-4A83-AB13-A6375B75B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12" y="1900237"/>
            <a:ext cx="10082213" cy="755267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F9B925CF-5B15-414F-9F6A-F47B64B52FDE}"/>
              </a:ext>
            </a:extLst>
          </p:cNvPr>
          <p:cNvSpPr/>
          <p:nvPr/>
        </p:nvSpPr>
        <p:spPr>
          <a:xfrm>
            <a:off x="6105525" y="2028825"/>
            <a:ext cx="1171575" cy="457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25 000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0E1C18DB-D057-4A13-9203-87F62D8A98A2}"/>
              </a:ext>
            </a:extLst>
          </p:cNvPr>
          <p:cNvSpPr/>
          <p:nvPr/>
        </p:nvSpPr>
        <p:spPr>
          <a:xfrm>
            <a:off x="7820025" y="2019300"/>
            <a:ext cx="1171575" cy="457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30 000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1B1E913-D8D1-4ED8-A9B5-C8C138CD4C86}"/>
              </a:ext>
            </a:extLst>
          </p:cNvPr>
          <p:cNvSpPr txBox="1"/>
          <p:nvPr/>
        </p:nvSpPr>
        <p:spPr>
          <a:xfrm>
            <a:off x="576881" y="3177427"/>
            <a:ext cx="10086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,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tròn</a:t>
            </a:r>
            <a:r>
              <a:rPr lang="en-US" sz="3200" dirty="0"/>
              <a:t> </a:t>
            </a:r>
            <a:r>
              <a:rPr lang="en-US" sz="3200" dirty="0" err="1"/>
              <a:t>chục</a:t>
            </a:r>
            <a:r>
              <a:rPr lang="en-US" sz="3200" dirty="0"/>
              <a:t> </a:t>
            </a:r>
            <a:r>
              <a:rPr lang="en-US" sz="3200" dirty="0" err="1"/>
              <a:t>nghìn</a:t>
            </a:r>
            <a:r>
              <a:rPr lang="en-US" sz="3200" dirty="0"/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3136DB6-7BB0-404D-AE4D-947F88E2E5C7}"/>
              </a:ext>
            </a:extLst>
          </p:cNvPr>
          <p:cNvSpPr txBox="1"/>
          <p:nvPr/>
        </p:nvSpPr>
        <p:spPr>
          <a:xfrm>
            <a:off x="1500187" y="3983225"/>
            <a:ext cx="9210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tròn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chục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nghìn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: 10 000; 20 000, 30 000</a:t>
            </a:r>
          </a:p>
        </p:txBody>
      </p:sp>
    </p:spTree>
    <p:extLst>
      <p:ext uri="{BB962C8B-B14F-4D97-AF65-F5344CB8AC3E}">
        <p14:creationId xmlns:p14="http://schemas.microsoft.com/office/powerpoint/2010/main" val="350379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0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357808" y="109296"/>
            <a:ext cx="11599793" cy="6274601"/>
          </a:xfrm>
          <a:prstGeom prst="roundRect">
            <a:avLst>
              <a:gd name="adj" fmla="val 2056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 sz="2000" kern="0">
              <a:solidFill>
                <a:srgbClr val="000000"/>
              </a:solidFill>
              <a:latin typeface="#9Slide02 Noi dung da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5862317-B7A6-4033-8B1D-91EE6F5FF4BE}"/>
              </a:ext>
            </a:extLst>
          </p:cNvPr>
          <p:cNvSpPr txBox="1"/>
          <p:nvPr/>
        </p:nvSpPr>
        <p:spPr>
          <a:xfrm>
            <a:off x="2035001" y="413620"/>
            <a:ext cx="9514269" cy="4431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An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Mai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rằng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chục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nghìn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8.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chục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chục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6.</a:t>
            </a:r>
          </a:p>
          <a:p>
            <a:pPr algn="just"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trăm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trăm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4.</a:t>
            </a:r>
          </a:p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64 301    B. 80 458    C. 82 361    D. 83 405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84D0576E-AA86-4114-8663-498C4868944B}"/>
              </a:ext>
            </a:extLst>
          </p:cNvPr>
          <p:cNvGrpSpPr/>
          <p:nvPr/>
        </p:nvGrpSpPr>
        <p:grpSpPr>
          <a:xfrm>
            <a:off x="151282" y="29365"/>
            <a:ext cx="1802806" cy="1227650"/>
            <a:chOff x="410370" y="-101253"/>
            <a:chExt cx="1803223" cy="1227934"/>
          </a:xfrm>
        </p:grpSpPr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68A57938-360B-41C5-A26E-E29DC10D66C9}"/>
                </a:ext>
              </a:extLst>
            </p:cNvPr>
            <p:cNvSpPr/>
            <p:nvPr/>
          </p:nvSpPr>
          <p:spPr>
            <a:xfrm>
              <a:off x="1474929" y="171177"/>
              <a:ext cx="738664" cy="738664"/>
            </a:xfrm>
            <a:prstGeom prst="ellipse">
              <a:avLst/>
            </a:prstGeom>
            <a:solidFill>
              <a:srgbClr val="ED556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7">
                <a:defRPr/>
              </a:pPr>
              <a:r>
                <a:rPr lang="en-US" sz="3599" b="1" kern="0" dirty="0">
                  <a:solidFill>
                    <a:prstClr val="white"/>
                  </a:solidFill>
                  <a:latin typeface="+mj-lt"/>
                </a:rPr>
                <a:t>3</a:t>
              </a:r>
            </a:p>
          </p:txBody>
        </p:sp>
        <p:pic>
          <p:nvPicPr>
            <p:cNvPr id="3074" name="Picture 2">
              <a:extLst>
                <a:ext uri="{FF2B5EF4-FFF2-40B4-BE49-F238E27FC236}">
                  <a16:creationId xmlns="" xmlns:a16="http://schemas.microsoft.com/office/drawing/2014/main" id="{94DC4FB7-07B8-42CB-899E-B362193AF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370" y="-101253"/>
              <a:ext cx="1227934" cy="1227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Oval 2">
            <a:extLst>
              <a:ext uri="{FF2B5EF4-FFF2-40B4-BE49-F238E27FC236}">
                <a16:creationId xmlns="" xmlns:a16="http://schemas.microsoft.com/office/drawing/2014/main" id="{B6E60D02-37A1-4BD2-9B2A-49B18A8B068A}"/>
              </a:ext>
            </a:extLst>
          </p:cNvPr>
          <p:cNvSpPr/>
          <p:nvPr/>
        </p:nvSpPr>
        <p:spPr>
          <a:xfrm>
            <a:off x="6157704" y="4308890"/>
            <a:ext cx="407504" cy="5367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44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85C89A60-5F76-44A7-8851-152195261C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16194"/>
            <a:ext cx="12187592" cy="6855520"/>
          </a:xfrm>
          <a:prstGeom prst="rect">
            <a:avLst/>
          </a:prstGeom>
        </p:spPr>
      </p:pic>
      <p:pic>
        <p:nvPicPr>
          <p:cNvPr id="3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3FA1C648-859A-419D-B306-19391370C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05" y="-1227929"/>
            <a:ext cx="609459" cy="609459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="" xmlns:a16="http://schemas.microsoft.com/office/drawing/2014/main" id="{4E1A2E75-7CBF-4D60-A141-F4DB20990700}"/>
              </a:ext>
            </a:extLst>
          </p:cNvPr>
          <p:cNvGrpSpPr/>
          <p:nvPr/>
        </p:nvGrpSpPr>
        <p:grpSpPr>
          <a:xfrm>
            <a:off x="1510738" y="1821239"/>
            <a:ext cx="9565526" cy="3215521"/>
            <a:chOff x="2384482" y="1052729"/>
            <a:chExt cx="9567740" cy="3216265"/>
          </a:xfrm>
        </p:grpSpPr>
        <p:sp>
          <p:nvSpPr>
            <p:cNvPr id="17" name="18">
              <a:extLst>
                <a:ext uri="{FF2B5EF4-FFF2-40B4-BE49-F238E27FC236}">
                  <a16:creationId xmlns="" xmlns:a16="http://schemas.microsoft.com/office/drawing/2014/main" id="{ABB89661-4CBC-4E43-AE22-FB7637A44A59}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8126397" y="1465835"/>
              <a:ext cx="1630596" cy="1477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91421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9598" dirty="0">
                <a:solidFill>
                  <a:srgbClr val="FD9F00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  <a:cs typeface="宋体" pitchFamily="2" charset="-122"/>
              </a:endParaRPr>
            </a:p>
          </p:txBody>
        </p:sp>
        <p:sp>
          <p:nvSpPr>
            <p:cNvPr id="20" name="18">
              <a:extLst>
                <a:ext uri="{FF2B5EF4-FFF2-40B4-BE49-F238E27FC236}">
                  <a16:creationId xmlns="" xmlns:a16="http://schemas.microsoft.com/office/drawing/2014/main" id="{6B78A713-D2F6-46B7-85F3-BE9FC0B897E1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384482" y="1066746"/>
              <a:ext cx="2174487" cy="26776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91421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7397" dirty="0">
                  <a:solidFill>
                    <a:srgbClr val="FD9F00"/>
                  </a:solidFill>
                  <a:latin typeface="MStiffHei PRC UltraBold" panose="00000500000000000000" pitchFamily="2" charset="-122"/>
                  <a:ea typeface="金梅浪漫體" panose="02010609000101010101" pitchFamily="49" charset="-120"/>
                  <a:cs typeface="宋体" pitchFamily="2" charset="-122"/>
                </a:rPr>
                <a:t>“</a:t>
              </a:r>
              <a:endParaRPr lang="en-US" altLang="zh-CN" sz="17397" dirty="0">
                <a:solidFill>
                  <a:srgbClr val="FD9F00"/>
                </a:solidFill>
                <a:latin typeface="MStiffHei PRC UltraBold" panose="00000500000000000000" pitchFamily="2" charset="-122"/>
                <a:ea typeface="金梅浪漫體" panose="02010609000101010101" pitchFamily="49" charset="-120"/>
                <a:cs typeface="宋体" pitchFamily="2" charset="-122"/>
              </a:endParaRPr>
            </a:p>
          </p:txBody>
        </p:sp>
        <p:sp>
          <p:nvSpPr>
            <p:cNvPr id="21" name="18">
              <a:extLst>
                <a:ext uri="{FF2B5EF4-FFF2-40B4-BE49-F238E27FC236}">
                  <a16:creationId xmlns="" xmlns:a16="http://schemas.microsoft.com/office/drawing/2014/main" id="{09D603FA-CE87-4751-988E-CD9CB4036F26}"/>
                </a:ext>
              </a:extLst>
            </p:cNvPr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9387490" y="1052729"/>
              <a:ext cx="2564732" cy="32162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91421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0896" dirty="0">
                  <a:solidFill>
                    <a:srgbClr val="25998C"/>
                  </a:solidFill>
                  <a:latin typeface="MStiffHei PRC UltraBold" panose="00000500000000000000" pitchFamily="2" charset="-122"/>
                  <a:ea typeface="金梅浪漫體" panose="02010609000101010101" pitchFamily="49" charset="-120"/>
                  <a:cs typeface="宋体" pitchFamily="2" charset="-122"/>
                </a:rPr>
                <a:t>”</a:t>
              </a:r>
              <a:endParaRPr lang="en-US" altLang="zh-CN" sz="20896" dirty="0">
                <a:solidFill>
                  <a:srgbClr val="25998C"/>
                </a:solidFill>
                <a:latin typeface="MStiffHei PRC UltraBold" panose="00000500000000000000" pitchFamily="2" charset="-122"/>
                <a:ea typeface="金梅浪漫體" panose="02010609000101010101" pitchFamily="49" charset="-120"/>
                <a:cs typeface="宋体" pitchFamily="2" charset="-122"/>
              </a:endParaRPr>
            </a:p>
          </p:txBody>
        </p:sp>
      </p:grpSp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1B5DCFA3-5BEC-4950-8FFC-BCA46A18F5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893" y="3428999"/>
            <a:ext cx="3966338" cy="3538595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="" xmlns:a16="http://schemas.microsoft.com/office/drawing/2014/main" id="{682DC358-F61D-4B3C-B148-1D753E7260FA}"/>
              </a:ext>
            </a:extLst>
          </p:cNvPr>
          <p:cNvGrpSpPr/>
          <p:nvPr/>
        </p:nvGrpSpPr>
        <p:grpSpPr>
          <a:xfrm>
            <a:off x="5001303" y="1165489"/>
            <a:ext cx="2967022" cy="1674605"/>
            <a:chOff x="6175442" y="99911"/>
            <a:chExt cx="1675806" cy="1745901"/>
          </a:xfrm>
        </p:grpSpPr>
        <p:sp>
          <p:nvSpPr>
            <p:cNvPr id="32" name="等腰三角形 31">
              <a:extLst>
                <a:ext uri="{FF2B5EF4-FFF2-40B4-BE49-F238E27FC236}">
                  <a16:creationId xmlns="" xmlns:a16="http://schemas.microsoft.com/office/drawing/2014/main" id="{1BA3C633-1445-4F02-A853-D5BA6882415A}"/>
                </a:ext>
              </a:extLst>
            </p:cNvPr>
            <p:cNvSpPr/>
            <p:nvPr/>
          </p:nvSpPr>
          <p:spPr>
            <a:xfrm rot="1201433" flipH="1" flipV="1">
              <a:off x="7216316" y="99911"/>
              <a:ext cx="111626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3" name="等腰三角形 32">
              <a:extLst>
                <a:ext uri="{FF2B5EF4-FFF2-40B4-BE49-F238E27FC236}">
                  <a16:creationId xmlns="" xmlns:a16="http://schemas.microsoft.com/office/drawing/2014/main" id="{32677888-8C1A-40EB-B6FF-B6EBD104AA20}"/>
                </a:ext>
              </a:extLst>
            </p:cNvPr>
            <p:cNvSpPr/>
            <p:nvPr/>
          </p:nvSpPr>
          <p:spPr>
            <a:xfrm rot="19180611" flipH="1" flipV="1">
              <a:off x="6175442" y="228599"/>
              <a:ext cx="100851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="" xmlns:a16="http://schemas.microsoft.com/office/drawing/2014/main" id="{3AE4C1AB-3D9C-43EA-B392-DE8F5501AB6B}"/>
                </a:ext>
              </a:extLst>
            </p:cNvPr>
            <p:cNvGrpSpPr/>
            <p:nvPr/>
          </p:nvGrpSpPr>
          <p:grpSpPr>
            <a:xfrm rot="6257678" flipV="1">
              <a:off x="6479044" y="473608"/>
              <a:ext cx="1650186" cy="1094222"/>
              <a:chOff x="7828383" y="1577793"/>
              <a:chExt cx="2626043" cy="1094222"/>
            </a:xfrm>
          </p:grpSpPr>
          <p:sp>
            <p:nvSpPr>
              <p:cNvPr id="36" name="等腰三角形 35">
                <a:extLst>
                  <a:ext uri="{FF2B5EF4-FFF2-40B4-BE49-F238E27FC236}">
                    <a16:creationId xmlns="" xmlns:a16="http://schemas.microsoft.com/office/drawing/2014/main" id="{CF5F892E-801D-48F5-B127-1A48DF17C5C8}"/>
                  </a:ext>
                </a:extLst>
              </p:cNvPr>
              <p:cNvSpPr/>
              <p:nvPr/>
            </p:nvSpPr>
            <p:spPr>
              <a:xfrm rot="6789648">
                <a:off x="8992968" y="413208"/>
                <a:ext cx="97044" cy="2426214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37" name="等腰三角形 36">
                <a:extLst>
                  <a:ext uri="{FF2B5EF4-FFF2-40B4-BE49-F238E27FC236}">
                    <a16:creationId xmlns="" xmlns:a16="http://schemas.microsoft.com/office/drawing/2014/main" id="{6437FC30-16A5-4126-9E85-F2B342C61EC4}"/>
                  </a:ext>
                </a:extLst>
              </p:cNvPr>
              <p:cNvSpPr/>
              <p:nvPr/>
            </p:nvSpPr>
            <p:spPr>
              <a:xfrm rot="3368253">
                <a:off x="9183763" y="1401352"/>
                <a:ext cx="115113" cy="2426213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5" name="Picture 4" descr="A yellow and pink text on a black background&#10;&#10;AI-generated content may be incorrect.">
            <a:extLst>
              <a:ext uri="{FF2B5EF4-FFF2-40B4-BE49-F238E27FC236}">
                <a16:creationId xmlns="" xmlns:a16="http://schemas.microsoft.com/office/drawing/2014/main" id="{96FCBCD7-6815-0A2F-6B46-C0CAE88A4C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059" y="1245431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1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o_mt_video_202601211547_bacp4">
            <a:hlinkClick r:id="" action="ppaction://media"/>
            <a:extLst>
              <a:ext uri="{FF2B5EF4-FFF2-40B4-BE49-F238E27FC236}">
                <a16:creationId xmlns="" xmlns:a16="http://schemas.microsoft.com/office/drawing/2014/main" id="{CCE153E3-9655-70D7-2ACF-B9806BADB8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7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232194" y="327956"/>
            <a:ext cx="11957602" cy="6274601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17">
              <a:defRPr/>
            </a:pPr>
            <a:endParaRPr lang="en-US" sz="2800" kern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4" name="Tieng-ting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99B1BFC8-B97C-477F-B1C6-4BA927F744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94667" y="2168607"/>
            <a:ext cx="609459" cy="60945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="" xmlns:a16="http://schemas.microsoft.com/office/drawing/2014/main" id="{6D2570E4-C2D0-4188-B4F7-69F08D3CA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4405" y1="84667" x2="44405" y2="84667"/>
                        <a14:foregroundMark x1="52931" y1="85111" x2="52931" y2="8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1" y="4032226"/>
            <a:ext cx="3535359" cy="282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F8EE192D-3D59-487C-9865-B72367DAEB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4200" l="9904" r="89936">
                        <a14:foregroundMark x1="30511" y1="27400" x2="35942" y2="34800"/>
                        <a14:foregroundMark x1="52396" y1="65400" x2="52396" y2="65400"/>
                        <a14:foregroundMark x1="46965" y1="93600" x2="57348" y2="9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88" y="4016231"/>
            <a:ext cx="3333482" cy="2662526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="" xmlns:a16="http://schemas.microsoft.com/office/drawing/2014/main" id="{E5D809E7-4693-43A8-A7F1-9A4B0C6C9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478" b="94776" l="9947" r="89876">
                        <a14:foregroundMark x1="33215" y1="10448" x2="47780" y2="11940"/>
                        <a14:foregroundMark x1="53819" y1="10448" x2="53819" y2="10448"/>
                        <a14:foregroundMark x1="42274" y1="4726" x2="42274" y2="4726"/>
                        <a14:foregroundMark x1="44405" y1="73134" x2="44405" y2="73134"/>
                        <a14:foregroundMark x1="48668" y1="91294" x2="48668" y2="91294"/>
                        <a14:foregroundMark x1="46892" y1="94776" x2="46892" y2="94776"/>
                        <a14:foregroundMark x1="54885" y1="94776" x2="54885" y2="94776"/>
                        <a14:backgroundMark x1="23446" y1="43284" x2="23446" y2="43284"/>
                        <a14:backgroundMark x1="79751" y1="43284" x2="79751" y2="43284"/>
                        <a14:backgroundMark x1="79218" y1="41045" x2="79218" y2="41045"/>
                        <a14:backgroundMark x1="74245" y1="32587" x2="86501" y2="52239"/>
                        <a14:backgroundMark x1="75844" y1="38806" x2="84902" y2="60199"/>
                        <a14:backgroundMark x1="48668" y1="8209" x2="48668" y2="82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682" y="4226031"/>
            <a:ext cx="3333482" cy="238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0EECCE7-297E-489A-9440-C83ACA1FDB61}"/>
              </a:ext>
            </a:extLst>
          </p:cNvPr>
          <p:cNvGrpSpPr/>
          <p:nvPr/>
        </p:nvGrpSpPr>
        <p:grpSpPr>
          <a:xfrm>
            <a:off x="6781800" y="2708169"/>
            <a:ext cx="4019550" cy="2380214"/>
            <a:chOff x="7052945" y="2708796"/>
            <a:chExt cx="2380765" cy="2380765"/>
          </a:xfrm>
        </p:grpSpPr>
        <p:pic>
          <p:nvPicPr>
            <p:cNvPr id="5" name="Picture 4" descr="A picture containing mirror, athletic game, hand glass, microscope&#10;&#10;Description automatically generated">
              <a:extLst>
                <a:ext uri="{FF2B5EF4-FFF2-40B4-BE49-F238E27FC236}">
                  <a16:creationId xmlns="" xmlns:a16="http://schemas.microsoft.com/office/drawing/2014/main" id="{A244AD2F-9569-40DE-9152-FD09AB7C7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2945" y="2708796"/>
              <a:ext cx="2380765" cy="238076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6E6E36DE-96B0-4E8E-8349-A2EB3DC3DA18}"/>
                </a:ext>
              </a:extLst>
            </p:cNvPr>
            <p:cNvSpPr txBox="1"/>
            <p:nvPr/>
          </p:nvSpPr>
          <p:spPr>
            <a:xfrm>
              <a:off x="7386159" y="3433049"/>
              <a:ext cx="1730602" cy="954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17"/>
              <a:r>
                <a:rPr lang="en-US" sz="2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liền</a:t>
              </a:r>
              <a:r>
                <a:rPr lang="en-US" sz="28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800" b="1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99 999</a:t>
              </a:r>
              <a:endParaRPr 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42CA4593-37FA-4B31-9C73-0B204188A3AA}"/>
              </a:ext>
            </a:extLst>
          </p:cNvPr>
          <p:cNvGrpSpPr/>
          <p:nvPr/>
        </p:nvGrpSpPr>
        <p:grpSpPr>
          <a:xfrm>
            <a:off x="59058" y="2302554"/>
            <a:ext cx="4017641" cy="2380214"/>
            <a:chOff x="7052944" y="2708796"/>
            <a:chExt cx="3003686" cy="2380765"/>
          </a:xfrm>
        </p:grpSpPr>
        <p:pic>
          <p:nvPicPr>
            <p:cNvPr id="23" name="Picture 22" descr="A picture containing mirror, athletic game, hand glass, microscope&#10;&#10;Description automatically generated">
              <a:extLst>
                <a:ext uri="{FF2B5EF4-FFF2-40B4-BE49-F238E27FC236}">
                  <a16:creationId xmlns="" xmlns:a16="http://schemas.microsoft.com/office/drawing/2014/main" id="{E54385C1-844A-4039-89C4-88A28057A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2944" y="2708796"/>
              <a:ext cx="3003686" cy="238076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1EA0B023-B5E9-42EE-852D-20E7B9EED5FE}"/>
                </a:ext>
              </a:extLst>
            </p:cNvPr>
            <p:cNvSpPr txBox="1"/>
            <p:nvPr/>
          </p:nvSpPr>
          <p:spPr>
            <a:xfrm>
              <a:off x="7315200" y="3575957"/>
              <a:ext cx="2321285" cy="954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17"/>
              <a:r>
                <a:rPr lang="en-US" sz="28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liền</a:t>
              </a:r>
              <a:r>
                <a:rPr lang="en-US" sz="28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US" sz="28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31 654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F3E6C91B-8C9B-4777-A5B6-B94E28E45C71}"/>
              </a:ext>
            </a:extLst>
          </p:cNvPr>
          <p:cNvGrpSpPr/>
          <p:nvPr/>
        </p:nvGrpSpPr>
        <p:grpSpPr>
          <a:xfrm>
            <a:off x="3762375" y="2473301"/>
            <a:ext cx="3648804" cy="2380214"/>
            <a:chOff x="7052945" y="2708796"/>
            <a:chExt cx="2380765" cy="2380765"/>
          </a:xfrm>
        </p:grpSpPr>
        <p:pic>
          <p:nvPicPr>
            <p:cNvPr id="27" name="Picture 26" descr="A picture containing mirror, athletic game, hand glass, microscope&#10;&#10;Description automatically generated">
              <a:extLst>
                <a:ext uri="{FF2B5EF4-FFF2-40B4-BE49-F238E27FC236}">
                  <a16:creationId xmlns="" xmlns:a16="http://schemas.microsoft.com/office/drawing/2014/main" id="{999CE130-F6F9-4A1F-BBD4-EABE18E9B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2945" y="2708796"/>
              <a:ext cx="2380765" cy="238076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245A60B3-AC24-42BD-8DF9-994A66884F62}"/>
                </a:ext>
              </a:extLst>
            </p:cNvPr>
            <p:cNvSpPr txBox="1"/>
            <p:nvPr/>
          </p:nvSpPr>
          <p:spPr>
            <a:xfrm>
              <a:off x="7466197" y="3356774"/>
              <a:ext cx="1774377" cy="954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17"/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liền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23 789</a:t>
              </a:r>
              <a:endPara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0F2AB360-8D27-4A7A-B1F6-EACC61733FF5}"/>
              </a:ext>
            </a:extLst>
          </p:cNvPr>
          <p:cNvGrpSpPr/>
          <p:nvPr/>
        </p:nvGrpSpPr>
        <p:grpSpPr>
          <a:xfrm>
            <a:off x="5902893" y="-128064"/>
            <a:ext cx="3517332" cy="2890936"/>
            <a:chOff x="899635" y="173102"/>
            <a:chExt cx="2891605" cy="2891605"/>
          </a:xfrm>
        </p:grpSpPr>
        <p:pic>
          <p:nvPicPr>
            <p:cNvPr id="1038" name="Picture 14">
              <a:extLst>
                <a:ext uri="{FF2B5EF4-FFF2-40B4-BE49-F238E27FC236}">
                  <a16:creationId xmlns="" xmlns:a16="http://schemas.microsoft.com/office/drawing/2014/main" id="{552A88DB-B90A-4DFB-82E1-97C81B05EE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635" y="173102"/>
              <a:ext cx="2891605" cy="2891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C49A0C3C-DB2D-4596-BF9A-0995F9D70C50}"/>
                </a:ext>
              </a:extLst>
            </p:cNvPr>
            <p:cNvSpPr txBox="1"/>
            <p:nvPr/>
          </p:nvSpPr>
          <p:spPr>
            <a:xfrm>
              <a:off x="1655214" y="1182505"/>
              <a:ext cx="1537998" cy="52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31 653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535111AD-C4E9-449A-ACC3-B4C6FBF20AD4}"/>
              </a:ext>
            </a:extLst>
          </p:cNvPr>
          <p:cNvGrpSpPr/>
          <p:nvPr/>
        </p:nvGrpSpPr>
        <p:grpSpPr>
          <a:xfrm>
            <a:off x="2593339" y="-413452"/>
            <a:ext cx="3902711" cy="3366279"/>
            <a:chOff x="6030618" y="-112280"/>
            <a:chExt cx="3903614" cy="3367058"/>
          </a:xfrm>
        </p:grpSpPr>
        <p:pic>
          <p:nvPicPr>
            <p:cNvPr id="1034" name="Picture 10">
              <a:extLst>
                <a:ext uri="{FF2B5EF4-FFF2-40B4-BE49-F238E27FC236}">
                  <a16:creationId xmlns="" xmlns:a16="http://schemas.microsoft.com/office/drawing/2014/main" id="{636FC6CF-EEFD-48CA-BE5B-327B30E6CE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618" y="-112280"/>
              <a:ext cx="3903614" cy="3367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096B13D5-AFD8-49EA-82A4-E544CA276A26}"/>
                </a:ext>
              </a:extLst>
            </p:cNvPr>
            <p:cNvSpPr txBox="1"/>
            <p:nvPr/>
          </p:nvSpPr>
          <p:spPr>
            <a:xfrm>
              <a:off x="7163693" y="1215727"/>
              <a:ext cx="2065525" cy="52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23 790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707ED69F-55DD-4DA5-830E-C46A96372DFF}"/>
              </a:ext>
            </a:extLst>
          </p:cNvPr>
          <p:cNvGrpSpPr/>
          <p:nvPr/>
        </p:nvGrpSpPr>
        <p:grpSpPr>
          <a:xfrm>
            <a:off x="9182101" y="74345"/>
            <a:ext cx="3608218" cy="3114767"/>
            <a:chOff x="8989403" y="106833"/>
            <a:chExt cx="3115488" cy="3115488"/>
          </a:xfrm>
        </p:grpSpPr>
        <p:pic>
          <p:nvPicPr>
            <p:cNvPr id="1032" name="Picture 8">
              <a:extLst>
                <a:ext uri="{FF2B5EF4-FFF2-40B4-BE49-F238E27FC236}">
                  <a16:creationId xmlns="" xmlns:a16="http://schemas.microsoft.com/office/drawing/2014/main" id="{CD2CC6C9-A084-4970-8FE5-E072FA300F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9403" y="106833"/>
              <a:ext cx="3115488" cy="3115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55924F89-0922-4F6D-A287-F97367B62FBC}"/>
                </a:ext>
              </a:extLst>
            </p:cNvPr>
            <p:cNvSpPr txBox="1"/>
            <p:nvPr/>
          </p:nvSpPr>
          <p:spPr>
            <a:xfrm>
              <a:off x="9736581" y="1190069"/>
              <a:ext cx="1537998" cy="52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100 000</a:t>
              </a:r>
            </a:p>
          </p:txBody>
        </p:sp>
      </p:grpSp>
      <p:pic>
        <p:nvPicPr>
          <p:cNvPr id="46" name="Tieng-ting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8079FE8A-87DB-48D6-A077-8E56F976F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42302" y="2320971"/>
            <a:ext cx="609459" cy="609459"/>
          </a:xfrm>
          <a:prstGeom prst="rect">
            <a:avLst/>
          </a:prstGeom>
        </p:spPr>
      </p:pic>
      <p:pic>
        <p:nvPicPr>
          <p:cNvPr id="47" name="Tieng-ting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972C7BCE-FE69-49CE-8F2F-F1DEEAEA0C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89937" y="2473336"/>
            <a:ext cx="60945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4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-0.48151 0.270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76" y="1351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80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81481E-6 L 0.10065 0.25092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6" y="12546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808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10729 0.242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5" y="1213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808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836E3725-FD8E-4C95-86A0-D2A26426C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7260F1B6-DE82-4A3C-AE4B-C6BEA7248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242" y="3428999"/>
            <a:ext cx="3966338" cy="3538595"/>
          </a:xfrm>
          <a:prstGeom prst="rect">
            <a:avLst/>
          </a:prstGeom>
        </p:spPr>
      </p:pic>
      <p:pic>
        <p:nvPicPr>
          <p:cNvPr id="4" name="Picture 3" descr="A group of blue and pink letters&#10;&#10;AI-generated content may be incorrect.">
            <a:extLst>
              <a:ext uri="{FF2B5EF4-FFF2-40B4-BE49-F238E27FC236}">
                <a16:creationId xmlns="" xmlns:a16="http://schemas.microsoft.com/office/drawing/2014/main" id="{A1B83701-648F-FEB1-E76D-950858A8BF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768" y="1314272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8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D5464C2-5951-D54C-5204-EBD500E99C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0"/>
          <a:stretch/>
        </p:blipFill>
        <p:spPr>
          <a:xfrm>
            <a:off x="0" y="0"/>
            <a:ext cx="12192000" cy="69625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63754B4-63C5-FF54-DD49-6D3B59702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127" y="366189"/>
            <a:ext cx="869974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2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4C19233-9296-286F-D5B3-1075E31822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hlinkClick r:id="rId3" action="ppaction://hlinksldjump"/>
            <a:extLst>
              <a:ext uri="{FF2B5EF4-FFF2-40B4-BE49-F238E27FC236}">
                <a16:creationId xmlns="" xmlns:a16="http://schemas.microsoft.com/office/drawing/2014/main" id="{859A7BF4-81FF-6123-1783-BE85CBF4DD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1" t="2717" r="28122" b="38173"/>
          <a:stretch/>
        </p:blipFill>
        <p:spPr>
          <a:xfrm>
            <a:off x="881725" y="1366439"/>
            <a:ext cx="3241467" cy="3760665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="" xmlns:a16="http://schemas.microsoft.com/office/drawing/2014/main" id="{B105F00D-CE09-0651-0221-C13782FEB2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1" t="-3412" r="-4836" b="53187"/>
          <a:stretch/>
        </p:blipFill>
        <p:spPr>
          <a:xfrm>
            <a:off x="4123192" y="1359907"/>
            <a:ext cx="3471161" cy="3601431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="" xmlns:a16="http://schemas.microsoft.com/office/drawing/2014/main" id="{BA2B4FFB-72CF-7DD4-DC69-F4E999115D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4" t="59574" r="13621" b="-3579"/>
          <a:stretch/>
        </p:blipFill>
        <p:spPr>
          <a:xfrm>
            <a:off x="8127768" y="2076032"/>
            <a:ext cx="2976661" cy="27059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1BCBC296-7D7A-7D01-F2C0-F3CB93E90F5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701" r="47101"/>
          <a:stretch/>
        </p:blipFill>
        <p:spPr>
          <a:xfrm>
            <a:off x="4327363" y="4445857"/>
            <a:ext cx="3655212" cy="2488476"/>
          </a:xfrm>
          <a:prstGeom prst="rect">
            <a:avLst/>
          </a:prstGeom>
        </p:spPr>
      </p:pic>
      <p:pic>
        <p:nvPicPr>
          <p:cNvPr id="27" name="Picture 26">
            <a:hlinkClick r:id="" action="ppaction://noaction"/>
            <a:extLst>
              <a:ext uri="{FF2B5EF4-FFF2-40B4-BE49-F238E27FC236}">
                <a16:creationId xmlns="" xmlns:a16="http://schemas.microsoft.com/office/drawing/2014/main" id="{66BB9785-FC25-2834-3A43-52EED38328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64565" y="6113265"/>
            <a:ext cx="1255885" cy="749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7B55A1C-9C40-D5F0-48F0-E8249260F4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1084" y="-280494"/>
            <a:ext cx="1032142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-0.24414 0.3430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14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0162 L 0.25703 0.3807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4" y="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3D71EEE-48B8-577F-FE29-3DA4C7204C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61" y="-7034"/>
            <a:ext cx="12192000" cy="6858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B497B0D1-5C8F-37EE-1265-9F88231B346C}"/>
              </a:ext>
            </a:extLst>
          </p:cNvPr>
          <p:cNvGrpSpPr/>
          <p:nvPr/>
        </p:nvGrpSpPr>
        <p:grpSpPr>
          <a:xfrm>
            <a:off x="1866244" y="648053"/>
            <a:ext cx="9665004" cy="1547797"/>
            <a:chOff x="226633" y="147365"/>
            <a:chExt cx="13830686" cy="2021573"/>
          </a:xfrm>
        </p:grpSpPr>
        <p:sp>
          <p:nvSpPr>
            <p:cNvPr id="28" name="Rectangle 1">
              <a:extLst>
                <a:ext uri="{FF2B5EF4-FFF2-40B4-BE49-F238E27FC236}">
                  <a16:creationId xmlns="" xmlns:a16="http://schemas.microsoft.com/office/drawing/2014/main" id="{96FF4CD7-8A8C-6765-64DF-CE6412A7227A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1933774" y="-133017"/>
                    <a:pt x="10022419" y="-123057"/>
                    <a:pt x="13830686" y="0"/>
                  </a:cubicBezTo>
                  <a:cubicBezTo>
                    <a:pt x="13544696" y="498240"/>
                    <a:pt x="13704212" y="1418057"/>
                    <a:pt x="13830686" y="2021573"/>
                  </a:cubicBezTo>
                  <a:cubicBezTo>
                    <a:pt x="7935255" y="1584223"/>
                    <a:pt x="3153886" y="1507892"/>
                    <a:pt x="0" y="2021573"/>
                  </a:cubicBezTo>
                  <a:cubicBezTo>
                    <a:pt x="95603" y="1327528"/>
                    <a:pt x="87717" y="472938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2109190" y="10798"/>
                    <a:pt x="9633234" y="94379"/>
                    <a:pt x="13830686" y="0"/>
                  </a:cubicBezTo>
                  <a:cubicBezTo>
                    <a:pt x="13665150" y="197261"/>
                    <a:pt x="13908270" y="1259817"/>
                    <a:pt x="13830686" y="2021573"/>
                  </a:cubicBezTo>
                  <a:cubicBezTo>
                    <a:pt x="9612298" y="1972771"/>
                    <a:pt x="3466699" y="2420207"/>
                    <a:pt x="0" y="2021573"/>
                  </a:cubicBezTo>
                  <a:cubicBezTo>
                    <a:pt x="18977" y="1431888"/>
                    <a:pt x="119428" y="1068982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624581" y="-325344"/>
                    <a:pt x="8865777" y="555802"/>
                    <a:pt x="13830686" y="0"/>
                  </a:cubicBezTo>
                  <a:cubicBezTo>
                    <a:pt x="13645212" y="451837"/>
                    <a:pt x="13830906" y="1449556"/>
                    <a:pt x="13830686" y="2021573"/>
                  </a:cubicBezTo>
                  <a:cubicBezTo>
                    <a:pt x="7041053" y="1907530"/>
                    <a:pt x="3663421" y="1818682"/>
                    <a:pt x="0" y="2021573"/>
                  </a:cubicBezTo>
                  <a:cubicBezTo>
                    <a:pt x="91538" y="1300071"/>
                    <a:pt x="-15572" y="398978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035627" y="-157587"/>
                    <a:pt x="11063389" y="-63908"/>
                    <a:pt x="13830686" y="0"/>
                  </a:cubicBezTo>
                  <a:cubicBezTo>
                    <a:pt x="13574983" y="444225"/>
                    <a:pt x="13712129" y="1480797"/>
                    <a:pt x="13830686" y="2021573"/>
                  </a:cubicBezTo>
                  <a:cubicBezTo>
                    <a:pt x="7460225" y="1496515"/>
                    <a:pt x="3273941" y="1695204"/>
                    <a:pt x="0" y="2021573"/>
                  </a:cubicBezTo>
                  <a:cubicBezTo>
                    <a:pt x="108338" y="1307689"/>
                    <a:pt x="51242" y="421937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9665004"/>
                        <a:gd name="connsiteY0" fmla="*/ 0 h 1547797"/>
                        <a:gd name="connsiteX1" fmla="*/ 9665004 w 9665004"/>
                        <a:gd name="connsiteY1" fmla="*/ 0 h 1547797"/>
                        <a:gd name="connsiteX2" fmla="*/ 9665004 w 9665004"/>
                        <a:gd name="connsiteY2" fmla="*/ 1547797 h 1547797"/>
                        <a:gd name="connsiteX3" fmla="*/ 0 w 9665004"/>
                        <a:gd name="connsiteY3" fmla="*/ 1547797 h 1547797"/>
                        <a:gd name="connsiteX4" fmla="*/ 0 w 9665004"/>
                        <a:gd name="connsiteY4" fmla="*/ 0 h 1547797"/>
                        <a:gd name="connsiteX0" fmla="*/ 0 w 9665004"/>
                        <a:gd name="connsiteY0" fmla="*/ 0 h 1547797"/>
                        <a:gd name="connsiteX1" fmla="*/ 9665004 w 9665004"/>
                        <a:gd name="connsiteY1" fmla="*/ 0 h 1547797"/>
                        <a:gd name="connsiteX2" fmla="*/ 9665004 w 9665004"/>
                        <a:gd name="connsiteY2" fmla="*/ 1547797 h 1547797"/>
                        <a:gd name="connsiteX3" fmla="*/ 0 w 9665004"/>
                        <a:gd name="connsiteY3" fmla="*/ 1547797 h 1547797"/>
                        <a:gd name="connsiteX4" fmla="*/ 0 w 9665004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665004" h="1547797" fill="none" extrusionOk="0">
                          <a:moveTo>
                            <a:pt x="0" y="0"/>
                          </a:moveTo>
                          <a:cubicBezTo>
                            <a:pt x="3328998" y="-22651"/>
                            <a:pt x="5541897" y="40298"/>
                            <a:pt x="9665004" y="0"/>
                          </a:cubicBezTo>
                          <a:cubicBezTo>
                            <a:pt x="9493584" y="340935"/>
                            <a:pt x="9584496" y="1088128"/>
                            <a:pt x="9665004" y="1547797"/>
                          </a:cubicBezTo>
                          <a:cubicBezTo>
                            <a:pt x="5307006" y="1346136"/>
                            <a:pt x="2274119" y="1339406"/>
                            <a:pt x="0" y="1547797"/>
                          </a:cubicBezTo>
                          <a:cubicBezTo>
                            <a:pt x="61731" y="1033067"/>
                            <a:pt x="36482" y="331570"/>
                            <a:pt x="0" y="0"/>
                          </a:cubicBezTo>
                          <a:close/>
                        </a:path>
                        <a:path w="9665004" h="1547797" stroke="0" extrusionOk="0">
                          <a:moveTo>
                            <a:pt x="0" y="0"/>
                          </a:moveTo>
                          <a:cubicBezTo>
                            <a:pt x="4638615" y="-30695"/>
                            <a:pt x="7294110" y="-77305"/>
                            <a:pt x="9665004" y="0"/>
                          </a:cubicBezTo>
                          <a:cubicBezTo>
                            <a:pt x="9592468" y="195484"/>
                            <a:pt x="9670690" y="1041995"/>
                            <a:pt x="9665004" y="1547797"/>
                          </a:cubicBezTo>
                          <a:cubicBezTo>
                            <a:pt x="6314338" y="1475440"/>
                            <a:pt x="2296119" y="1776457"/>
                            <a:pt x="0" y="1547797"/>
                          </a:cubicBezTo>
                          <a:cubicBezTo>
                            <a:pt x="72113" y="1112515"/>
                            <a:pt x="83181" y="751180"/>
                            <a:pt x="0" y="0"/>
                          </a:cubicBezTo>
                          <a:close/>
                        </a:path>
                        <a:path w="9665004" h="1547797" fill="none" stroke="0" extrusionOk="0">
                          <a:moveTo>
                            <a:pt x="0" y="0"/>
                          </a:moveTo>
                          <a:cubicBezTo>
                            <a:pt x="3383172" y="-106912"/>
                            <a:pt x="5866077" y="232534"/>
                            <a:pt x="9665004" y="0"/>
                          </a:cubicBezTo>
                          <a:cubicBezTo>
                            <a:pt x="9511291" y="273862"/>
                            <a:pt x="9664910" y="1154234"/>
                            <a:pt x="9665004" y="1547797"/>
                          </a:cubicBezTo>
                          <a:cubicBezTo>
                            <a:pt x="4902529" y="1520045"/>
                            <a:pt x="2389389" y="1216938"/>
                            <a:pt x="0" y="1547797"/>
                          </a:cubicBezTo>
                          <a:cubicBezTo>
                            <a:pt x="78507" y="1005724"/>
                            <a:pt x="27359" y="3120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3258E409-4DCE-350E-793D-496F66EEC073}"/>
                </a:ext>
              </a:extLst>
            </p:cNvPr>
            <p:cNvSpPr txBox="1"/>
            <p:nvPr/>
          </p:nvSpPr>
          <p:spPr>
            <a:xfrm>
              <a:off x="435239" y="214936"/>
              <a:ext cx="13622080" cy="14471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16 000 = …?...+ 6 000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88F2A3F9-DF18-E83A-EBF6-B7B35025367B}"/>
              </a:ext>
            </a:extLst>
          </p:cNvPr>
          <p:cNvGrpSpPr/>
          <p:nvPr/>
        </p:nvGrpSpPr>
        <p:grpSpPr>
          <a:xfrm>
            <a:off x="1273547" y="2735313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31" name="Rectangle: Rounded Corners 30">
              <a:extLst>
                <a:ext uri="{FF2B5EF4-FFF2-40B4-BE49-F238E27FC236}">
                  <a16:creationId xmlns="" xmlns:a16="http://schemas.microsoft.com/office/drawing/2014/main" id="{DB353A7D-6F66-1025-EA24-6D44FEE8C456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DE4E6A76-6AF1-0AED-BC64-8177E1B67F5B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10 000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30539C6E-7134-5477-6DBE-92E806411499}"/>
              </a:ext>
            </a:extLst>
          </p:cNvPr>
          <p:cNvGrpSpPr/>
          <p:nvPr/>
        </p:nvGrpSpPr>
        <p:grpSpPr>
          <a:xfrm>
            <a:off x="6994141" y="2700277"/>
            <a:ext cx="4537107" cy="1129886"/>
            <a:chOff x="981375" y="2864057"/>
            <a:chExt cx="4537107" cy="1129886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="" xmlns:a16="http://schemas.microsoft.com/office/drawing/2014/main" id="{F6636DD1-789D-8873-045F-9A266498DEDC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44B990DF-6068-48DE-11D7-4364A70449A1}"/>
                </a:ext>
              </a:extLst>
            </p:cNvPr>
            <p:cNvSpPr txBox="1"/>
            <p:nvPr/>
          </p:nvSpPr>
          <p:spPr>
            <a:xfrm>
              <a:off x="1526890" y="300712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11 000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7796AA4A-F415-9650-21A8-9FD63EB7B0D7}"/>
              </a:ext>
            </a:extLst>
          </p:cNvPr>
          <p:cNvGrpSpPr/>
          <p:nvPr/>
        </p:nvGrpSpPr>
        <p:grpSpPr>
          <a:xfrm>
            <a:off x="1184782" y="4640334"/>
            <a:ext cx="4537107" cy="1129886"/>
            <a:chOff x="981375" y="4872764"/>
            <a:chExt cx="4537107" cy="1129886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="" xmlns:a16="http://schemas.microsoft.com/office/drawing/2014/main" id="{2F22FC68-6EAC-B9BC-50D7-81BFDA57F87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50B134D9-D75F-7633-7CB9-1B60A43ABD24}"/>
                </a:ext>
              </a:extLst>
            </p:cNvPr>
            <p:cNvSpPr txBox="1"/>
            <p:nvPr/>
          </p:nvSpPr>
          <p:spPr>
            <a:xfrm>
              <a:off x="1431708" y="504968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1 000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01C5692A-E06D-4FB1-35A9-B014C04F034B}"/>
              </a:ext>
            </a:extLst>
          </p:cNvPr>
          <p:cNvGrpSpPr/>
          <p:nvPr/>
        </p:nvGrpSpPr>
        <p:grpSpPr>
          <a:xfrm>
            <a:off x="6977963" y="4568647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DFC39D20-DD60-9192-F701-53577D4A675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54356527-32F6-BFC9-3AC3-396A6FA1DA49}"/>
                </a:ext>
              </a:extLst>
            </p:cNvPr>
            <p:cNvSpPr txBox="1"/>
            <p:nvPr/>
          </p:nvSpPr>
          <p:spPr>
            <a:xfrm>
              <a:off x="8372967" y="4843518"/>
              <a:ext cx="273827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6 000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E5EE02F0-A2FC-AF49-3A84-25EA816184A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05604" y="2939327"/>
            <a:ext cx="953350" cy="8575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F13E942C-84A6-4F8B-3B71-2BD159C4F9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71036" y="2753475"/>
            <a:ext cx="891076" cy="89646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EA5F7F3C-D85C-19A9-5704-64E40448625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56263" y="4770895"/>
            <a:ext cx="891076" cy="89646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31262017-1DA5-2B36-F383-7325A3EAF9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86360" y="4685358"/>
            <a:ext cx="891076" cy="8964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E4E70F48-D079-CEF3-0464-A921018044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9566" y="2622077"/>
            <a:ext cx="1475271" cy="149203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264DF1B0-9518-C559-1ABF-E3B7306260D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29428" y="2599826"/>
            <a:ext cx="1385564" cy="140086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0947DFBB-5F15-CD1C-9B8D-9D3071F392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50703"/>
          <a:stretch/>
        </p:blipFill>
        <p:spPr>
          <a:xfrm>
            <a:off x="289152" y="4433734"/>
            <a:ext cx="1487889" cy="15707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CEA91B6E-4A35-D12F-E205-0EB505E2C2B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49806" y="4366743"/>
            <a:ext cx="1365186" cy="157078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732D785E-8865-524D-D98D-F7E48C0E7E4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1" t="2717" r="28122" b="38173"/>
          <a:stretch/>
        </p:blipFill>
        <p:spPr>
          <a:xfrm>
            <a:off x="550930" y="82247"/>
            <a:ext cx="2384135" cy="2766011"/>
          </a:xfrm>
          <a:prstGeom prst="rect">
            <a:avLst/>
          </a:prstGeom>
        </p:spPr>
      </p:pic>
      <p:pic>
        <p:nvPicPr>
          <p:cNvPr id="51" name="Picture 50">
            <a:hlinkClick r:id="rId15" action="ppaction://hlinksldjump"/>
            <a:extLst>
              <a:ext uri="{FF2B5EF4-FFF2-40B4-BE49-F238E27FC236}">
                <a16:creationId xmlns="" xmlns:a16="http://schemas.microsoft.com/office/drawing/2014/main" id="{84C256EF-05AE-ABAE-C326-6768E594AC72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9836" r="8438" b="21274"/>
          <a:stretch/>
        </p:blipFill>
        <p:spPr>
          <a:xfrm>
            <a:off x="10324972" y="6004520"/>
            <a:ext cx="1867028" cy="846446"/>
          </a:xfrm>
          <a:prstGeom prst="rect">
            <a:avLst/>
          </a:prstGeom>
        </p:spPr>
      </p:pic>
      <p:pic>
        <p:nvPicPr>
          <p:cNvPr id="52" name="7499747945051">
            <a:hlinkClick r:id="" action="ppaction://media"/>
            <a:extLst>
              <a:ext uri="{FF2B5EF4-FFF2-40B4-BE49-F238E27FC236}">
                <a16:creationId xmlns:a16="http://schemas.microsoft.com/office/drawing/2014/main" xmlns="" id="{AC7EFB19-C593-4439-AAD2-12979FE58E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085996" y="9493"/>
            <a:ext cx="1166119" cy="106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7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5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3D71EEE-48B8-577F-FE29-3DA4C7204C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C0BEFB59-A759-908C-2968-71FE8E21C4C6}"/>
              </a:ext>
            </a:extLst>
          </p:cNvPr>
          <p:cNvGrpSpPr/>
          <p:nvPr/>
        </p:nvGrpSpPr>
        <p:grpSpPr>
          <a:xfrm>
            <a:off x="1776827" y="441728"/>
            <a:ext cx="9941179" cy="1831955"/>
            <a:chOff x="226633" y="-47311"/>
            <a:chExt cx="13830686" cy="2392709"/>
          </a:xfrm>
        </p:grpSpPr>
        <p:sp>
          <p:nvSpPr>
            <p:cNvPr id="4" name="Rectangle 1">
              <a:extLst>
                <a:ext uri="{FF2B5EF4-FFF2-40B4-BE49-F238E27FC236}">
                  <a16:creationId xmlns="" xmlns:a16="http://schemas.microsoft.com/office/drawing/2014/main" id="{EE531DC2-ACB8-C9B8-D414-E8BFD635A3E7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3AC78512-A372-3ADD-BCB1-1F22B6A7D240}"/>
                </a:ext>
              </a:extLst>
            </p:cNvPr>
            <p:cNvSpPr txBox="1"/>
            <p:nvPr/>
          </p:nvSpPr>
          <p:spPr>
            <a:xfrm>
              <a:off x="330935" y="286316"/>
              <a:ext cx="13622080" cy="1004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1219170">
                <a:buClr>
                  <a:srgbClr val="000000"/>
                </a:buClr>
                <a:defRPr/>
              </a:pPr>
              <a:r>
                <a:rPr lang="en-US" sz="4400" kern="0" dirty="0">
                  <a:solidFill>
                    <a:srgbClr val="141447"/>
                  </a:solidFill>
                  <a:latin typeface="Arial" panose="020B0604020202020204"/>
                  <a:sym typeface="Arial"/>
                </a:rPr>
                <a:t>45 678 = 40 000 +..?.. + 600 </a:t>
              </a:r>
              <a:r>
                <a:rPr lang="en-US" sz="4400" kern="0">
                  <a:solidFill>
                    <a:srgbClr val="141447"/>
                  </a:solidFill>
                  <a:latin typeface="Arial" panose="020B0604020202020204"/>
                  <a:sym typeface="Arial"/>
                </a:rPr>
                <a:t>+ </a:t>
              </a:r>
              <a:r>
                <a:rPr lang="en-US" sz="4400" kern="0" smtClean="0">
                  <a:solidFill>
                    <a:srgbClr val="141447"/>
                  </a:solidFill>
                  <a:latin typeface="Arial" panose="020B0604020202020204"/>
                  <a:sym typeface="Arial"/>
                </a:rPr>
                <a:t>70 </a:t>
              </a:r>
              <a:r>
                <a:rPr lang="en-US" sz="4400" kern="0" dirty="0">
                  <a:solidFill>
                    <a:srgbClr val="141447"/>
                  </a:solidFill>
                  <a:latin typeface="Arial" panose="020B0604020202020204"/>
                  <a:sym typeface="Arial"/>
                </a:rPr>
                <a:t>+ 8</a:t>
              </a:r>
              <a:endParaRPr lang="vi-VN" sz="4400" kern="0" dirty="0">
                <a:solidFill>
                  <a:srgbClr val="141447"/>
                </a:solidFill>
                <a:latin typeface="Arial" panose="020B0604020202020204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AB5E6FD6-D092-EC19-B4B7-5F4CB47AA145}"/>
              </a:ext>
            </a:extLst>
          </p:cNvPr>
          <p:cNvGrpSpPr/>
          <p:nvPr/>
        </p:nvGrpSpPr>
        <p:grpSpPr>
          <a:xfrm>
            <a:off x="7158658" y="2751447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96854CBD-1C23-DF6F-D95D-FB5F5B16830F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9304D577-E5E9-2507-F6FE-558C6A37E15F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5 000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F01A1EEF-E5DB-962F-42A8-59CF7CF73BC1}"/>
              </a:ext>
            </a:extLst>
          </p:cNvPr>
          <p:cNvGrpSpPr/>
          <p:nvPr/>
        </p:nvGrpSpPr>
        <p:grpSpPr>
          <a:xfrm>
            <a:off x="1338844" y="2805928"/>
            <a:ext cx="4894215" cy="1129886"/>
            <a:chOff x="981375" y="2864057"/>
            <a:chExt cx="4894215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C2555043-0239-008E-E924-BFE6F43738B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191423A9-A047-6B5E-4BB9-D0C0F840806B}"/>
                </a:ext>
              </a:extLst>
            </p:cNvPr>
            <p:cNvSpPr txBox="1"/>
            <p:nvPr/>
          </p:nvSpPr>
          <p:spPr>
            <a:xfrm>
              <a:off x="2124761" y="3028763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6 000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0739A6CC-A4C1-E3A1-2820-82BAAE694FB6}"/>
              </a:ext>
            </a:extLst>
          </p:cNvPr>
          <p:cNvGrpSpPr/>
          <p:nvPr/>
        </p:nvGrpSpPr>
        <p:grpSpPr>
          <a:xfrm>
            <a:off x="1230293" y="4632765"/>
            <a:ext cx="4630996" cy="1129886"/>
            <a:chOff x="887486" y="4872764"/>
            <a:chExt cx="4630996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E4C272AA-7427-3061-F236-098CDB30F16C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2649E024-4EF7-ADC6-ACB8-06986EEE0BAB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500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C80648D7-E1EA-4558-1B20-6B4A8A5BF06F}"/>
              </a:ext>
            </a:extLst>
          </p:cNvPr>
          <p:cNvGrpSpPr/>
          <p:nvPr/>
        </p:nvGrpSpPr>
        <p:grpSpPr>
          <a:xfrm>
            <a:off x="7080972" y="4533949"/>
            <a:ext cx="4899473" cy="1129886"/>
            <a:chOff x="6830721" y="4714800"/>
            <a:chExt cx="4899473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B5637EBD-7D16-1F70-B514-7969EB1FEC1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241A4F25-0FF1-D0C7-FF12-28F741563E02}"/>
                </a:ext>
              </a:extLst>
            </p:cNvPr>
            <p:cNvSpPr txBox="1"/>
            <p:nvPr/>
          </p:nvSpPr>
          <p:spPr>
            <a:xfrm>
              <a:off x="8270170" y="4850158"/>
              <a:ext cx="3460024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50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8937A78-AA3E-15B6-DA4F-15F4AAF057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219090" y="2939396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E8DE964-0797-404C-E478-D79529893A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315739" y="2859126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047DC7C1-2DB1-AF36-5086-EB12EB4A7F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49598" y="4749476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E0BC3799-B944-FD03-E826-3025A1FE9C1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89369" y="4650660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03D1F232-0F45-76B7-A775-4A8672F45A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901" y="2600658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65F0771D-EC98-3A84-06C4-0025B031B8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94600" y="2647417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27210E01-3559-FF77-014C-90EC74A9F26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0703"/>
          <a:stretch/>
        </p:blipFill>
        <p:spPr>
          <a:xfrm>
            <a:off x="282487" y="4412315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1A65280A-047A-6E19-D95A-452FF442D7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52815" y="4332045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FFF9F67E-7E3F-7A8A-8BDA-EF6D9E15461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1" t="-3412" r="-4836" b="53187"/>
          <a:stretch/>
        </p:blipFill>
        <p:spPr>
          <a:xfrm>
            <a:off x="-29556" y="155233"/>
            <a:ext cx="2405196" cy="2495462"/>
          </a:xfrm>
          <a:prstGeom prst="rect">
            <a:avLst/>
          </a:prstGeom>
        </p:spPr>
      </p:pic>
      <p:pic>
        <p:nvPicPr>
          <p:cNvPr id="51" name="Picture 50">
            <a:hlinkClick r:id="rId14" action="ppaction://hlinksldjump"/>
            <a:extLst>
              <a:ext uri="{FF2B5EF4-FFF2-40B4-BE49-F238E27FC236}">
                <a16:creationId xmlns="" xmlns:a16="http://schemas.microsoft.com/office/drawing/2014/main" id="{55F6A8E0-59B3-528D-CB9E-63BA8444A62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9836" r="8438" b="21274"/>
          <a:stretch/>
        </p:blipFill>
        <p:spPr>
          <a:xfrm>
            <a:off x="10277728" y="5983101"/>
            <a:ext cx="1914272" cy="867865"/>
          </a:xfrm>
          <a:prstGeom prst="rect">
            <a:avLst/>
          </a:prstGeom>
        </p:spPr>
      </p:pic>
      <p:pic>
        <p:nvPicPr>
          <p:cNvPr id="28" name="7499747945051">
            <a:hlinkClick r:id="" action="ppaction://media"/>
            <a:extLst>
              <a:ext uri="{FF2B5EF4-FFF2-40B4-BE49-F238E27FC236}">
                <a16:creationId xmlns:a16="http://schemas.microsoft.com/office/drawing/2014/main" xmlns="" id="{AC7EFB19-C593-4439-AAD2-12979FE58E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085996" y="-188627"/>
            <a:ext cx="1166119" cy="106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5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3D71EEE-48B8-577F-FE29-3DA4C7204C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DF022665-6C12-FE8A-2EC1-7232260F8518}"/>
              </a:ext>
            </a:extLst>
          </p:cNvPr>
          <p:cNvGrpSpPr/>
          <p:nvPr/>
        </p:nvGrpSpPr>
        <p:grpSpPr>
          <a:xfrm>
            <a:off x="1532188" y="615441"/>
            <a:ext cx="9941179" cy="1831954"/>
            <a:chOff x="226633" y="-47311"/>
            <a:chExt cx="13830686" cy="2392709"/>
          </a:xfrm>
        </p:grpSpPr>
        <p:sp>
          <p:nvSpPr>
            <p:cNvPr id="5" name="Rectangle 1">
              <a:extLst>
                <a:ext uri="{FF2B5EF4-FFF2-40B4-BE49-F238E27FC236}">
                  <a16:creationId xmlns="" xmlns:a16="http://schemas.microsoft.com/office/drawing/2014/main" id="{B06FC9D6-866A-BA31-C4EF-32ACEAEA45A3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01D36D4F-9E51-5545-5CC2-AA5D71C375A1}"/>
                </a:ext>
              </a:extLst>
            </p:cNvPr>
            <p:cNvSpPr txBox="1"/>
            <p:nvPr/>
          </p:nvSpPr>
          <p:spPr>
            <a:xfrm>
              <a:off x="431905" y="419645"/>
              <a:ext cx="13516922" cy="10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Số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liền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sau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số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27 054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là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số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nào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C235549F-7742-B82C-77FD-C136E2FF5A1B}"/>
              </a:ext>
            </a:extLst>
          </p:cNvPr>
          <p:cNvGrpSpPr/>
          <p:nvPr/>
        </p:nvGrpSpPr>
        <p:grpSpPr>
          <a:xfrm>
            <a:off x="7334924" y="4437783"/>
            <a:ext cx="4317145" cy="1129886"/>
            <a:chOff x="6830721" y="2864057"/>
            <a:chExt cx="4317145" cy="1129886"/>
          </a:xfrm>
          <a:solidFill>
            <a:schemeClr val="bg1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15752DD0-1F7C-DB8A-9402-F43E1B526483}"/>
                </a:ext>
              </a:extLst>
            </p:cNvPr>
            <p:cNvSpPr/>
            <p:nvPr/>
          </p:nvSpPr>
          <p:spPr>
            <a:xfrm>
              <a:off x="6830721" y="2864057"/>
              <a:ext cx="4317145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3996F734-5171-AD3C-69F7-03806CEAE091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27 055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9896DB91-68C9-FCF9-8268-1F5EDD0F53EA}"/>
              </a:ext>
            </a:extLst>
          </p:cNvPr>
          <p:cNvGrpSpPr/>
          <p:nvPr/>
        </p:nvGrpSpPr>
        <p:grpSpPr>
          <a:xfrm>
            <a:off x="6991979" y="2822557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2E383CE1-B30B-219E-8A7C-FEA210B3291C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99DBAE32-1ECA-F525-9771-194418864513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27 053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6DC9135B-3476-A75D-03D5-FB5B70DEBFBB}"/>
              </a:ext>
            </a:extLst>
          </p:cNvPr>
          <p:cNvGrpSpPr/>
          <p:nvPr/>
        </p:nvGrpSpPr>
        <p:grpSpPr>
          <a:xfrm>
            <a:off x="1044182" y="4650432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="" xmlns:a16="http://schemas.microsoft.com/office/drawing/2014/main" id="{791C326C-C186-EE22-9074-6C84AF74026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B7788522-914A-228B-DC1D-949341EDF3C1}"/>
                </a:ext>
              </a:extLst>
            </p:cNvPr>
            <p:cNvSpPr txBox="1"/>
            <p:nvPr/>
          </p:nvSpPr>
          <p:spPr>
            <a:xfrm>
              <a:off x="1542456" y="504182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27 045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4FB36EC4-6AD2-B1C6-0933-FBA70DCA09AA}"/>
              </a:ext>
            </a:extLst>
          </p:cNvPr>
          <p:cNvGrpSpPr/>
          <p:nvPr/>
        </p:nvGrpSpPr>
        <p:grpSpPr>
          <a:xfrm>
            <a:off x="1170402" y="2808844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65DB2FC9-F877-359B-29EE-E7ACB6B3217E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1A4729E2-F56E-CA0F-0443-4F6EBC3847BB}"/>
                </a:ext>
              </a:extLst>
            </p:cNvPr>
            <p:cNvSpPr txBox="1"/>
            <p:nvPr/>
          </p:nvSpPr>
          <p:spPr>
            <a:xfrm>
              <a:off x="7930665" y="4895022"/>
              <a:ext cx="272975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27 155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B574EE9F-9D3D-E0F6-7B38-02F5FF4F15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7818" y="4620021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71CE68F9-C27B-0371-A4B8-2DB0DFD9841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68874" y="287575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CFD72BF7-CA18-7318-4639-8032ABDB1BC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15663" y="4780993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FC6197AD-F5A5-CB61-6967-AFE2BED7C4B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78799" y="2925555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E2A02815-105A-2EA6-8099-A29023E798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877" y="2631815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0A203DDB-90E2-0E4E-4182-9F282EFE9B9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27266" y="272210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5580CB0B-673F-D367-B716-9E78382CEF6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0703"/>
          <a:stretch/>
        </p:blipFill>
        <p:spPr>
          <a:xfrm>
            <a:off x="148552" y="4443832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AB135EBC-86B5-D9F1-6116-DC2EEAD9B6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90135" y="4353718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A5FFFE22-01D4-37B2-0446-54FFD5E5F5B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4" t="59574" r="13621" b="-3579"/>
          <a:stretch/>
        </p:blipFill>
        <p:spPr>
          <a:xfrm>
            <a:off x="-88425" y="800313"/>
            <a:ext cx="1910698" cy="1736921"/>
          </a:xfrm>
          <a:prstGeom prst="rect">
            <a:avLst/>
          </a:prstGeom>
        </p:spPr>
      </p:pic>
      <p:pic>
        <p:nvPicPr>
          <p:cNvPr id="28" name="Picture 27">
            <a:hlinkClick r:id="rId14" action="ppaction://hlinksldjump"/>
            <a:extLst>
              <a:ext uri="{FF2B5EF4-FFF2-40B4-BE49-F238E27FC236}">
                <a16:creationId xmlns="" xmlns:a16="http://schemas.microsoft.com/office/drawing/2014/main" id="{230E6D00-22FF-DEF6-6D00-A6929C159A4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9836" r="8438" b="21274"/>
          <a:stretch/>
        </p:blipFill>
        <p:spPr>
          <a:xfrm>
            <a:off x="10148479" y="5924504"/>
            <a:ext cx="2043521" cy="926462"/>
          </a:xfrm>
          <a:prstGeom prst="rect">
            <a:avLst/>
          </a:prstGeom>
        </p:spPr>
      </p:pic>
      <p:pic>
        <p:nvPicPr>
          <p:cNvPr id="29" name="7499747945051">
            <a:hlinkClick r:id="" action="ppaction://media"/>
            <a:extLst>
              <a:ext uri="{FF2B5EF4-FFF2-40B4-BE49-F238E27FC236}">
                <a16:creationId xmlns:a16="http://schemas.microsoft.com/office/drawing/2014/main" xmlns="" id="{AC7EFB19-C593-4439-AAD2-12979FE58E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085996" y="-188627"/>
            <a:ext cx="1166119" cy="106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4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836E3725-FD8E-4C95-86A0-D2A26426C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7260F1B6-DE82-4A3C-AE4B-C6BEA7248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242" y="3428999"/>
            <a:ext cx="3966338" cy="35385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C97E2EF8-399D-4EB5-8DBE-8B8D0C37AFD3}"/>
              </a:ext>
            </a:extLst>
          </p:cNvPr>
          <p:cNvGrpSpPr/>
          <p:nvPr/>
        </p:nvGrpSpPr>
        <p:grpSpPr>
          <a:xfrm>
            <a:off x="2218594" y="169843"/>
            <a:ext cx="7929831" cy="615425"/>
            <a:chOff x="2804732" y="170559"/>
            <a:chExt cx="7427456" cy="615567"/>
          </a:xfrm>
        </p:grpSpPr>
        <p:sp>
          <p:nvSpPr>
            <p:cNvPr id="2" name="Flowchart: Alternate Process 1">
              <a:extLst>
                <a:ext uri="{FF2B5EF4-FFF2-40B4-BE49-F238E27FC236}">
                  <a16:creationId xmlns="" xmlns:a16="http://schemas.microsoft.com/office/drawing/2014/main" id="{7AA69F36-DC15-4E1E-8E74-A7D1DD20C305}"/>
                </a:ext>
              </a:extLst>
            </p:cNvPr>
            <p:cNvSpPr/>
            <p:nvPr/>
          </p:nvSpPr>
          <p:spPr>
            <a:xfrm>
              <a:off x="3170156" y="195942"/>
              <a:ext cx="6806607" cy="557512"/>
            </a:xfrm>
            <a:prstGeom prst="flowChartAlternateProcess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4BB26B86-50C7-4577-A2F2-856ABD3BB793}"/>
                </a:ext>
              </a:extLst>
            </p:cNvPr>
            <p:cNvSpPr txBox="1"/>
            <p:nvPr/>
          </p:nvSpPr>
          <p:spPr>
            <a:xfrm>
              <a:off x="2804732" y="170559"/>
              <a:ext cx="7427456" cy="6155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217"/>
              <a:r>
                <a:rPr lang="en-US" sz="3999">
                  <a:solidFill>
                    <a:srgbClr val="000000"/>
                  </a:solidFill>
                  <a:latin typeface="Calibri"/>
                </a:rPr>
                <a:t>Thứ </a:t>
              </a:r>
              <a:r>
                <a:rPr lang="en-US" sz="3999" smtClean="0">
                  <a:solidFill>
                    <a:srgbClr val="000000"/>
                  </a:solidFill>
                  <a:latin typeface="Calibri"/>
                </a:rPr>
                <a:t>Sáu </a:t>
              </a:r>
              <a:r>
                <a:rPr lang="en-US" sz="3999">
                  <a:solidFill>
                    <a:srgbClr val="000000"/>
                  </a:solidFill>
                  <a:latin typeface="Calibri"/>
                </a:rPr>
                <a:t>ngày </a:t>
              </a:r>
              <a:r>
                <a:rPr lang="en-US" sz="3999" smtClean="0">
                  <a:solidFill>
                    <a:srgbClr val="000000"/>
                  </a:solidFill>
                  <a:latin typeface="Calibri"/>
                </a:rPr>
                <a:t>12 </a:t>
              </a:r>
              <a:r>
                <a:rPr lang="en-US" sz="3999">
                  <a:solidFill>
                    <a:srgbClr val="000000"/>
                  </a:solidFill>
                  <a:latin typeface="Calibri"/>
                </a:rPr>
                <a:t>tháng </a:t>
              </a:r>
              <a:r>
                <a:rPr lang="en-US" sz="3999" smtClean="0">
                  <a:solidFill>
                    <a:srgbClr val="000000"/>
                  </a:solidFill>
                  <a:latin typeface="Calibri"/>
                </a:rPr>
                <a:t>3 </a:t>
              </a:r>
              <a:r>
                <a:rPr lang="en-US" sz="3999">
                  <a:solidFill>
                    <a:srgbClr val="000000"/>
                  </a:solidFill>
                  <a:latin typeface="Calibri"/>
                </a:rPr>
                <a:t>năm </a:t>
              </a:r>
              <a:r>
                <a:rPr lang="en-US" sz="3999" smtClean="0">
                  <a:solidFill>
                    <a:srgbClr val="000000"/>
                  </a:solidFill>
                  <a:latin typeface="Calibri"/>
                </a:rPr>
                <a:t>2026</a:t>
              </a:r>
              <a:endParaRPr lang="en-US" sz="3999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BB77AE17-D74C-4B71-8303-1A2F3879FD3F}"/>
              </a:ext>
            </a:extLst>
          </p:cNvPr>
          <p:cNvGrpSpPr/>
          <p:nvPr/>
        </p:nvGrpSpPr>
        <p:grpSpPr>
          <a:xfrm>
            <a:off x="1371600" y="980587"/>
            <a:ext cx="10518978" cy="3086786"/>
            <a:chOff x="2285109" y="980814"/>
            <a:chExt cx="7890506" cy="3087501"/>
          </a:xfrm>
        </p:grpSpPr>
        <p:sp>
          <p:nvSpPr>
            <p:cNvPr id="26" name="矩形: 圆角 6">
              <a:extLst>
                <a:ext uri="{FF2B5EF4-FFF2-40B4-BE49-F238E27FC236}">
                  <a16:creationId xmlns="" xmlns:a16="http://schemas.microsoft.com/office/drawing/2014/main" id="{89312621-FCDE-489D-B9BD-5105F83D13E8}"/>
                </a:ext>
              </a:extLst>
            </p:cNvPr>
            <p:cNvSpPr/>
            <p:nvPr/>
          </p:nvSpPr>
          <p:spPr>
            <a:xfrm>
              <a:off x="2285109" y="980814"/>
              <a:ext cx="6937700" cy="3087501"/>
            </a:xfrm>
            <a:prstGeom prst="roundRect">
              <a:avLst>
                <a:gd name="adj" fmla="val 19216"/>
              </a:avLst>
            </a:prstGeom>
            <a:solidFill>
              <a:schemeClr val="bg1">
                <a:alpha val="92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D98076F9-5101-4DF2-922B-C83971F9A238}"/>
                </a:ext>
              </a:extLst>
            </p:cNvPr>
            <p:cNvGrpSpPr/>
            <p:nvPr/>
          </p:nvGrpSpPr>
          <p:grpSpPr>
            <a:xfrm>
              <a:off x="4502099" y="1090460"/>
              <a:ext cx="2438401" cy="744415"/>
              <a:chOff x="2862941" y="1337836"/>
              <a:chExt cx="2438402" cy="744415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="" xmlns:a16="http://schemas.microsoft.com/office/drawing/2014/main" id="{1615ACD7-54DC-474C-8D16-8C90E73CE831}"/>
                  </a:ext>
                </a:extLst>
              </p:cNvPr>
              <p:cNvSpPr/>
              <p:nvPr/>
            </p:nvSpPr>
            <p:spPr>
              <a:xfrm>
                <a:off x="2862941" y="1337836"/>
                <a:ext cx="2438402" cy="744415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/>
                <a:endParaRPr lang="en-US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id="{2F74CE8C-A72A-4238-AC0A-9A2BCCCD68B8}"/>
                  </a:ext>
                </a:extLst>
              </p:cNvPr>
              <p:cNvSpPr txBox="1"/>
              <p:nvPr/>
            </p:nvSpPr>
            <p:spPr>
              <a:xfrm>
                <a:off x="3454406" y="1380837"/>
                <a:ext cx="125547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217"/>
                <a:r>
                  <a:rPr lang="en-US" sz="3999">
                    <a:solidFill>
                      <a:srgbClr val="FFFFFF"/>
                    </a:solidFill>
                    <a:latin typeface="iCiel Cadena" panose="02000503000000020004" pitchFamily="50" charset="0"/>
                  </a:rPr>
                  <a:t>TOÁN</a:t>
                </a: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1872CCF9-8833-4E68-A220-9F61D7D90A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592" r="62604"/>
            <a:stretch/>
          </p:blipFill>
          <p:spPr>
            <a:xfrm flipH="1">
              <a:off x="8873623" y="2870328"/>
              <a:ext cx="1301992" cy="1057550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B3DEC566-1908-4010-900B-EDE93C278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1379" y1="28621" x2="31379" y2="28621"/>
                        <a14:foregroundMark x1="27931" y1="26897" x2="32759" y2="31034"/>
                        <a14:foregroundMark x1="52069" y1="22759" x2="52069" y2="22759"/>
                        <a14:foregroundMark x1="70000" y1="23448" x2="70000" y2="23448"/>
                        <a14:foregroundMark x1="74138" y1="36897" x2="74138" y2="36897"/>
                        <a14:foregroundMark x1="80690" y1="50690" x2="80690" y2="50690"/>
                        <a14:foregroundMark x1="75172" y1="66552" x2="75172" y2="66552"/>
                        <a14:foregroundMark x1="63448" y1="75862" x2="63448" y2="75862"/>
                        <a14:foregroundMark x1="51724" y1="78966" x2="51724" y2="78966"/>
                        <a14:foregroundMark x1="30345" y1="75517" x2="30345" y2="75517"/>
                        <a14:foregroundMark x1="21379" y1="57241" x2="21379" y2="57241"/>
                        <a14:foregroundMark x1="20345" y1="45172" x2="20345" y2="4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986" y="-174895"/>
            <a:ext cx="2017472" cy="201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1264551-52AC-4A5C-BE61-7C46298628ED}"/>
              </a:ext>
            </a:extLst>
          </p:cNvPr>
          <p:cNvSpPr txBox="1"/>
          <p:nvPr/>
        </p:nvSpPr>
        <p:spPr>
          <a:xfrm>
            <a:off x="4998842" y="3404425"/>
            <a:ext cx="2497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4)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0F1A7D2-8A1D-4F32-B78E-B7114A9222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1227" y="1795388"/>
            <a:ext cx="8059611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85C89A60-5F76-44A7-8851-152195261C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16194"/>
            <a:ext cx="12187592" cy="6855520"/>
          </a:xfrm>
          <a:prstGeom prst="rect">
            <a:avLst/>
          </a:prstGeom>
        </p:spPr>
      </p:pic>
      <p:pic>
        <p:nvPicPr>
          <p:cNvPr id="3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3FA1C648-859A-419D-B306-19391370C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5" y="-1227929"/>
            <a:ext cx="609459" cy="60945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1B5DCFA3-5BEC-4950-8FFC-BCA46A18F5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893" y="3428999"/>
            <a:ext cx="3966338" cy="3538595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="" xmlns:a16="http://schemas.microsoft.com/office/drawing/2014/main" id="{682DC358-F61D-4B3C-B148-1D753E7260FA}"/>
              </a:ext>
            </a:extLst>
          </p:cNvPr>
          <p:cNvGrpSpPr/>
          <p:nvPr/>
        </p:nvGrpSpPr>
        <p:grpSpPr>
          <a:xfrm>
            <a:off x="5001303" y="1165489"/>
            <a:ext cx="2967022" cy="1674605"/>
            <a:chOff x="6175442" y="99911"/>
            <a:chExt cx="1675806" cy="1745901"/>
          </a:xfrm>
        </p:grpSpPr>
        <p:sp>
          <p:nvSpPr>
            <p:cNvPr id="32" name="等腰三角形 31">
              <a:extLst>
                <a:ext uri="{FF2B5EF4-FFF2-40B4-BE49-F238E27FC236}">
                  <a16:creationId xmlns="" xmlns:a16="http://schemas.microsoft.com/office/drawing/2014/main" id="{1BA3C633-1445-4F02-A853-D5BA6882415A}"/>
                </a:ext>
              </a:extLst>
            </p:cNvPr>
            <p:cNvSpPr/>
            <p:nvPr/>
          </p:nvSpPr>
          <p:spPr>
            <a:xfrm rot="1201433" flipH="1" flipV="1">
              <a:off x="7216316" y="99911"/>
              <a:ext cx="111626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3" name="等腰三角形 32">
              <a:extLst>
                <a:ext uri="{FF2B5EF4-FFF2-40B4-BE49-F238E27FC236}">
                  <a16:creationId xmlns="" xmlns:a16="http://schemas.microsoft.com/office/drawing/2014/main" id="{32677888-8C1A-40EB-B6FF-B6EBD104AA20}"/>
                </a:ext>
              </a:extLst>
            </p:cNvPr>
            <p:cNvSpPr/>
            <p:nvPr/>
          </p:nvSpPr>
          <p:spPr>
            <a:xfrm rot="19180611" flipH="1" flipV="1">
              <a:off x="6175442" y="228599"/>
              <a:ext cx="100851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="" xmlns:a16="http://schemas.microsoft.com/office/drawing/2014/main" id="{3AE4C1AB-3D9C-43EA-B392-DE8F5501AB6B}"/>
                </a:ext>
              </a:extLst>
            </p:cNvPr>
            <p:cNvGrpSpPr/>
            <p:nvPr/>
          </p:nvGrpSpPr>
          <p:grpSpPr>
            <a:xfrm rot="6257678" flipV="1">
              <a:off x="6479044" y="473608"/>
              <a:ext cx="1650186" cy="1094222"/>
              <a:chOff x="7828383" y="1577793"/>
              <a:chExt cx="2626043" cy="1094222"/>
            </a:xfrm>
          </p:grpSpPr>
          <p:sp>
            <p:nvSpPr>
              <p:cNvPr id="36" name="等腰三角形 35">
                <a:extLst>
                  <a:ext uri="{FF2B5EF4-FFF2-40B4-BE49-F238E27FC236}">
                    <a16:creationId xmlns="" xmlns:a16="http://schemas.microsoft.com/office/drawing/2014/main" id="{CF5F892E-801D-48F5-B127-1A48DF17C5C8}"/>
                  </a:ext>
                </a:extLst>
              </p:cNvPr>
              <p:cNvSpPr/>
              <p:nvPr/>
            </p:nvSpPr>
            <p:spPr>
              <a:xfrm rot="6789648">
                <a:off x="8992968" y="413208"/>
                <a:ext cx="97044" cy="2426214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37" name="等腰三角形 36">
                <a:extLst>
                  <a:ext uri="{FF2B5EF4-FFF2-40B4-BE49-F238E27FC236}">
                    <a16:creationId xmlns="" xmlns:a16="http://schemas.microsoft.com/office/drawing/2014/main" id="{6437FC30-16A5-4126-9E85-F2B342C61EC4}"/>
                  </a:ext>
                </a:extLst>
              </p:cNvPr>
              <p:cNvSpPr/>
              <p:nvPr/>
            </p:nvSpPr>
            <p:spPr>
              <a:xfrm rot="3368253">
                <a:off x="9183763" y="1401352"/>
                <a:ext cx="115113" cy="2426213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0202142-C312-4651-B054-B73FC78C6F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" y="1074066"/>
            <a:ext cx="12192000" cy="541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7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0452AE2-7B06-EA62-261E-C9B757E44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F473E750-8BB1-A03C-69A6-90E7EEA3BE13}"/>
              </a:ext>
            </a:extLst>
          </p:cNvPr>
          <p:cNvSpPr/>
          <p:nvPr/>
        </p:nvSpPr>
        <p:spPr>
          <a:xfrm>
            <a:off x="234398" y="308907"/>
            <a:ext cx="11957602" cy="5539444"/>
          </a:xfrm>
          <a:prstGeom prst="roundRect">
            <a:avLst>
              <a:gd name="adj" fmla="val 2493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Isosceles Triangle 3">
            <a:extLst>
              <a:ext uri="{FF2B5EF4-FFF2-40B4-BE49-F238E27FC236}">
                <a16:creationId xmlns="" xmlns:a16="http://schemas.microsoft.com/office/drawing/2014/main" id="{073F36FD-C689-8881-3A64-A012AA0F7D5D}"/>
              </a:ext>
            </a:extLst>
          </p:cNvPr>
          <p:cNvSpPr/>
          <p:nvPr/>
        </p:nvSpPr>
        <p:spPr>
          <a:xfrm>
            <a:off x="1697134" y="668120"/>
            <a:ext cx="864682" cy="745415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3199" b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DAE9B98-2AC2-05D8-DCBD-88162AA3AF80}"/>
              </a:ext>
            </a:extLst>
          </p:cNvPr>
          <p:cNvSpPr txBox="1"/>
          <p:nvPr/>
        </p:nvSpPr>
        <p:spPr>
          <a:xfrm>
            <a:off x="1946200" y="790054"/>
            <a:ext cx="738102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FFFFFF"/>
                </a:solidFill>
                <a:latin typeface="Calibri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CC8ECAB-462E-F991-DE1F-DBFCD52777FF}"/>
              </a:ext>
            </a:extLst>
          </p:cNvPr>
          <p:cNvSpPr txBox="1"/>
          <p:nvPr/>
        </p:nvSpPr>
        <p:spPr>
          <a:xfrm>
            <a:off x="2590390" y="856282"/>
            <a:ext cx="7288141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000000"/>
                </a:solidFill>
              </a:rPr>
              <a:t>Chọn cách đọc </a:t>
            </a:r>
            <a:r>
              <a:rPr lang="en-US" sz="3599" b="1" smtClean="0">
                <a:solidFill>
                  <a:srgbClr val="000000"/>
                </a:solidFill>
              </a:rPr>
              <a:t>thích hợp với số:</a:t>
            </a:r>
            <a:endParaRPr lang="en-US" sz="3599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722571E-C16C-6D7D-4647-6510E363ACC6}"/>
              </a:ext>
            </a:extLst>
          </p:cNvPr>
          <p:cNvSpPr txBox="1"/>
          <p:nvPr/>
        </p:nvSpPr>
        <p:spPr>
          <a:xfrm>
            <a:off x="7808468" y="2567091"/>
            <a:ext cx="278398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FFFFFF"/>
                </a:solidFill>
                <a:latin typeface="Calibri"/>
              </a:rPr>
              <a:t>40 + 30 = 70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0E786F0-442F-C5AA-4EDE-B765DB17B825}"/>
              </a:ext>
            </a:extLst>
          </p:cNvPr>
          <p:cNvSpPr txBox="1"/>
          <p:nvPr/>
        </p:nvSpPr>
        <p:spPr>
          <a:xfrm>
            <a:off x="3093463" y="3362321"/>
            <a:ext cx="278398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 dirty="0">
                <a:solidFill>
                  <a:srgbClr val="FFFFFF"/>
                </a:solidFill>
                <a:latin typeface="Calibri"/>
              </a:rPr>
              <a:t>40 , 30 , 70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90FDB57-8CD4-AA89-41A6-F80D553FE6FB}"/>
              </a:ext>
            </a:extLst>
          </p:cNvPr>
          <p:cNvSpPr txBox="1"/>
          <p:nvPr/>
        </p:nvSpPr>
        <p:spPr>
          <a:xfrm>
            <a:off x="7808468" y="3106713"/>
            <a:ext cx="278398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FFFFFF"/>
                </a:solidFill>
                <a:latin typeface="Calibri"/>
              </a:rPr>
              <a:t>30 + 40 = 70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D4CC91D-2C22-23BF-746C-3ED6B813CD55}"/>
              </a:ext>
            </a:extLst>
          </p:cNvPr>
          <p:cNvSpPr txBox="1"/>
          <p:nvPr/>
        </p:nvSpPr>
        <p:spPr>
          <a:xfrm>
            <a:off x="7808468" y="3609343"/>
            <a:ext cx="278398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 dirty="0">
                <a:solidFill>
                  <a:srgbClr val="FFFFFF"/>
                </a:solidFill>
                <a:latin typeface="Calibri"/>
              </a:rPr>
              <a:t>70 - 40 = 30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EA2C4DC-0375-9A20-A826-6E5BA1918C90}"/>
              </a:ext>
            </a:extLst>
          </p:cNvPr>
          <p:cNvSpPr txBox="1"/>
          <p:nvPr/>
        </p:nvSpPr>
        <p:spPr>
          <a:xfrm>
            <a:off x="7808468" y="4148965"/>
            <a:ext cx="278398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FFFFFF"/>
                </a:solidFill>
                <a:latin typeface="Calibri"/>
              </a:rPr>
              <a:t>70 - 30 = 40</a:t>
            </a: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B5F0FB5E-442E-5D13-C9BC-29F1DAAE74EA}"/>
              </a:ext>
            </a:extLst>
          </p:cNvPr>
          <p:cNvSpPr/>
          <p:nvPr/>
        </p:nvSpPr>
        <p:spPr>
          <a:xfrm>
            <a:off x="1220307" y="2445046"/>
            <a:ext cx="1857375" cy="9525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12 456</a:t>
            </a: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D6C0A1C8-EAF9-B9BF-7A8D-2ECD05078E2F}"/>
              </a:ext>
            </a:extLst>
          </p:cNvPr>
          <p:cNvSpPr/>
          <p:nvPr/>
        </p:nvSpPr>
        <p:spPr>
          <a:xfrm>
            <a:off x="3934932" y="2445046"/>
            <a:ext cx="1857375" cy="9525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12 156</a:t>
            </a:r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0941CBFA-5E66-F797-03AA-CE77C0ED57C4}"/>
              </a:ext>
            </a:extLst>
          </p:cNvPr>
          <p:cNvSpPr/>
          <p:nvPr/>
        </p:nvSpPr>
        <p:spPr>
          <a:xfrm>
            <a:off x="6468582" y="2473621"/>
            <a:ext cx="1857375" cy="9525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8 999</a:t>
            </a:r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5EE11DBC-7C1E-CB2A-8719-4AC050D12AAA}"/>
              </a:ext>
            </a:extLst>
          </p:cNvPr>
          <p:cNvSpPr/>
          <p:nvPr/>
        </p:nvSpPr>
        <p:spPr>
          <a:xfrm>
            <a:off x="8868882" y="2425996"/>
            <a:ext cx="1857375" cy="9525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22 015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14228D09-4C40-19E7-3504-7016BABAEA38}"/>
              </a:ext>
            </a:extLst>
          </p:cNvPr>
          <p:cNvSpPr/>
          <p:nvPr/>
        </p:nvSpPr>
        <p:spPr>
          <a:xfrm>
            <a:off x="991707" y="3883321"/>
            <a:ext cx="2543175" cy="1095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Hai </a:t>
            </a:r>
            <a:r>
              <a:rPr lang="en-US" sz="2400" b="1" dirty="0" err="1">
                <a:solidFill>
                  <a:srgbClr val="002060"/>
                </a:solidFill>
              </a:rPr>
              <a:t>mươi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hai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nghìn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không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mười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lăm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340B586E-6373-E2DA-783F-AF3762F2159B}"/>
              </a:ext>
            </a:extLst>
          </p:cNvPr>
          <p:cNvSpPr/>
          <p:nvPr/>
        </p:nvSpPr>
        <p:spPr>
          <a:xfrm>
            <a:off x="3753958" y="3911896"/>
            <a:ext cx="2343150" cy="1095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</a:rPr>
              <a:t>Mười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hai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nghìn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bốn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mươi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sáu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DBFE07E3-422A-0172-2AA1-C6822D75493C}"/>
              </a:ext>
            </a:extLst>
          </p:cNvPr>
          <p:cNvSpPr/>
          <p:nvPr/>
        </p:nvSpPr>
        <p:spPr>
          <a:xfrm>
            <a:off x="6335232" y="3883321"/>
            <a:ext cx="2295525" cy="1095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</a:rPr>
              <a:t>Mười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hai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nghìn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một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mươi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sáu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8D8A590D-4989-3080-2A35-5438E563F028}"/>
              </a:ext>
            </a:extLst>
          </p:cNvPr>
          <p:cNvSpPr/>
          <p:nvPr/>
        </p:nvSpPr>
        <p:spPr>
          <a:xfrm>
            <a:off x="8906982" y="3864271"/>
            <a:ext cx="2295525" cy="1095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</a:rPr>
              <a:t>Tám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nghìn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chín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chín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mươi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chín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43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0.23086 0.38194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36" y="1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0.20976 0.38055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21914 0.36945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1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-0.62149 0.37916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81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1" grpId="0"/>
      <p:bldP spid="13" grpId="0"/>
      <p:bldP spid="15" grpId="0"/>
      <p:bldP spid="16" grpId="0"/>
      <p:bldP spid="17" grpId="0"/>
      <p:bldP spid="18" grpId="0"/>
      <p:bldP spid="20" grpId="0" animBg="1"/>
      <p:bldP spid="20" grpId="1" animBg="1"/>
      <p:bldP spid="21" grpId="0" animBg="1"/>
      <p:bldP spid="21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8" grpId="0" animBg="1"/>
      <p:bldP spid="2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305</Words>
  <Application>Microsoft Office PowerPoint</Application>
  <PresentationFormat>Widescreen</PresentationFormat>
  <Paragraphs>64</Paragraphs>
  <Slides>15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4" baseType="lpstr">
      <vt:lpstr>宋体</vt:lpstr>
      <vt:lpstr>#9Slide02 Noi dung dai</vt:lpstr>
      <vt:lpstr>Arial</vt:lpstr>
      <vt:lpstr>Calibri</vt:lpstr>
      <vt:lpstr>Calibri Light</vt:lpstr>
      <vt:lpstr>Cambria</vt:lpstr>
      <vt:lpstr>iCiel Cadena</vt:lpstr>
      <vt:lpstr>ITC Avant Garde Std Bk</vt:lpstr>
      <vt:lpstr>MStiffHei PRC UltraBold</vt:lpstr>
      <vt:lpstr>Times New Roman</vt:lpstr>
      <vt:lpstr>华康海报体W12(P)</vt:lpstr>
      <vt:lpstr>字魂107号-萌趣欢乐体</vt:lpstr>
      <vt:lpstr>字魂37号-波纹乖乖体</vt:lpstr>
      <vt:lpstr>字魂59号-创粗黑</vt:lpstr>
      <vt:lpstr>等线</vt:lpstr>
      <vt:lpstr>金梅浪漫體</vt:lpstr>
      <vt:lpstr>1_Office Theme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 Version 2</cp:lastModifiedBy>
  <cp:revision>40</cp:revision>
  <dcterms:created xsi:type="dcterms:W3CDTF">2022-11-26T13:36:43Z</dcterms:created>
  <dcterms:modified xsi:type="dcterms:W3CDTF">2026-04-28T16:25:28Z</dcterms:modified>
</cp:coreProperties>
</file>