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658" r:id="rId3"/>
    <p:sldId id="2647" r:id="rId4"/>
    <p:sldId id="2649" r:id="rId5"/>
    <p:sldId id="2654" r:id="rId6"/>
    <p:sldId id="2655" r:id="rId7"/>
    <p:sldId id="2659" r:id="rId8"/>
    <p:sldId id="2660" r:id="rId9"/>
    <p:sldId id="2651" r:id="rId10"/>
    <p:sldId id="2657" r:id="rId11"/>
    <p:sldId id="26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22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35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9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9" y="4463495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6451035A-2287-FB6D-5E3D-88A4E5A25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17" y="83086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0" y="-313331"/>
            <a:ext cx="8585339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547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cái tay lên đi">
            <a:hlinkClick r:id="" action="ppaction://media"/>
            <a:extLst>
              <a:ext uri="{FF2B5EF4-FFF2-40B4-BE49-F238E27FC236}">
                <a16:creationId xmlns:a16="http://schemas.microsoft.com/office/drawing/2014/main" id="{0DDA3107-0AAB-C489-0373-F8807B5AE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618" y="1130096"/>
            <a:ext cx="9116455" cy="3381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497785" y="46256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473" y="1517473"/>
            <a:ext cx="7232071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751313" y="5290929"/>
            <a:ext cx="10818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</a:t>
            </a:r>
            <a:endParaRPr lang="en-US" sz="32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862" y="352696"/>
            <a:ext cx="7369395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87089" y="3565888"/>
            <a:ext cx="939437" cy="2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478" y="566338"/>
            <a:ext cx="7382905" cy="57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252</Words>
  <Application>Microsoft Office PowerPoint</Application>
  <PresentationFormat>Widescreen</PresentationFormat>
  <Paragraphs>32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宋体</vt:lpstr>
      <vt:lpstr>Arial</vt:lpstr>
      <vt:lpstr>Calibri</vt:lpstr>
      <vt:lpstr>Cambria</vt:lpstr>
      <vt:lpstr>等线</vt:lpstr>
      <vt:lpstr>DFPOP1-W9</vt:lpstr>
      <vt:lpstr>华康少女文字W5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31</cp:revision>
  <dcterms:created xsi:type="dcterms:W3CDTF">2023-08-21T12:39:12Z</dcterms:created>
  <dcterms:modified xsi:type="dcterms:W3CDTF">2026-04-29T02:29:55Z</dcterms:modified>
</cp:coreProperties>
</file>