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16"/>
  </p:notesMasterIdLst>
  <p:sldIdLst>
    <p:sldId id="388" r:id="rId3"/>
    <p:sldId id="403" r:id="rId4"/>
    <p:sldId id="412" r:id="rId5"/>
    <p:sldId id="377" r:id="rId6"/>
    <p:sldId id="426" r:id="rId7"/>
    <p:sldId id="407" r:id="rId8"/>
    <p:sldId id="413" r:id="rId9"/>
    <p:sldId id="417" r:id="rId10"/>
    <p:sldId id="430" r:id="rId11"/>
    <p:sldId id="418" r:id="rId12"/>
    <p:sldId id="431" r:id="rId13"/>
    <p:sldId id="436" r:id="rId14"/>
    <p:sldId id="4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A8980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B89BE-3A61-42BA-A0C5-74927E642A4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77B10-8991-4885-A4A5-87D22FAE4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84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52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81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17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87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6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1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7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45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40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40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E896-A075-43C3-A73F-5DA67CDBB07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E0F3-CDB7-4F81-882D-264DCC56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56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E896-A075-43C3-A73F-5DA67CDBB07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E0F3-CDB7-4F81-882D-264DCC56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0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E896-A075-43C3-A73F-5DA67CDBB07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E0F3-CDB7-4F81-882D-264DCC56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26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95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42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3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25" name="Picture 2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9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74488-7875-48DB-A80F-BB3AF637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301" y="1327067"/>
            <a:ext cx="5377138" cy="16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749AF-2606-C57F-3E3B-11F7CA3FBA80}"/>
              </a:ext>
            </a:extLst>
          </p:cNvPr>
          <p:cNvSpPr txBox="1"/>
          <p:nvPr/>
        </p:nvSpPr>
        <p:spPr>
          <a:xfrm>
            <a:off x="1175771" y="593458"/>
            <a:ext cx="1013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noProof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 k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hoạch tự lực thực hiện 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24BF7-FCAD-DDD4-FB12-CC71868AA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9" y="2086750"/>
            <a:ext cx="8841832" cy="3463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50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C95A9F12-D169-44D8-92F1-F921B7E0B7C6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419BF5-73A6-447E-9086-7D33F1017E98}"/>
              </a:ext>
            </a:extLst>
          </p:cNvPr>
          <p:cNvSpPr txBox="1"/>
          <p:nvPr/>
        </p:nvSpPr>
        <p:spPr>
          <a:xfrm>
            <a:off x="855406" y="707023"/>
            <a:ext cx="104811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30000"/>
              </a:lnSpc>
            </a:pPr>
            <a:endParaRPr lang="en-US" sz="20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9" name="Picture 6" descr="CÔNG TY TNHH AN PHƯỚC BOOKS VIỆT NAM">
            <a:extLst>
              <a:ext uri="{FF2B5EF4-FFF2-40B4-BE49-F238E27FC236}">
                <a16:creationId xmlns:a16="http://schemas.microsoft.com/office/drawing/2014/main" id="{9871CDE2-8BCC-47AC-8E89-BB74CB7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719">
            <a:off x="9753202" y="4523260"/>
            <a:ext cx="1998963" cy="19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257"/>
            <a:ext cx="12192000" cy="70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257"/>
            <a:ext cx="12192000" cy="70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25FF792-9E31-ACE0-8EC9-C215A20FAD16}"/>
              </a:ext>
            </a:extLst>
          </p:cNvPr>
          <p:cNvSpPr txBox="1"/>
          <p:nvPr/>
        </p:nvSpPr>
        <p:spPr>
          <a:xfrm>
            <a:off x="1295400" y="546100"/>
            <a:ext cx="10134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MaiTruongMenYeu-BeThucQuyen-40735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79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76956A-DF53-4EFF-BD7F-102D67306FB2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ài Hát Giữ Gìn Vệ Sinh Trường Lớp Chuyên Đề Đạo Đức Lớp 1 Cấp Thành Phố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269FB-63B6-480E-A6D1-9103EB7AC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177" y="1257262"/>
            <a:ext cx="50479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84" y="1"/>
            <a:ext cx="13907386" cy="330672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2541181" y="637181"/>
            <a:ext cx="8218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5400" b="1" dirty="0" err="1" smtClean="0">
                <a:solidFill>
                  <a:srgbClr val="FF0000"/>
                </a:solidFill>
                <a:latin typeface="Calibri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latin typeface="Calibri"/>
              </a:rPr>
              <a:t> 1: </a:t>
            </a:r>
            <a:r>
              <a:rPr lang="vi-VN" sz="5400" b="1" dirty="0" smtClean="0">
                <a:solidFill>
                  <a:srgbClr val="FF0000"/>
                </a:solidFill>
                <a:latin typeface="Calibri"/>
              </a:rPr>
              <a:t>Chia </a:t>
            </a:r>
            <a:r>
              <a:rPr lang="vi-VN" sz="5400" b="1" dirty="0">
                <a:solidFill>
                  <a:srgbClr val="FF0000"/>
                </a:solidFill>
                <a:latin typeface="Calibri"/>
              </a:rPr>
              <a:t>sẻ về những nhiệm vụ được giao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7084B-3CF0-96C7-72E8-2E76DBFB14D1}"/>
              </a:ext>
            </a:extLst>
          </p:cNvPr>
          <p:cNvSpPr txBox="1"/>
          <p:nvPr/>
        </p:nvSpPr>
        <p:spPr>
          <a:xfrm>
            <a:off x="657445" y="584791"/>
            <a:ext cx="1087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3600" b="1" dirty="0">
                <a:solidFill>
                  <a:srgbClr val="FF0000"/>
                </a:solidFill>
              </a:rPr>
              <a:t>1. </a:t>
            </a:r>
            <a:r>
              <a:rPr lang="vi-VN" sz="3600" b="1" dirty="0">
                <a:solidFill>
                  <a:srgbClr val="FF0000"/>
                </a:solidFill>
                <a:latin typeface="Calibri"/>
              </a:rPr>
              <a:t>Chia sẻ về những nhiệm vụ được giao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F8E72-4702-639C-FD24-6D7986AB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468" y="1402541"/>
            <a:ext cx="5451062" cy="51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bg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1801" y="850900"/>
            <a:ext cx="11366500" cy="48894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57250">
              <a:defRPr/>
            </a:pPr>
            <a:r>
              <a:rPr lang="en-US" sz="3400" b="1" dirty="0">
                <a:solidFill>
                  <a:srgbClr val="FF0000"/>
                </a:solidFill>
              </a:rPr>
              <a:t>1. </a:t>
            </a:r>
            <a:r>
              <a:rPr lang="vi-VN" sz="3400" b="1" dirty="0">
                <a:solidFill>
                  <a:srgbClr val="FF0000"/>
                </a:solidFill>
                <a:latin typeface="Calibri"/>
              </a:rPr>
              <a:t>Chia sẻ về những nhiệm vụ được giao</a:t>
            </a:r>
            <a:endParaRPr lang="en-US" sz="3400" dirty="0">
              <a:solidFill>
                <a:prstClr val="black"/>
              </a:solidFill>
            </a:endParaRPr>
          </a:p>
          <a:p>
            <a:pPr marL="267891" indent="-267891" algn="just" defTabSz="857250">
              <a:buFontTx/>
              <a:buChar char="-"/>
              <a:defRPr/>
            </a:pP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những nhiệm vụ em được phân công ở trường. </a:t>
            </a:r>
          </a:p>
          <a:p>
            <a:pPr marL="267891" indent="-267891" algn="just" defTabSz="857250">
              <a:buFontTx/>
              <a:buChar char="-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về cách em thực hiện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 đó:</a:t>
            </a:r>
          </a:p>
          <a:p>
            <a:pPr algn="just" defTabSz="857250">
              <a:defRPr/>
            </a:pP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ghi nhớ nhiệm vụ;</a:t>
            </a:r>
          </a:p>
          <a:p>
            <a:pPr algn="just" defTabSz="857250">
              <a:defRPr/>
            </a:pP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quản lí thời gian và tiến độ thực hiện nhiệm vụ;</a:t>
            </a:r>
          </a:p>
          <a:p>
            <a:pPr algn="just" defTabSz="857250">
              <a:defRPr/>
            </a:pP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giải quyết nhiệm vụ khi gặp khó khăn.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7084B-3CF0-96C7-72E8-2E76DBFB14D1}"/>
              </a:ext>
            </a:extLst>
          </p:cNvPr>
          <p:cNvSpPr txBox="1"/>
          <p:nvPr/>
        </p:nvSpPr>
        <p:spPr>
          <a:xfrm>
            <a:off x="-1" y="1027170"/>
            <a:ext cx="963561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nl-NL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 RỘNG VÀ TỔNG KẾT CHỦ ĐỀ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30" y="-271308"/>
            <a:ext cx="15066335" cy="450820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124" y="1429434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1297173" y="828632"/>
            <a:ext cx="940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48486" y="5754102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Chia 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211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C95A9F12-D169-44D8-92F1-F921B7E0B7C6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419BF5-73A6-447E-9086-7D33F1017E98}"/>
              </a:ext>
            </a:extLst>
          </p:cNvPr>
          <p:cNvSpPr txBox="1"/>
          <p:nvPr/>
        </p:nvSpPr>
        <p:spPr>
          <a:xfrm>
            <a:off x="855406" y="707023"/>
            <a:ext cx="104811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30000"/>
              </a:lnSpc>
            </a:pPr>
            <a:endParaRPr lang="en-US" sz="20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9" name="Picture 6" descr="CÔNG TY TNHH AN PHƯỚC BOOKS VIỆT NAM">
            <a:extLst>
              <a:ext uri="{FF2B5EF4-FFF2-40B4-BE49-F238E27FC236}">
                <a16:creationId xmlns:a16="http://schemas.microsoft.com/office/drawing/2014/main" id="{9871CDE2-8BCC-47AC-8E89-BB74CB7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719">
            <a:off x="9753202" y="4523260"/>
            <a:ext cx="1998963" cy="19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219</Words>
  <Application>Microsoft Office PowerPoint</Application>
  <PresentationFormat>Widescreen</PresentationFormat>
  <Paragraphs>27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Century Gothic</vt:lpstr>
      <vt:lpstr>等线</vt:lpstr>
      <vt:lpstr>Times New Roman</vt:lpstr>
      <vt:lpstr>Wingdings 3</vt:lpstr>
      <vt:lpstr>Custom Design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63</cp:revision>
  <dcterms:created xsi:type="dcterms:W3CDTF">2023-09-21T00:35:21Z</dcterms:created>
  <dcterms:modified xsi:type="dcterms:W3CDTF">2026-04-29T07:20:51Z</dcterms:modified>
</cp:coreProperties>
</file>