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 id="2147483724" r:id="rId5"/>
    <p:sldMasterId id="2147483736" r:id="rId6"/>
    <p:sldMasterId id="2147483748" r:id="rId7"/>
    <p:sldMasterId id="2147483757" r:id="rId8"/>
  </p:sldMasterIdLst>
  <p:notesMasterIdLst>
    <p:notesMasterId r:id="rId35"/>
  </p:notesMasterIdLst>
  <p:sldIdLst>
    <p:sldId id="3214" r:id="rId9"/>
    <p:sldId id="260" r:id="rId10"/>
    <p:sldId id="286" r:id="rId11"/>
    <p:sldId id="320" r:id="rId12"/>
    <p:sldId id="3226" r:id="rId13"/>
    <p:sldId id="3215" r:id="rId14"/>
    <p:sldId id="258" r:id="rId15"/>
    <p:sldId id="3194" r:id="rId16"/>
    <p:sldId id="3212" r:id="rId17"/>
    <p:sldId id="3216" r:id="rId18"/>
    <p:sldId id="3227" r:id="rId19"/>
    <p:sldId id="256" r:id="rId20"/>
    <p:sldId id="321" r:id="rId21"/>
    <p:sldId id="311" r:id="rId22"/>
    <p:sldId id="3218" r:id="rId23"/>
    <p:sldId id="3229" r:id="rId24"/>
    <p:sldId id="3230" r:id="rId25"/>
    <p:sldId id="3231" r:id="rId26"/>
    <p:sldId id="3232" r:id="rId27"/>
    <p:sldId id="3228" r:id="rId28"/>
    <p:sldId id="3219" r:id="rId29"/>
    <p:sldId id="705" r:id="rId30"/>
    <p:sldId id="7779" r:id="rId31"/>
    <p:sldId id="7780" r:id="rId32"/>
    <p:sldId id="7781" r:id="rId33"/>
    <p:sldId id="321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10299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6276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2025/10/8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2025/10/8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2025/10/8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310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590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518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986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513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664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48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2072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534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91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693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299390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37707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7354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953934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14226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4546098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36698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13474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8189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6205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1"/>
            <a:ext cx="2743200" cy="365125"/>
          </a:xfrm>
          <a:prstGeom prst="rect">
            <a:avLst/>
          </a:prstGeom>
        </p:spPr>
        <p:txBody>
          <a:bodyPr/>
          <a:lstStyle/>
          <a:p>
            <a:fld id="{A7785B3E-8AAE-47DB-A744-2A531A51ACC8}" type="datetimeFigureOut">
              <a:rPr lang="en-US" smtClean="0"/>
              <a:t>10/8/2025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1"/>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46985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920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90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33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483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289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4990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642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01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203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616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261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40348190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26172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66344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261972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661833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1261117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220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2025/10/8</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28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23512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337086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330962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564813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88928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73709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047107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14516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2923455E-3500-4D7D-8126-86E987962AA1}" type="datetimeFigureOut">
              <a:rPr lang="en-US" smtClean="0"/>
              <a:t>10/8/2025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60478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5.jp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11.jpg"/><Relationship Id="rId4" Type="http://schemas.openxmlformats.org/officeDocument/2006/relationships/slideLayout" Target="../slideLayouts/slideLayout8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AE5813CC-016D-9C47-05D5-40C639693D2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10/8/2025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95109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4083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93715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5236863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1860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7.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xm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28.gif"/><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gi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2.png"/><Relationship Id="rId5" Type="http://schemas.openxmlformats.org/officeDocument/2006/relationships/image" Target="../media/image42.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45.png"/><Relationship Id="rId7" Type="http://schemas.openxmlformats.org/officeDocument/2006/relationships/image" Target="../media/image68.gif"/><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46.png"/><Relationship Id="rId9"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7.xml"/><Relationship Id="rId5" Type="http://schemas.openxmlformats.org/officeDocument/2006/relationships/image" Target="../media/image31.gi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2064-171D-B75D-CDEC-423B0EB5C1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A6AE295-9BF9-339D-2888-3C306202C08D}"/>
              </a:ext>
            </a:extLst>
          </p:cNvPr>
          <p:cNvSpPr>
            <a:spLocks noGrp="1"/>
          </p:cNvSpPr>
          <p:nvPr>
            <p:ph type="subTitle" idx="1"/>
          </p:nvPr>
        </p:nvSpPr>
        <p:spPr/>
        <p:txBody>
          <a:bodyPr/>
          <a:lstStyle/>
          <a:p>
            <a:endParaRPr lang="en-US"/>
          </a:p>
        </p:txBody>
      </p:sp>
      <p:pic>
        <p:nvPicPr>
          <p:cNvPr id="4" name="Bài hát Giây - Thế kỉ">
            <a:hlinkClick r:id="" action="ppaction://media"/>
            <a:extLst>
              <a:ext uri="{FF2B5EF4-FFF2-40B4-BE49-F238E27FC236}">
                <a16:creationId xmlns:a16="http://schemas.microsoft.com/office/drawing/2014/main" id="{63594472-E2AC-5AFF-4226-778B3E968A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7" y="0"/>
            <a:ext cx="12192000" cy="6858000"/>
          </a:xfrm>
          <a:prstGeom prst="rect">
            <a:avLst/>
          </a:prstGeom>
        </p:spPr>
      </p:pic>
    </p:spTree>
    <p:extLst>
      <p:ext uri="{BB962C8B-B14F-4D97-AF65-F5344CB8AC3E}">
        <p14:creationId xmlns:p14="http://schemas.microsoft.com/office/powerpoint/2010/main" val="42150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7" name="Picture 6" descr="A yellow and blue letters&#10;&#10;AI-generated content may be incorrect.">
            <a:extLst>
              <a:ext uri="{FF2B5EF4-FFF2-40B4-BE49-F238E27FC236}">
                <a16:creationId xmlns:a16="http://schemas.microsoft.com/office/drawing/2014/main" id="{F289CBAA-B556-2A34-51BD-FD3A6342E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2864" y="2114165"/>
            <a:ext cx="9197163" cy="320643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Cambria" panose="02040503050406030204" pitchFamily="18" charset="0"/>
                  <a:ea typeface="Cambria" panose="02040503050406030204" pitchFamily="18" charset="0"/>
                </a:rPr>
                <a:t>100</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847" y="303493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7205" y="437850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oraemon : Nobita Và Chuyến Phiêu Lưu Vào Xứ Quỷ (2007) - Backdrops — The  Movie Database (TMDB)">
            <a:extLst>
              <a:ext uri="{FF2B5EF4-FFF2-40B4-BE49-F238E27FC236}">
                <a16:creationId xmlns:a16="http://schemas.microsoft.com/office/drawing/2014/main" id="{8E976F25-54BA-4CF7-99E6-3ECD6EDCD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0">
            <a:hlinkClick r:id="" action="ppaction://media"/>
            <a:extLst>
              <a:ext uri="{FF2B5EF4-FFF2-40B4-BE49-F238E27FC236}">
                <a16:creationId xmlns:a16="http://schemas.microsoft.com/office/drawing/2014/main" id="{D6645F35-62F6-4C75-A896-5026BAD7E9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1543050"/>
            <a:ext cx="609600" cy="609600"/>
          </a:xfrm>
          <a:prstGeom prst="rect">
            <a:avLst/>
          </a:prstGeom>
        </p:spPr>
      </p:pic>
      <p:pic>
        <p:nvPicPr>
          <p:cNvPr id="4" name="Picture 3">
            <a:extLst>
              <a:ext uri="{FF2B5EF4-FFF2-40B4-BE49-F238E27FC236}">
                <a16:creationId xmlns:a16="http://schemas.microsoft.com/office/drawing/2014/main" id="{7C069F76-44BD-90BC-5FB7-637721C75F54}"/>
              </a:ext>
            </a:extLst>
          </p:cNvPr>
          <p:cNvPicPr>
            <a:picLocks noChangeAspect="1"/>
          </p:cNvPicPr>
          <p:nvPr/>
        </p:nvPicPr>
        <p:blipFill>
          <a:blip r:embed="rId6"/>
          <a:stretch>
            <a:fillRect/>
          </a:stretch>
        </p:blipFill>
        <p:spPr>
          <a:xfrm>
            <a:off x="2008780" y="5295099"/>
            <a:ext cx="9662997" cy="1286367"/>
          </a:xfrm>
          <a:prstGeom prst="rect">
            <a:avLst/>
          </a:prstGeom>
        </p:spPr>
      </p:pic>
    </p:spTree>
    <p:extLst>
      <p:ext uri="{BB962C8B-B14F-4D97-AF65-F5344CB8AC3E}">
        <p14:creationId xmlns:p14="http://schemas.microsoft.com/office/powerpoint/2010/main" val="20947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54552" y="235975"/>
            <a:ext cx="10500851" cy="2654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851262-426F-4FF3-95F6-4FE3FB3D135B}"/>
              </a:ext>
            </a:extLst>
          </p:cNvPr>
          <p:cNvSpPr txBox="1"/>
          <p:nvPr/>
        </p:nvSpPr>
        <p:spPr>
          <a:xfrm>
            <a:off x="973394" y="412955"/>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60 giây = </a:t>
            </a: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phút</a:t>
            </a:r>
            <a:endParaRPr kumimoji="0" lang="en-US" sz="9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6653645" y="3672113"/>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5</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671600" y="5191008"/>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854552" y="362389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4476" y="36721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9303" y="52801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50360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653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54552" y="235975"/>
            <a:ext cx="10500851" cy="2654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5851262-426F-4FF3-95F6-4FE3FB3D135B}"/>
              </a:ext>
            </a:extLst>
          </p:cNvPr>
          <p:cNvSpPr txBox="1"/>
          <p:nvPr/>
        </p:nvSpPr>
        <p:spPr>
          <a:xfrm>
            <a:off x="973394" y="412955"/>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phút = </a:t>
            </a: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9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giây</a:t>
            </a:r>
            <a:endParaRPr kumimoji="0" lang="en-US" sz="9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854552" y="346226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120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671600" y="5191008"/>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200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6671600" y="3522745"/>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10</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1524" y="357096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9303" y="52801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99101" y="3293754"/>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963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2A7C4D-1941-41D0-93E3-844B697E8EDD}"/>
              </a:ext>
            </a:extLst>
          </p:cNvPr>
          <p:cNvSpPr/>
          <p:nvPr/>
        </p:nvSpPr>
        <p:spPr>
          <a:xfrm>
            <a:off x="811161" y="135074"/>
            <a:ext cx="10500851" cy="309903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2BEF466D-3918-4916-972C-C65993B9E86A}"/>
              </a:ext>
            </a:extLst>
          </p:cNvPr>
          <p:cNvSpPr/>
          <p:nvPr/>
        </p:nvSpPr>
        <p:spPr>
          <a:xfrm>
            <a:off x="6446748"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45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2DB2DBC-92AD-4ABB-9C79-6C72A72B5371}"/>
              </a:ext>
            </a:extLst>
          </p:cNvPr>
          <p:cNvSpPr/>
          <p:nvPr/>
        </p:nvSpPr>
        <p:spPr>
          <a:xfrm>
            <a:off x="876773" y="5191007"/>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60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C1126C3-47AA-49C3-AE4D-B788E6551AD5}"/>
              </a:ext>
            </a:extLst>
          </p:cNvPr>
          <p:cNvSpPr/>
          <p:nvPr/>
        </p:nvSpPr>
        <p:spPr>
          <a:xfrm>
            <a:off x="6446748" y="3608703"/>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50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5B8BBF4-27D9-4FA2-93AE-7C8503E783BC}"/>
              </a:ext>
            </a:extLst>
          </p:cNvPr>
          <p:cNvSpPr/>
          <p:nvPr/>
        </p:nvSpPr>
        <p:spPr>
          <a:xfrm>
            <a:off x="854552" y="3623890"/>
            <a:ext cx="4683803" cy="123001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15 giây</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6" descr="Káº¿t quáº£ hÃ¬nh áº£nh cho right wrong tick icon">
            <a:extLst>
              <a:ext uri="{FF2B5EF4-FFF2-40B4-BE49-F238E27FC236}">
                <a16:creationId xmlns:a16="http://schemas.microsoft.com/office/drawing/2014/main" id="{6278EFBF-1FDE-410E-B076-94E27D01C6A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4476" y="36721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0AB4A99F-3C84-4243-8187-9C24C155D5E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84451" y="369786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a:extLst>
              <a:ext uri="{FF2B5EF4-FFF2-40B4-BE49-F238E27FC236}">
                <a16:creationId xmlns:a16="http://schemas.microsoft.com/office/drawing/2014/main" id="{E7C59C55-C2BA-45B5-A947-7777B64805E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387" y="52258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3DB106BF-DA51-462D-A8AD-7C816D19F22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42213" y="524368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C5C04A-945D-4BBA-8C99-26D2F09F4F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2549" y="389737"/>
            <a:ext cx="2586129" cy="2586129"/>
          </a:xfrm>
          <a:prstGeom prst="rect">
            <a:avLst/>
          </a:prstGeom>
        </p:spPr>
      </p:pic>
      <p:sp>
        <p:nvSpPr>
          <p:cNvPr id="25" name="Rectangle 24">
            <a:extLst>
              <a:ext uri="{FF2B5EF4-FFF2-40B4-BE49-F238E27FC236}">
                <a16:creationId xmlns:a16="http://schemas.microsoft.com/office/drawing/2014/main" id="{0916FD54-F464-4C78-A987-58D2BEBD1F44}"/>
              </a:ext>
            </a:extLst>
          </p:cNvPr>
          <p:cNvSpPr/>
          <p:nvPr/>
        </p:nvSpPr>
        <p:spPr>
          <a:xfrm rot="16208755" flipH="1">
            <a:off x="5420885" y="1225976"/>
            <a:ext cx="45719" cy="9236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vector graphics&#10;&#10;Description automatically generated">
            <a:extLst>
              <a:ext uri="{FF2B5EF4-FFF2-40B4-BE49-F238E27FC236}">
                <a16:creationId xmlns:a16="http://schemas.microsoft.com/office/drawing/2014/main" id="{2A5A1258-E4C5-432B-9932-FB6541D428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9275" y="-3045875"/>
            <a:ext cx="2969329" cy="2791169"/>
          </a:xfrm>
          <a:prstGeom prst="rect">
            <a:avLst/>
          </a:prstGeom>
        </p:spPr>
      </p:pic>
    </p:spTree>
    <p:extLst>
      <p:ext uri="{BB962C8B-B14F-4D97-AF65-F5344CB8AC3E}">
        <p14:creationId xmlns:p14="http://schemas.microsoft.com/office/powerpoint/2010/main" val="19287162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par>
                                <p:cTn id="22" presetID="1" presetClass="emph" presetSubtype="2" fill="hold" grpId="0" nodeType="withEffect">
                                  <p:stCondLst>
                                    <p:cond delay="0"/>
                                  </p:stCondLst>
                                  <p:childTnLst>
                                    <p:animClr clrSpc="rgb" dir="cw">
                                      <p:cBhvr>
                                        <p:cTn id="23" dur="2000" fill="hold"/>
                                        <p:tgtEl>
                                          <p:spTgt spid="14"/>
                                        </p:tgtEl>
                                        <p:attrNameLst>
                                          <p:attrName>fillcolor</p:attrName>
                                        </p:attrNameLst>
                                      </p:cBhvr>
                                      <p:to>
                                        <a:srgbClr val="FFFF00"/>
                                      </p:to>
                                    </p:animClr>
                                    <p:set>
                                      <p:cBhvr>
                                        <p:cTn id="24" dur="2000" fill="hold"/>
                                        <p:tgtEl>
                                          <p:spTgt spid="14"/>
                                        </p:tgtEl>
                                        <p:attrNameLst>
                                          <p:attrName>fill.type</p:attrName>
                                        </p:attrNameLst>
                                      </p:cBhvr>
                                      <p:to>
                                        <p:strVal val="solid"/>
                                      </p:to>
                                    </p:set>
                                    <p:set>
                                      <p:cBhvr>
                                        <p:cTn id="2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4" name="Picture 3" descr="A blue and orange text&#10;&#10;AI-generated content may be incorrect.">
            <a:extLst>
              <a:ext uri="{FF2B5EF4-FFF2-40B4-BE49-F238E27FC236}">
                <a16:creationId xmlns:a16="http://schemas.microsoft.com/office/drawing/2014/main" id="{F4A8B40D-E873-BA00-B0D2-0F32462C5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E84C5DC2-44C1-4E71-4A7E-D8BDE99C2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3200" y="76200"/>
            <a:ext cx="1384101" cy="1384101"/>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mbria" panose="02040503050406030204" pitchFamily="18" charset="0"/>
                <a:ea typeface="Cambria" panose="02040503050406030204" pitchFamily="18"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iết kế chưa có tên (2)">
            <a:hlinkClick r:id="" action="ppaction://media"/>
            <a:extLst>
              <a:ext uri="{FF2B5EF4-FFF2-40B4-BE49-F238E27FC236}">
                <a16:creationId xmlns:a16="http://schemas.microsoft.com/office/drawing/2014/main" id="{D5F9A478-3B81-788F-371D-7418FA8C58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607</Words>
  <Application>Microsoft Office PowerPoint</Application>
  <PresentationFormat>Widescreen</PresentationFormat>
  <Paragraphs>100</Paragraphs>
  <Slides>26</Slides>
  <Notes>6</Notes>
  <HiddenSlides>0</HiddenSlides>
  <MMClips>15</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26</vt:i4>
      </vt:variant>
    </vt:vector>
  </HeadingPairs>
  <TitlesOfParts>
    <vt:vector size="43" baseType="lpstr">
      <vt:lpstr>Merienda One</vt:lpstr>
      <vt:lpstr>庞门正道标题体</vt:lpstr>
      <vt:lpstr>Arial</vt:lpstr>
      <vt:lpstr>Calibri</vt:lpstr>
      <vt:lpstr>Calibri Light</vt:lpstr>
      <vt:lpstr>Cambria</vt:lpstr>
      <vt:lpstr>Times New Roman</vt:lpstr>
      <vt:lpstr>UTM Cookies</vt:lpstr>
      <vt:lpstr>Wingdings</vt:lpstr>
      <vt:lpstr>千图网海量PPT模板www.58pic.com​​</vt:lpstr>
      <vt:lpstr>Office 主题​​</vt:lpstr>
      <vt:lpstr>1_Office Theme</vt:lpstr>
      <vt:lpstr>Office Theme</vt:lpstr>
      <vt:lpstr>Custom Design</vt:lpstr>
      <vt:lpstr>2_Office Theme</vt:lpstr>
      <vt:lpstr>The Fruit Box Thesis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2023-08-13T14:57:56Z</dcterms:created>
  <dcterms:modified xsi:type="dcterms:W3CDTF">2025-10-08T12:45:52Z</dcterms:modified>
</cp:coreProperties>
</file>