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7"/>
  </p:notesMasterIdLst>
  <p:sldIdLst>
    <p:sldId id="260" r:id="rId3"/>
    <p:sldId id="302" r:id="rId4"/>
    <p:sldId id="304" r:id="rId5"/>
    <p:sldId id="306" r:id="rId6"/>
    <p:sldId id="307" r:id="rId7"/>
    <p:sldId id="308" r:id="rId8"/>
    <p:sldId id="257" r:id="rId9"/>
    <p:sldId id="303" r:id="rId10"/>
    <p:sldId id="4411" r:id="rId11"/>
    <p:sldId id="265" r:id="rId12"/>
    <p:sldId id="266" r:id="rId13"/>
    <p:sldId id="315" r:id="rId14"/>
    <p:sldId id="322" r:id="rId15"/>
    <p:sldId id="3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95" autoAdjust="0"/>
  </p:normalViewPr>
  <p:slideViewPr>
    <p:cSldViewPr snapToGrid="0">
      <p:cViewPr varScale="1">
        <p:scale>
          <a:sx n="66" d="100"/>
          <a:sy n="66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80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: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“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quirrels_protecting_Earth_202603231943">
            <a:hlinkClick r:id="" action="ppaction://media"/>
            <a:extLst>
              <a:ext uri="{FF2B5EF4-FFF2-40B4-BE49-F238E27FC236}">
                <a16:creationId xmlns:a16="http://schemas.microsoft.com/office/drawing/2014/main" id="{D7E111AA-F0A2-A5B5-1664-4126A6535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F8AB-80E5-CDDF-2B06-D0BCDC19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73106-F73C-A44B-C9FF-AA8B3B9DED4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BC71F2-95B6-C767-A88D-A84C46E6B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rds_on_wire_202603241541">
            <a:hlinkClick r:id="" action="ppaction://media"/>
            <a:extLst>
              <a:ext uri="{FF2B5EF4-FFF2-40B4-BE49-F238E27FC236}">
                <a16:creationId xmlns:a16="http://schemas.microsoft.com/office/drawing/2014/main" id="{F94F7CE4-B9D6-9C38-8145-92E2D5763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255</Words>
  <Application>Microsoft Office PowerPoint</Application>
  <PresentationFormat>Widescreen</PresentationFormat>
  <Paragraphs>52</Paragraphs>
  <Slides>14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#9Slide05 SVNUT Triumph</vt:lpstr>
      <vt:lpstr>#9Slide07 Altus</vt:lpstr>
      <vt:lpstr>Arial</vt:lpstr>
      <vt:lpstr>Calibri</vt:lpstr>
      <vt:lpstr>Cambria</vt:lpstr>
      <vt:lpstr>Cambria Math</vt:lpstr>
      <vt:lpstr>Comfortaa</vt:lpstr>
      <vt:lpstr>Fredoka One</vt:lpstr>
      <vt:lpstr>Holtwood One SC</vt:lpstr>
      <vt:lpstr>MS Mincho</vt:lpstr>
      <vt:lpstr>Times New Roman</vt:lpstr>
      <vt:lpstr>Math Lesson by Slidesgo</vt:lpstr>
      <vt:lpstr>1_Math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creator>Thao Tran</dc:creator>
  <cp:lastModifiedBy>PC</cp:lastModifiedBy>
  <cp:revision>36</cp:revision>
  <dcterms:created xsi:type="dcterms:W3CDTF">2024-01-09T07:55:53Z</dcterms:created>
  <dcterms:modified xsi:type="dcterms:W3CDTF">2026-04-29T06:55:18Z</dcterms:modified>
</cp:coreProperties>
</file>