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1"/>
  </p:notesMasterIdLst>
  <p:sldIdLst>
    <p:sldId id="258" r:id="rId3"/>
    <p:sldId id="259" r:id="rId4"/>
    <p:sldId id="260" r:id="rId5"/>
    <p:sldId id="262" r:id="rId6"/>
    <p:sldId id="310" r:id="rId7"/>
    <p:sldId id="282" r:id="rId8"/>
    <p:sldId id="264" r:id="rId9"/>
    <p:sldId id="265" r:id="rId10"/>
    <p:sldId id="286" r:id="rId11"/>
    <p:sldId id="303" r:id="rId12"/>
    <p:sldId id="290" r:id="rId13"/>
    <p:sldId id="291" r:id="rId14"/>
    <p:sldId id="293" r:id="rId15"/>
    <p:sldId id="295" r:id="rId16"/>
    <p:sldId id="296" r:id="rId17"/>
    <p:sldId id="298" r:id="rId18"/>
    <p:sldId id="4411" r:id="rId19"/>
    <p:sldId id="311" r:id="rId20"/>
    <p:sldId id="4412" r:id="rId21"/>
    <p:sldId id="312" r:id="rId22"/>
    <p:sldId id="300" r:id="rId23"/>
    <p:sldId id="313" r:id="rId24"/>
    <p:sldId id="314" r:id="rId25"/>
    <p:sldId id="305" r:id="rId26"/>
    <p:sldId id="306" r:id="rId27"/>
    <p:sldId id="257" r:id="rId28"/>
    <p:sldId id="308" r:id="rId29"/>
    <p:sldId id="3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6D2C-8550-4273-83A9-3C00041B8B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CA9D-254E-43AA-A349-EC3C493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 err="1"/>
              <a:t>Nguồn</a:t>
            </a:r>
            <a:r>
              <a:rPr lang="en-US" baseline="0" dirty="0"/>
              <a:t> : </a:t>
            </a:r>
            <a:r>
              <a:rPr lang="en-US" baseline="0" dirty="0" err="1"/>
              <a:t>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3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B81C-C470-40B5-8D96-2C51A41DE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76381"/>
      </p:ext>
    </p:extLst>
  </p:cSld>
  <p:clrMapOvr>
    <a:masterClrMapping/>
  </p:clrMapOvr>
  <p:transition advClick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E4895-A8DF-4190-9805-D20C0AB91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64777"/>
      </p:ext>
    </p:extLst>
  </p:cSld>
  <p:clrMapOvr>
    <a:masterClrMapping/>
  </p:clrMapOvr>
  <p:transition advClick="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F9B8-AFF7-4952-8A3D-1A068DDF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37718"/>
      </p:ext>
    </p:extLst>
  </p:cSld>
  <p:clrMapOvr>
    <a:masterClrMapping/>
  </p:clrMapOvr>
  <p:transition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7869-76E4-4E25-9C0F-CBEBE03A6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52950"/>
      </p:ext>
    </p:extLst>
  </p:cSld>
  <p:clrMapOvr>
    <a:masterClrMapping/>
  </p:clrMapOvr>
  <p:transition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2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F84A9-40CB-445D-BFED-06ECB0668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271827"/>
      </p:ext>
    </p:extLst>
  </p:cSld>
  <p:clrMapOvr>
    <a:masterClrMapping/>
  </p:clrMapOvr>
  <p:transition advClick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4FD50-0685-4CD0-A3FF-98055B67A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97803"/>
      </p:ext>
    </p:extLst>
  </p:cSld>
  <p:clrMapOvr>
    <a:masterClrMapping/>
  </p:clrMapOvr>
  <p:transition advClick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26-13C1-42FB-9A3C-7E3ADFD8F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93694"/>
      </p:ext>
    </p:extLst>
  </p:cSld>
  <p:clrMapOvr>
    <a:masterClrMapping/>
  </p:clrMapOvr>
  <p:transition advClick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156D-4D29-4E2B-BCE8-4886D01AD4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84384"/>
      </p:ext>
    </p:extLst>
  </p:cSld>
  <p:clrMapOvr>
    <a:masterClrMapping/>
  </p:clrMapOvr>
  <p:transition advClick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19C4B-E8AB-4560-8258-CE0BB90B7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957682"/>
      </p:ext>
    </p:extLst>
  </p:cSld>
  <p:clrMapOvr>
    <a:masterClrMapping/>
  </p:clrMapOvr>
  <p:transition advClick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80B2B-8295-49EE-AD0A-1FD8511C1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44566"/>
      </p:ext>
    </p:extLst>
  </p:cSld>
  <p:clrMapOvr>
    <a:masterClrMapping/>
  </p:clrMapOvr>
  <p:transition advClick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0A8D-5248-4775-8E0E-7C1C5F558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40472"/>
      </p:ext>
    </p:extLst>
  </p:cSld>
  <p:clrMapOvr>
    <a:masterClrMapping/>
  </p:clrMapOvr>
  <p:transition advClick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1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9.gif"/><Relationship Id="rId5" Type="http://schemas.openxmlformats.org/officeDocument/2006/relationships/image" Target="../media/image6.jp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gif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EDCC6-6ECA-4C6A-B7D0-533DD79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796443"/>
            <a:ext cx="4339864" cy="5055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1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ck_of_swallows_202603241716">
            <a:hlinkClick r:id="" action="ppaction://media"/>
            <a:extLst>
              <a:ext uri="{FF2B5EF4-FFF2-40B4-BE49-F238E27FC236}">
                <a16:creationId xmlns:a16="http://schemas.microsoft.com/office/drawing/2014/main" id="{713B677F-B150-698E-290D-BCF071520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364" y="0"/>
            <a:ext cx="122853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F1400C-6351-B0C9-B1E2-77A7DA47E4C2}"/>
              </a:ext>
            </a:extLst>
          </p:cNvPr>
          <p:cNvSpPr/>
          <p:nvPr/>
        </p:nvSpPr>
        <p:spPr>
          <a:xfrm>
            <a:off x="3039762" y="5770605"/>
            <a:ext cx="6067168" cy="593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én</a:t>
            </a:r>
            <a:r>
              <a:rPr lang="en-US" sz="2800" dirty="0"/>
              <a:t> chao </a:t>
            </a:r>
            <a:r>
              <a:rPr lang="en-US" sz="2800" dirty="0" err="1"/>
              <a:t>liệng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03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0E16D5BE-DD6A-7F47-6676-79AD67648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2067864" y="2208130"/>
            <a:ext cx="2403133" cy="328120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5583816" y="2788953"/>
            <a:ext cx="2497655" cy="3146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" y="1441756"/>
            <a:ext cx="184653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937838"/>
            <a:ext cx="1932668" cy="1932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7" y="1657137"/>
            <a:ext cx="2304828" cy="2337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289503"/>
            <a:ext cx="1740956" cy="1740956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8" y="162185"/>
            <a:ext cx="5992813" cy="24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id="{A4ED0E47-2B5B-5054-55CC-556065B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357519" y="1543050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0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13444844" y="3076860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6864872" y="946219"/>
            <a:ext cx="3341808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thơm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C -0.02201 0.03958 -0.07878 0.03148 -0.12643 -0.01644 C -0.17526 -0.06482 -0.19701 -0.13426 -0.17435 -0.17292 C -0.15235 -0.21343 -0.17409 -0.28218 -0.22292 -0.33079 C -0.27097 -0.37871 -0.32695 -0.38635 -0.34883 -0.34653 " pathEditMode="relative" rAng="2160000" ptsTypes="AAAAA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73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0" y="-899653"/>
            <a:ext cx="9405257" cy="7765983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712970" y="3641271"/>
            <a:ext cx="9405257" cy="3225059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338657" y="5111463"/>
            <a:ext cx="3040738" cy="204419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98E5ACE-B9E5-435E-85BB-D148D2C88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flipH="1">
            <a:off x="-496091" y="444159"/>
            <a:ext cx="3133685" cy="22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F3CF5-F856-FF86-9E8D-8F318AB64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9988" y="2240216"/>
            <a:ext cx="847417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>
            <a:extLst>
              <a:ext uri="{FF2B5EF4-FFF2-40B4-BE49-F238E27FC236}">
                <a16:creationId xmlns:a16="http://schemas.microsoft.com/office/drawing/2014/main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26EDC-0C17-4972-B363-A5CDBBFD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631</Words>
  <Application>Microsoft Office PowerPoint</Application>
  <PresentationFormat>Widescreen</PresentationFormat>
  <Paragraphs>95</Paragraphs>
  <Slides>28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宋体</vt:lpstr>
      <vt:lpstr>Arial</vt:lpstr>
      <vt:lpstr>Arial-Rounded</vt:lpstr>
      <vt:lpstr>Calibri</vt:lpstr>
      <vt:lpstr>Cambria</vt:lpstr>
      <vt:lpstr>等线</vt:lpstr>
      <vt:lpstr>Times New Roman</vt:lpstr>
      <vt:lpstr>UTM Showcard</vt:lpstr>
      <vt:lpstr>Wingdings-Regular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31</cp:revision>
  <dcterms:created xsi:type="dcterms:W3CDTF">2024-01-10T04:32:34Z</dcterms:created>
  <dcterms:modified xsi:type="dcterms:W3CDTF">2026-04-29T06:47:36Z</dcterms:modified>
</cp:coreProperties>
</file>