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28" y="98199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xmlns="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321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Meiryo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19</cp:revision>
  <dcterms:created xsi:type="dcterms:W3CDTF">2024-01-11T11:19:48Z</dcterms:created>
  <dcterms:modified xsi:type="dcterms:W3CDTF">2026-04-29T07:10:05Z</dcterms:modified>
</cp:coreProperties>
</file>