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11"/>
  </p:notesMasterIdLst>
  <p:sldIdLst>
    <p:sldId id="298" r:id="rId3"/>
    <p:sldId id="273" r:id="rId4"/>
    <p:sldId id="260" r:id="rId5"/>
    <p:sldId id="312" r:id="rId6"/>
    <p:sldId id="315" r:id="rId7"/>
    <p:sldId id="290" r:id="rId8"/>
    <p:sldId id="265" r:id="rId9"/>
    <p:sldId id="31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3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11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0BF66-A63F-40D2-B433-977E0D9223A2}"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CEDF-8780-426C-AABB-9187F3BE669B}" type="slidenum">
              <a:rPr lang="en-US" smtClean="0"/>
              <a:t>‹#›</a:t>
            </a:fld>
            <a:endParaRPr lang="en-US"/>
          </a:p>
        </p:txBody>
      </p:sp>
    </p:spTree>
    <p:extLst>
      <p:ext uri="{BB962C8B-B14F-4D97-AF65-F5344CB8AC3E}">
        <p14:creationId xmlns:p14="http://schemas.microsoft.com/office/powerpoint/2010/main" val="30870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14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02086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826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66408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0299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35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5280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5302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22249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2923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1378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372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620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966463"/>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1601224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jpg"/><Relationship Id="rId3" Type="http://schemas.openxmlformats.org/officeDocument/2006/relationships/slideLayout" Target="../slideLayouts/slideLayout3.xml"/><Relationship Id="rId7" Type="http://schemas.openxmlformats.org/officeDocument/2006/relationships/image" Target="../media/image8.png"/><Relationship Id="rId12" Type="http://schemas.openxmlformats.org/officeDocument/2006/relationships/image" Target="../media/image12.jpeg"/><Relationship Id="rId2" Type="http://schemas.openxmlformats.org/officeDocument/2006/relationships/audio" Target="../media/media1.wav"/><Relationship Id="rId16" Type="http://schemas.openxmlformats.org/officeDocument/2006/relationships/image" Target="../media/image16.jpg"/><Relationship Id="rId1" Type="http://schemas.microsoft.com/office/2007/relationships/media" Target="../media/media1.wav"/><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jp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 Id="rId14"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27734-86CE-3240-46CA-F99768CBAB7A}"/>
              </a:ext>
            </a:extLst>
          </p:cNvPr>
          <p:cNvPicPr>
            <a:picLocks noChangeAspect="1"/>
          </p:cNvPicPr>
          <p:nvPr/>
        </p:nvPicPr>
        <p:blipFill>
          <a:blip r:embed="rId2"/>
          <a:stretch>
            <a:fillRect/>
          </a:stretch>
        </p:blipFill>
        <p:spPr>
          <a:xfrm>
            <a:off x="0" y="0"/>
            <a:ext cx="5781040" cy="6903648"/>
          </a:xfrm>
          <a:prstGeom prst="rect">
            <a:avLst/>
          </a:prstGeom>
        </p:spPr>
      </p:pic>
      <p:pic>
        <p:nvPicPr>
          <p:cNvPr id="6" name="Picture 5">
            <a:extLst>
              <a:ext uri="{FF2B5EF4-FFF2-40B4-BE49-F238E27FC236}">
                <a16:creationId xmlns:a16="http://schemas.microsoft.com/office/drawing/2014/main" id="{0419DB9B-68EA-F45F-307B-B10188BEE772}"/>
              </a:ext>
            </a:extLst>
          </p:cNvPr>
          <p:cNvPicPr>
            <a:picLocks noChangeAspect="1"/>
          </p:cNvPicPr>
          <p:nvPr/>
        </p:nvPicPr>
        <p:blipFill>
          <a:blip r:embed="rId3"/>
          <a:stretch>
            <a:fillRect/>
          </a:stretch>
        </p:blipFill>
        <p:spPr>
          <a:xfrm>
            <a:off x="6075400" y="2806115"/>
            <a:ext cx="6462320" cy="1774090"/>
          </a:xfrm>
          <a:prstGeom prst="rect">
            <a:avLst/>
          </a:prstGeom>
        </p:spPr>
      </p:pic>
    </p:spTree>
    <p:extLst>
      <p:ext uri="{BB962C8B-B14F-4D97-AF65-F5344CB8AC3E}">
        <p14:creationId xmlns:p14="http://schemas.microsoft.com/office/powerpoint/2010/main" val="12432890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8" descr="4ef6b7c9486052b6069210c143670dcb"/>
          <p:cNvPicPr>
            <a:picLocks noChangeAspect="1"/>
          </p:cNvPicPr>
          <p:nvPr/>
        </p:nvPicPr>
        <p:blipFill rotWithShape="1">
          <a:blip r:embed="rId3" cstate="screen">
            <a:extLst>
              <a:ext uri="{28A0092B-C50C-407E-A947-70E740481C1C}">
                <a14:useLocalDpi xmlns:a14="http://schemas.microsoft.com/office/drawing/2010/main"/>
              </a:ext>
            </a:extLst>
          </a:blip>
          <a:srcRect t="-4082"/>
          <a:stretch>
            <a:fillRect/>
          </a:stretch>
        </p:blipFill>
        <p:spPr>
          <a:xfrm>
            <a:off x="0" y="246185"/>
            <a:ext cx="4796016" cy="1878330"/>
          </a:xfrm>
          <a:prstGeom prst="rect">
            <a:avLst/>
          </a:prstGeom>
        </p:spPr>
      </p:pic>
      <p:pic>
        <p:nvPicPr>
          <p:cNvPr id="2" name="PA_图片 4">
            <a:extLst>
              <a:ext uri="{FF2B5EF4-FFF2-40B4-BE49-F238E27FC236}">
                <a16:creationId xmlns:a16="http://schemas.microsoft.com/office/drawing/2014/main" id="{B69F4D7D-C114-16E0-EC41-8CE81CDC86A3}"/>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874787" y="1979408"/>
            <a:ext cx="8572911" cy="2728392"/>
          </a:xfrm>
          <a:prstGeom prst="rect">
            <a:avLst/>
          </a:prstGeom>
        </p:spPr>
      </p:pic>
      <p:sp>
        <p:nvSpPr>
          <p:cNvPr id="3" name="TextBox 2">
            <a:extLst>
              <a:ext uri="{FF2B5EF4-FFF2-40B4-BE49-F238E27FC236}">
                <a16:creationId xmlns:a16="http://schemas.microsoft.com/office/drawing/2014/main" id="{8E9F9D0A-2276-98F6-655C-F57441E65B4B}"/>
              </a:ext>
            </a:extLst>
          </p:cNvPr>
          <p:cNvSpPr txBox="1"/>
          <p:nvPr/>
        </p:nvSpPr>
        <p:spPr>
          <a:xfrm flipH="1">
            <a:off x="2261300" y="2891206"/>
            <a:ext cx="7425907" cy="1200329"/>
          </a:xfrm>
          <a:prstGeom prst="rect">
            <a:avLst/>
          </a:prstGeom>
          <a:noFill/>
        </p:spPr>
        <p:txBody>
          <a:bodyPr wrap="square" rtlCol="0">
            <a:spAutoFit/>
          </a:bodyPr>
          <a:lstStyle/>
          <a:p>
            <a:pPr lvl="0" algn="ctr">
              <a:defRPr/>
            </a:pPr>
            <a:r>
              <a:rPr lang="vi-VN" sz="3600" b="1" dirty="0">
                <a:solidFill>
                  <a:srgbClr val="FF0000"/>
                </a:solidFill>
                <a:latin typeface="Times New Roman" panose="02020603050405020304" pitchFamily="18" charset="0"/>
                <a:cs typeface="Times New Roman" panose="02020603050405020304" pitchFamily="18" charset="0"/>
              </a:rPr>
              <a:t>Em hãy kể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vi-VN" sz="3600" b="1" dirty="0">
                <a:solidFill>
                  <a:srgbClr val="FF0000"/>
                </a:solidFill>
                <a:latin typeface="Times New Roman" panose="02020603050405020304" pitchFamily="18" charset="0"/>
                <a:cs typeface="Times New Roman" panose="02020603050405020304" pitchFamily="18" charset="0"/>
              </a:rPr>
              <a:t> một lễ khai giảng đã để lại nhiều ấn tượng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vi-VN" sz="3600" b="1" dirty="0">
                <a:solidFill>
                  <a:srgbClr val="FF0000"/>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4"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159746" y="2662315"/>
            <a:ext cx="2292278" cy="1878330"/>
          </a:xfrm>
          <a:prstGeom prst="rect">
            <a:avLst/>
          </a:prstGeom>
        </p:spPr>
      </p:pic>
      <p:sp>
        <p:nvSpPr>
          <p:cNvPr id="107" name="矩形: 圆角 7"/>
          <p:cNvSpPr/>
          <p:nvPr/>
        </p:nvSpPr>
        <p:spPr>
          <a:xfrm>
            <a:off x="3090119" y="1496454"/>
            <a:ext cx="8751814" cy="49315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13" name="图片 12" descr="2e2443d50be4edde0f92218bf07fa4eb"/>
          <p:cNvPicPr>
            <a:picLocks noChangeAspect="1"/>
          </p:cNvPicPr>
          <p:nvPr/>
        </p:nvPicPr>
        <p:blipFill>
          <a:blip r:embed="rId7"/>
          <a:stretch>
            <a:fillRect/>
          </a:stretch>
        </p:blipFill>
        <p:spPr>
          <a:xfrm>
            <a:off x="1564574" y="2317356"/>
            <a:ext cx="1263015" cy="1191260"/>
          </a:xfrm>
          <a:prstGeom prst="rect">
            <a:avLst/>
          </a:prstGeom>
        </p:spPr>
      </p:pic>
      <p:pic>
        <p:nvPicPr>
          <p:cNvPr id="8"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75690" y="6985"/>
            <a:ext cx="693713" cy="652145"/>
          </a:xfrm>
          <a:prstGeom prst="rect">
            <a:avLst/>
          </a:prstGeom>
        </p:spPr>
      </p:pic>
      <p:pic>
        <p:nvPicPr>
          <p:cNvPr id="4" name="流行童趣游戏活动欢快背景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10661" y="-1528135"/>
            <a:ext cx="812800" cy="812800"/>
          </a:xfrm>
          <a:prstGeom prst="rect">
            <a:avLst/>
          </a:prstGeom>
        </p:spPr>
      </p:pic>
      <p:pic>
        <p:nvPicPr>
          <p:cNvPr id="3" name="Picture 4" descr="Chủ đề: Bác Hồ với các cháu thiếu niên nhi đồng khối Mầm (NH: 2019 - 2020)">
            <a:extLst>
              <a:ext uri="{FF2B5EF4-FFF2-40B4-BE49-F238E27FC236}">
                <a16:creationId xmlns:a16="http://schemas.microsoft.com/office/drawing/2014/main" id="{08529F3F-1500-8AC9-9CD9-C2E688DCFD2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667" b="99667" l="277" r="93906">
                        <a14:foregroundMark x1="32687" y1="3667" x2="62050" y2="94333"/>
                        <a14:foregroundMark x1="5540" y1="53333" x2="17729" y2="96000"/>
                        <a14:foregroundMark x1="17729" y1="96000" x2="17729" y2="96000"/>
                        <a14:foregroundMark x1="14404" y1="37333" x2="4432" y2="59000"/>
                        <a14:foregroundMark x1="4432" y1="59000" x2="7202" y2="97000"/>
                        <a14:foregroundMark x1="7202" y1="97000" x2="44321" y2="90000"/>
                        <a14:foregroundMark x1="83657" y1="92667" x2="24654" y2="99667"/>
                        <a14:foregroundMark x1="66482" y1="99667" x2="66482" y2="99667"/>
                        <a14:foregroundMark x1="83102" y1="93333" x2="83102" y2="93333"/>
                        <a14:foregroundMark x1="86427" y1="89000" x2="86427" y2="89000"/>
                        <a14:foregroundMark x1="85873" y1="92000" x2="65374" y2="89667"/>
                        <a14:foregroundMark x1="65374" y1="89667" x2="69529" y2="84667"/>
                        <a14:foregroundMark x1="77839" y1="45667" x2="77839" y2="45667"/>
                        <a14:foregroundMark x1="74792" y1="53333" x2="74792" y2="53333"/>
                        <a14:foregroundMark x1="42382" y1="33333" x2="50970" y2="47333"/>
                        <a14:foregroundMark x1="92521" y1="62667" x2="92521" y2="62667"/>
                        <a14:foregroundMark x1="93075" y1="67000" x2="93075" y2="67000"/>
                        <a14:foregroundMark x1="93906" y1="70667" x2="89751" y2="60000"/>
                        <a14:foregroundMark x1="82825" y1="77333" x2="83102" y2="95667"/>
                        <a14:foregroundMark x1="83102" y1="95667" x2="68975" y2="96000"/>
                        <a14:foregroundMark x1="277" y1="58000" x2="277" y2="58000"/>
                        <a14:foregroundMark x1="44598" y1="10000" x2="44598"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159746" y="-17539"/>
            <a:ext cx="2809657" cy="2334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570A8C-1A38-01FC-DC2A-ECE23479E0D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90119" y="968721"/>
            <a:ext cx="8802004" cy="5576935"/>
          </a:xfrm>
          <a:prstGeom prst="rect">
            <a:avLst/>
          </a:prstGeom>
        </p:spPr>
      </p:pic>
      <p:pic>
        <p:nvPicPr>
          <p:cNvPr id="12" name="Picture 11">
            <a:extLst>
              <a:ext uri="{FF2B5EF4-FFF2-40B4-BE49-F238E27FC236}">
                <a16:creationId xmlns:a16="http://schemas.microsoft.com/office/drawing/2014/main" id="{F6FB5D20-5032-49B8-40B2-1BFAC06DE94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39928" y="968721"/>
            <a:ext cx="8751815" cy="5567022"/>
          </a:xfrm>
          <a:prstGeom prst="rect">
            <a:avLst/>
          </a:prstGeom>
        </p:spPr>
      </p:pic>
      <p:pic>
        <p:nvPicPr>
          <p:cNvPr id="15" name="Picture 14">
            <a:extLst>
              <a:ext uri="{FF2B5EF4-FFF2-40B4-BE49-F238E27FC236}">
                <a16:creationId xmlns:a16="http://schemas.microsoft.com/office/drawing/2014/main" id="{C4843F85-4451-91F2-8CC9-EBFC26A4BEA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90120" y="1022612"/>
            <a:ext cx="8751814" cy="5459239"/>
          </a:xfrm>
          <a:prstGeom prst="rect">
            <a:avLst/>
          </a:prstGeom>
        </p:spPr>
      </p:pic>
      <p:pic>
        <p:nvPicPr>
          <p:cNvPr id="29" name="Picture 28">
            <a:extLst>
              <a:ext uri="{FF2B5EF4-FFF2-40B4-BE49-F238E27FC236}">
                <a16:creationId xmlns:a16="http://schemas.microsoft.com/office/drawing/2014/main" id="{FD6FF6A3-F0D8-C2DD-D029-3B31DD0E71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69397" y="1451369"/>
            <a:ext cx="9292875" cy="4781079"/>
          </a:xfrm>
          <a:prstGeom prst="rect">
            <a:avLst/>
          </a:prstGeom>
        </p:spPr>
      </p:pic>
      <p:pic>
        <p:nvPicPr>
          <p:cNvPr id="97" name="Picture 96">
            <a:extLst>
              <a:ext uri="{FF2B5EF4-FFF2-40B4-BE49-F238E27FC236}">
                <a16:creationId xmlns:a16="http://schemas.microsoft.com/office/drawing/2014/main" id="{3DA90B44-1A57-20C3-69E9-A99FFEB7B5A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69397" y="968721"/>
            <a:ext cx="9292875" cy="558114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4"/>
                                        </p:tgtEl>
                                      </p:cBhvr>
                                    </p:cmd>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fltVal val="0.5"/>
                                          </p:val>
                                        </p:tav>
                                        <p:tav tm="100000">
                                          <p:val>
                                            <p:strVal val="#ppt_x"/>
                                          </p:val>
                                        </p:tav>
                                      </p:tavLst>
                                    </p:anim>
                                    <p:anim calcmode="lin" valueType="num">
                                      <p:cBhvr>
                                        <p:cTn id="25"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wheel(1)">
                                      <p:cBhvr>
                                        <p:cTn id="40"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9B8DB-D3DA-79C4-A3C7-06722C7F5F5D}"/>
            </a:ext>
          </a:extLst>
        </p:cNvPr>
        <p:cNvGrpSpPr/>
        <p:nvPr/>
      </p:nvGrpSpPr>
      <p:grpSpPr>
        <a:xfrm>
          <a:off x="0" y="0"/>
          <a:ext cx="0" cy="0"/>
          <a:chOff x="0" y="0"/>
          <a:chExt cx="0" cy="0"/>
        </a:xfrm>
      </p:grpSpPr>
      <p:pic>
        <p:nvPicPr>
          <p:cNvPr id="17" name="图片 8" descr="4ef6b7c9486052b6069210c143670dcb">
            <a:extLst>
              <a:ext uri="{FF2B5EF4-FFF2-40B4-BE49-F238E27FC236}">
                <a16:creationId xmlns:a16="http://schemas.microsoft.com/office/drawing/2014/main" id="{9A785708-7480-2AA0-E6CA-89A8003C5A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1104518" y="1122630"/>
            <a:ext cx="10203256" cy="4852657"/>
          </a:xfrm>
          <a:prstGeom prst="rect">
            <a:avLst/>
          </a:prstGeom>
        </p:spPr>
      </p:pic>
    </p:spTree>
    <p:extLst>
      <p:ext uri="{BB962C8B-B14F-4D97-AF65-F5344CB8AC3E}">
        <p14:creationId xmlns:p14="http://schemas.microsoft.com/office/powerpoint/2010/main" val="21435136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709823-624A-464A-44F5-3E5A7A0464C3}"/>
              </a:ext>
            </a:extLst>
          </p:cNvPr>
          <p:cNvSpPr/>
          <p:nvPr/>
        </p:nvSpPr>
        <p:spPr>
          <a:xfrm>
            <a:off x="777580" y="117659"/>
            <a:ext cx="11224297" cy="1200329"/>
          </a:xfrm>
          <a:prstGeom prst="rect">
            <a:avLst/>
          </a:prstGeom>
        </p:spPr>
        <p:txBody>
          <a:bodyPr wrap="square">
            <a:spAutoFit/>
          </a:bodyPr>
          <a:lstStyle/>
          <a:p>
            <a:pPr marL="0" marR="0" algn="just">
              <a:spcBef>
                <a:spcPts val="0"/>
              </a:spcBef>
              <a:spcAft>
                <a:spcPts val="0"/>
              </a:spcAft>
            </a:pP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Câu</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nào</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trong</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thư</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của</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Bác</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Hồ</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cho</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thấy</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ngày</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khai</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trường</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tháng</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9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năm</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1945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rất</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đặc</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biệt</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a:t>
            </a:r>
          </a:p>
          <a:p>
            <a:pPr marL="0" marR="0" algn="just">
              <a:spcBef>
                <a:spcPts val="0"/>
              </a:spcBef>
              <a:spcAft>
                <a:spcPts val="0"/>
              </a:spcAft>
            </a:pPr>
            <a:r>
              <a:rPr lang="en-US" sz="2400" dirty="0">
                <a:latin typeface="Times New Roman" panose="02020603050405020304" pitchFamily="18" charset="0"/>
                <a:ea typeface="Cambria" panose="02040503050406030204" pitchFamily="18" charset="0"/>
                <a:cs typeface="Times New Roman" panose="02020603050405020304" pitchFamily="18" charset="0"/>
              </a:rPr>
              <a:t>…………………………………………………………………………………………………………………………………………………………………………………………........</a:t>
            </a:r>
            <a:endParaRPr lang="en-US" sz="24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0528192-E839-7E58-5838-42BA63633734}"/>
              </a:ext>
            </a:extLst>
          </p:cNvPr>
          <p:cNvSpPr/>
          <p:nvPr/>
        </p:nvSpPr>
        <p:spPr>
          <a:xfrm>
            <a:off x="1066544" y="2820511"/>
            <a:ext cx="9896429" cy="1381084"/>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406DD953-A7EE-E095-6B75-FBC9683F9656}"/>
              </a:ext>
            </a:extLst>
          </p:cNvPr>
          <p:cNvSpPr/>
          <p:nvPr/>
        </p:nvSpPr>
        <p:spPr>
          <a:xfrm>
            <a:off x="2360030" y="4179988"/>
            <a:ext cx="9732443" cy="1381084"/>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73C5EC11-8A7F-075C-FCC1-05C1E234A82E}"/>
              </a:ext>
            </a:extLst>
          </p:cNvPr>
          <p:cNvSpPr/>
          <p:nvPr/>
        </p:nvSpPr>
        <p:spPr>
          <a:xfrm>
            <a:off x="990928" y="5561792"/>
            <a:ext cx="10769528" cy="830997"/>
          </a:xfrm>
          <a:prstGeom prst="rect">
            <a:avLst/>
          </a:prstGeom>
        </p:spPr>
        <p:txBody>
          <a:bodyPr wrap="square">
            <a:spAutoFit/>
          </a:bodyPr>
          <a:lstStyle/>
          <a:p>
            <a:pPr marL="0" marR="0" algn="just">
              <a:spcBef>
                <a:spcPts val="0"/>
              </a:spcBef>
              <a:spcAft>
                <a:spcPts val="0"/>
              </a:spcAft>
            </a:pP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Nêu</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nghĩ</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thư</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Bác</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Hồ</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gửi</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marL="0" marR="0" algn="just">
              <a:spcBef>
                <a:spcPts val="0"/>
              </a:spcBef>
              <a:spcAft>
                <a:spcPts val="0"/>
              </a:spcAft>
            </a:pPr>
            <a:r>
              <a:rPr lang="en-US" sz="2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24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77279E6-0DE1-8937-D4CE-1BB554D784F3}"/>
              </a:ext>
            </a:extLst>
          </p:cNvPr>
          <p:cNvSpPr/>
          <p:nvPr/>
        </p:nvSpPr>
        <p:spPr>
          <a:xfrm>
            <a:off x="531260" y="3121384"/>
            <a:ext cx="492639" cy="4321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3</a:t>
            </a:r>
            <a:endParaRPr lang="vi-VN" sz="2400" b="1" dirty="0">
              <a:solidFill>
                <a:srgbClr val="FFFF00"/>
              </a:solidFill>
            </a:endParaRPr>
          </a:p>
        </p:txBody>
      </p:sp>
      <p:sp>
        <p:nvSpPr>
          <p:cNvPr id="13" name="Rectangle 12">
            <a:extLst>
              <a:ext uri="{FF2B5EF4-FFF2-40B4-BE49-F238E27FC236}">
                <a16:creationId xmlns:a16="http://schemas.microsoft.com/office/drawing/2014/main" id="{44D26D3A-522D-E25D-FED3-AF5400A38C7B}"/>
              </a:ext>
            </a:extLst>
          </p:cNvPr>
          <p:cNvSpPr/>
          <p:nvPr/>
        </p:nvSpPr>
        <p:spPr>
          <a:xfrm>
            <a:off x="498289" y="5606884"/>
            <a:ext cx="492639" cy="4321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5</a:t>
            </a:r>
            <a:endParaRPr lang="vi-VN" sz="2400" b="1" dirty="0">
              <a:solidFill>
                <a:srgbClr val="FFFF00"/>
              </a:solidFill>
            </a:endParaRPr>
          </a:p>
        </p:txBody>
      </p:sp>
      <p:sp>
        <p:nvSpPr>
          <p:cNvPr id="14" name="Rectangle 13">
            <a:extLst>
              <a:ext uri="{FF2B5EF4-FFF2-40B4-BE49-F238E27FC236}">
                <a16:creationId xmlns:a16="http://schemas.microsoft.com/office/drawing/2014/main" id="{4B5D2E7A-C195-6A40-A680-9B968179F0EF}"/>
              </a:ext>
            </a:extLst>
          </p:cNvPr>
          <p:cNvSpPr/>
          <p:nvPr/>
        </p:nvSpPr>
        <p:spPr>
          <a:xfrm>
            <a:off x="1867392" y="1571420"/>
            <a:ext cx="492639" cy="4321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2</a:t>
            </a:r>
            <a:endParaRPr lang="vi-VN" sz="2400" b="1" dirty="0">
              <a:solidFill>
                <a:srgbClr val="FFFF00"/>
              </a:solidFill>
            </a:endParaRPr>
          </a:p>
        </p:txBody>
      </p:sp>
      <p:sp>
        <p:nvSpPr>
          <p:cNvPr id="15" name="Rectangle 14">
            <a:extLst>
              <a:ext uri="{FF2B5EF4-FFF2-40B4-BE49-F238E27FC236}">
                <a16:creationId xmlns:a16="http://schemas.microsoft.com/office/drawing/2014/main" id="{65F1CED1-F59B-3008-E305-0F70F854E084}"/>
              </a:ext>
            </a:extLst>
          </p:cNvPr>
          <p:cNvSpPr/>
          <p:nvPr/>
        </p:nvSpPr>
        <p:spPr>
          <a:xfrm>
            <a:off x="1700052" y="4287442"/>
            <a:ext cx="492639" cy="4321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4</a:t>
            </a:r>
            <a:endParaRPr lang="vi-VN" sz="2400" b="1" dirty="0">
              <a:solidFill>
                <a:srgbClr val="FFFF00"/>
              </a:solidFill>
            </a:endParaRPr>
          </a:p>
        </p:txBody>
      </p:sp>
      <p:sp>
        <p:nvSpPr>
          <p:cNvPr id="16" name="Rectangle 15">
            <a:extLst>
              <a:ext uri="{FF2B5EF4-FFF2-40B4-BE49-F238E27FC236}">
                <a16:creationId xmlns:a16="http://schemas.microsoft.com/office/drawing/2014/main" id="{76943778-AE28-EDA2-D30C-290ED1C8DA55}"/>
              </a:ext>
            </a:extLst>
          </p:cNvPr>
          <p:cNvSpPr/>
          <p:nvPr/>
        </p:nvSpPr>
        <p:spPr>
          <a:xfrm>
            <a:off x="284941" y="509539"/>
            <a:ext cx="492639" cy="4321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1</a:t>
            </a:r>
            <a:endParaRPr lang="vi-VN" sz="2400" b="1" dirty="0">
              <a:solidFill>
                <a:srgbClr val="FFFF00"/>
              </a:solidFill>
            </a:endParaRPr>
          </a:p>
        </p:txBody>
      </p:sp>
      <p:sp>
        <p:nvSpPr>
          <p:cNvPr id="18" name="Rectangle 17">
            <a:extLst>
              <a:ext uri="{FF2B5EF4-FFF2-40B4-BE49-F238E27FC236}">
                <a16:creationId xmlns:a16="http://schemas.microsoft.com/office/drawing/2014/main" id="{BA1CFCE0-5E49-E1D2-F9A8-1630E4D969B4}"/>
              </a:ext>
            </a:extLst>
          </p:cNvPr>
          <p:cNvSpPr/>
          <p:nvPr/>
        </p:nvSpPr>
        <p:spPr>
          <a:xfrm>
            <a:off x="2360030" y="1317988"/>
            <a:ext cx="9400425" cy="1381084"/>
          </a:xfrm>
          <a:prstGeom prst="rect">
            <a:avLst/>
          </a:prstGeom>
        </p:spPr>
        <p:txBody>
          <a:bodyPr wrap="square">
            <a:spAutoFit/>
          </a:bodyPr>
          <a:lstStyle/>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Chi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nào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bức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thư</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thấy</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vui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cùng</a:t>
            </a:r>
            <a:r>
              <a:rPr lang="en-US" sz="2400" dirty="0">
                <a:effectLst/>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niềm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vui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sinh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ngày</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khai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trường</a:t>
            </a:r>
            <a:r>
              <a:rPr lang="en-US" sz="2400" dirty="0">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33058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9008" y="117659"/>
            <a:ext cx="11862869" cy="1219821"/>
            <a:chOff x="45421" y="348118"/>
            <a:chExt cx="11826908" cy="809967"/>
          </a:xfrm>
        </p:grpSpPr>
        <p:sp>
          <p:nvSpPr>
            <p:cNvPr id="7" name="Rectangle 6"/>
            <p:cNvSpPr/>
            <p:nvPr/>
          </p:nvSpPr>
          <p:spPr>
            <a:xfrm>
              <a:off x="682057" y="348118"/>
              <a:ext cx="11190272" cy="809967"/>
            </a:xfrm>
            <a:prstGeom prst="rect">
              <a:avLst/>
            </a:prstGeom>
          </p:spPr>
          <p:txBody>
            <a:bodyPr wrap="square">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Câu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tháng</a:t>
              </a:r>
              <a:r>
                <a:rPr lang="en-US" sz="3200" b="1" dirty="0">
                  <a:effectLst/>
                  <a:latin typeface="Cambria" panose="02040503050406030204" pitchFamily="18" charset="0"/>
                  <a:ea typeface="Cambria" panose="02040503050406030204" pitchFamily="18" charset="0"/>
                </a:rPr>
                <a:t> 9 </a:t>
              </a:r>
              <a:r>
                <a:rPr lang="en-US" sz="3200" b="1" dirty="0" err="1">
                  <a:effectLst/>
                  <a:latin typeface="Cambria" panose="02040503050406030204" pitchFamily="18" charset="0"/>
                  <a:ea typeface="Cambria" panose="02040503050406030204" pitchFamily="18" charset="0"/>
                </a:rPr>
                <a:t>năm</a:t>
              </a:r>
              <a:r>
                <a:rPr lang="en-US" sz="3200" b="1" dirty="0">
                  <a:effectLst/>
                  <a:latin typeface="Cambria" panose="02040503050406030204" pitchFamily="18" charset="0"/>
                  <a:ea typeface="Cambria" panose="02040503050406030204" pitchFamily="18" charset="0"/>
                </a:rPr>
                <a:t> 1945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r>
                <a:rPr lang="en-US" sz="3200" b="1" dirty="0">
                  <a:effectLst/>
                  <a:latin typeface="Cambria" panose="02040503050406030204" pitchFamily="18" charset="0"/>
                  <a:ea typeface="Cambria" panose="02040503050406030204" pitchFamily="18" charset="0"/>
                </a:rPr>
                <a:t>?</a:t>
              </a:r>
            </a:p>
          </p:txBody>
        </p:sp>
        <p:sp>
          <p:nvSpPr>
            <p:cNvPr id="8" name="Oval 7"/>
            <p:cNvSpPr/>
            <p:nvPr/>
          </p:nvSpPr>
          <p:spPr>
            <a:xfrm>
              <a:off x="45421" y="549888"/>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FF0000"/>
                  </a:solidFill>
                  <a:latin typeface="iCiel Pony" panose="02000000000000000000" pitchFamily="2" charset="0"/>
                </a:rPr>
                <a:t>1</a:t>
              </a:r>
            </a:p>
          </p:txBody>
        </p:sp>
      </p:grpSp>
      <p:sp>
        <p:nvSpPr>
          <p:cNvPr id="4" name="Oval 3">
            <a:extLst>
              <a:ext uri="{FF2B5EF4-FFF2-40B4-BE49-F238E27FC236}">
                <a16:creationId xmlns:a16="http://schemas.microsoft.com/office/drawing/2014/main" id="{7FB846D5-A493-75D6-2ECB-9097901CC871}"/>
              </a:ext>
            </a:extLst>
          </p:cNvPr>
          <p:cNvSpPr/>
          <p:nvPr/>
        </p:nvSpPr>
        <p:spPr>
          <a:xfrm>
            <a:off x="2161124" y="1731483"/>
            <a:ext cx="638980" cy="617260"/>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b="1" dirty="0">
                <a:solidFill>
                  <a:srgbClr val="FF0000"/>
                </a:solidFill>
                <a:latin typeface="iCiel Pony" panose="02000000000000000000" pitchFamily="2" charset="0"/>
              </a:rPr>
              <a:t>2</a:t>
            </a:r>
          </a:p>
        </p:txBody>
      </p:sp>
      <p:sp>
        <p:nvSpPr>
          <p:cNvPr id="5" name="Rectangle 4">
            <a:extLst>
              <a:ext uri="{FF2B5EF4-FFF2-40B4-BE49-F238E27FC236}">
                <a16:creationId xmlns:a16="http://schemas.microsoft.com/office/drawing/2014/main" id="{C7A09AF3-0A7F-AE6C-6A72-DAAE5EB4023C}"/>
              </a:ext>
            </a:extLst>
          </p:cNvPr>
          <p:cNvSpPr/>
          <p:nvPr/>
        </p:nvSpPr>
        <p:spPr>
          <a:xfrm>
            <a:off x="2841022" y="1426279"/>
            <a:ext cx="9896429" cy="1219821"/>
          </a:xfrm>
          <a:prstGeom prst="rect">
            <a:avLst/>
          </a:prstGeom>
        </p:spPr>
        <p:txBody>
          <a:bodyPr wrap="square">
            <a:spAutoFit/>
          </a:bodyPr>
          <a:lstStyle/>
          <a:p>
            <a:pPr marL="0" marR="0" algn="just">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cùng</a:t>
            </a:r>
            <a:endParaRPr lang="en-US" sz="32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b="1" dirty="0" err="1">
                <a:latin typeface="Cambria" panose="02040503050406030204" pitchFamily="18" charset="0"/>
                <a:ea typeface="Cambria" panose="02040503050406030204" pitchFamily="18" charset="0"/>
              </a:rPr>
              <a:t>niềm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a:t>
            </a:r>
          </a:p>
        </p:txBody>
      </p:sp>
      <p:sp>
        <p:nvSpPr>
          <p:cNvPr id="10" name="Rectangle 9">
            <a:extLst>
              <a:ext uri="{FF2B5EF4-FFF2-40B4-BE49-F238E27FC236}">
                <a16:creationId xmlns:a16="http://schemas.microsoft.com/office/drawing/2014/main" id="{7543B5D6-9880-B080-29C4-9AD823FFE74E}"/>
              </a:ext>
            </a:extLst>
          </p:cNvPr>
          <p:cNvSpPr/>
          <p:nvPr/>
        </p:nvSpPr>
        <p:spPr>
          <a:xfrm>
            <a:off x="1066544" y="2820511"/>
            <a:ext cx="9896429" cy="1219821"/>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Oval 10">
            <a:extLst>
              <a:ext uri="{FF2B5EF4-FFF2-40B4-BE49-F238E27FC236}">
                <a16:creationId xmlns:a16="http://schemas.microsoft.com/office/drawing/2014/main" id="{52813BFF-639B-FD77-945E-400D2E057039}"/>
              </a:ext>
            </a:extLst>
          </p:cNvPr>
          <p:cNvSpPr/>
          <p:nvPr/>
        </p:nvSpPr>
        <p:spPr>
          <a:xfrm>
            <a:off x="321975" y="3100819"/>
            <a:ext cx="638980" cy="617260"/>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iCiel Pony" panose="02000000000000000000" pitchFamily="2" charset="0"/>
                <a:ea typeface="+mn-ea"/>
                <a:cs typeface="+mn-cs"/>
              </a:rPr>
              <a:t>3</a:t>
            </a:r>
          </a:p>
        </p:txBody>
      </p:sp>
      <p:sp>
        <p:nvSpPr>
          <p:cNvPr id="12" name="Rectangle 11">
            <a:extLst>
              <a:ext uri="{FF2B5EF4-FFF2-40B4-BE49-F238E27FC236}">
                <a16:creationId xmlns:a16="http://schemas.microsoft.com/office/drawing/2014/main" id="{B708D919-E218-701A-0E7F-8B589CE4A068}"/>
              </a:ext>
            </a:extLst>
          </p:cNvPr>
          <p:cNvSpPr/>
          <p:nvPr/>
        </p:nvSpPr>
        <p:spPr>
          <a:xfrm>
            <a:off x="2225376" y="4196632"/>
            <a:ext cx="9896429" cy="1219821"/>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3" name="Oval 12">
            <a:extLst>
              <a:ext uri="{FF2B5EF4-FFF2-40B4-BE49-F238E27FC236}">
                <a16:creationId xmlns:a16="http://schemas.microsoft.com/office/drawing/2014/main" id="{6AED0582-2D6E-0CD5-1940-38328FF63201}"/>
              </a:ext>
            </a:extLst>
          </p:cNvPr>
          <p:cNvSpPr/>
          <p:nvPr/>
        </p:nvSpPr>
        <p:spPr>
          <a:xfrm>
            <a:off x="1512813" y="4587582"/>
            <a:ext cx="638980" cy="617260"/>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iCiel Pony" panose="02000000000000000000" pitchFamily="2" charset="0"/>
                <a:ea typeface="+mn-ea"/>
                <a:cs typeface="+mn-cs"/>
              </a:rPr>
              <a:t>4</a:t>
            </a:r>
          </a:p>
        </p:txBody>
      </p:sp>
      <p:sp>
        <p:nvSpPr>
          <p:cNvPr id="17" name="Rectangle 16">
            <a:extLst>
              <a:ext uri="{FF2B5EF4-FFF2-40B4-BE49-F238E27FC236}">
                <a16:creationId xmlns:a16="http://schemas.microsoft.com/office/drawing/2014/main" id="{7EB19D19-8FC4-E25F-C5A4-4C94B56765BE}"/>
              </a:ext>
            </a:extLst>
          </p:cNvPr>
          <p:cNvSpPr/>
          <p:nvPr/>
        </p:nvSpPr>
        <p:spPr>
          <a:xfrm>
            <a:off x="990928" y="5561792"/>
            <a:ext cx="10769528" cy="1077218"/>
          </a:xfrm>
          <a:prstGeom prst="rect">
            <a:avLst/>
          </a:prstGeom>
        </p:spPr>
        <p:txBody>
          <a:bodyPr wrap="square">
            <a:spAutoFit/>
          </a:bodyPr>
          <a:lstStyle/>
          <a:p>
            <a:pPr marL="0" marR="0" algn="just">
              <a:spcBef>
                <a:spcPts val="0"/>
              </a:spcBef>
              <a:spcAft>
                <a:spcPts val="0"/>
              </a:spcAft>
            </a:pP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Nêu</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nghĩ</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sau</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khi</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thư</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Bác</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Hồ</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gửi</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các</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học</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sinh</a:t>
            </a:r>
            <a:r>
              <a:rPr lang="en-US" sz="32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3200" b="1"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FF69974-4E94-4377-7390-18FFC94CCF44}"/>
              </a:ext>
            </a:extLst>
          </p:cNvPr>
          <p:cNvSpPr/>
          <p:nvPr/>
        </p:nvSpPr>
        <p:spPr>
          <a:xfrm>
            <a:off x="333842" y="5756646"/>
            <a:ext cx="638980" cy="617260"/>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iCiel Pony" panose="02000000000000000000" pitchFamily="2" charset="0"/>
                <a:ea typeface="+mn-ea"/>
                <a:cs typeface="+mn-cs"/>
              </a:rPr>
              <a:t>5</a:t>
            </a:r>
          </a:p>
        </p:txBody>
      </p:sp>
    </p:spTree>
    <p:extLst>
      <p:ext uri="{BB962C8B-B14F-4D97-AF65-F5344CB8AC3E}">
        <p14:creationId xmlns:p14="http://schemas.microsoft.com/office/powerpoint/2010/main" val="4274828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0" fill="hold"/>
                                        <p:tgtEl>
                                          <p:spTgt spid="4"/>
                                        </p:tgtEl>
                                        <p:attrNameLst>
                                          <p:attrName>ppt_w</p:attrName>
                                        </p:attrNameLst>
                                      </p:cBhvr>
                                      <p:tavLst>
                                        <p:tav tm="0">
                                          <p:val>
                                            <p:fltVal val="0"/>
                                          </p:val>
                                        </p:tav>
                                        <p:tav tm="100000">
                                          <p:val>
                                            <p:strVal val="#ppt_w"/>
                                          </p:val>
                                        </p:tav>
                                      </p:tavLst>
                                    </p:anim>
                                    <p:anim calcmode="lin" valueType="num">
                                      <p:cBhvr>
                                        <p:cTn id="13" dur="2500" fill="hold"/>
                                        <p:tgtEl>
                                          <p:spTgt spid="4"/>
                                        </p:tgtEl>
                                        <p:attrNameLst>
                                          <p:attrName>ppt_h</p:attrName>
                                        </p:attrNameLst>
                                      </p:cBhvr>
                                      <p:tavLst>
                                        <p:tav tm="0">
                                          <p:val>
                                            <p:fltVal val="0"/>
                                          </p:val>
                                        </p:tav>
                                        <p:tav tm="100000">
                                          <p:val>
                                            <p:strVal val="#ppt_h"/>
                                          </p:val>
                                        </p:tav>
                                      </p:tavLst>
                                    </p:anim>
                                    <p:animEffect transition="in" filter="fade">
                                      <p:cBhvr>
                                        <p:cTn id="14" dur="2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500" fill="hold"/>
                                        <p:tgtEl>
                                          <p:spTgt spid="5"/>
                                        </p:tgtEl>
                                        <p:attrNameLst>
                                          <p:attrName>ppt_w</p:attrName>
                                        </p:attrNameLst>
                                      </p:cBhvr>
                                      <p:tavLst>
                                        <p:tav tm="0">
                                          <p:val>
                                            <p:fltVal val="0"/>
                                          </p:val>
                                        </p:tav>
                                        <p:tav tm="100000">
                                          <p:val>
                                            <p:strVal val="#ppt_w"/>
                                          </p:val>
                                        </p:tav>
                                      </p:tavLst>
                                    </p:anim>
                                    <p:anim calcmode="lin" valueType="num">
                                      <p:cBhvr>
                                        <p:cTn id="18" dur="2500" fill="hold"/>
                                        <p:tgtEl>
                                          <p:spTgt spid="5"/>
                                        </p:tgtEl>
                                        <p:attrNameLst>
                                          <p:attrName>ppt_h</p:attrName>
                                        </p:attrNameLst>
                                      </p:cBhvr>
                                      <p:tavLst>
                                        <p:tav tm="0">
                                          <p:val>
                                            <p:fltVal val="0"/>
                                          </p:val>
                                        </p:tav>
                                        <p:tav tm="100000">
                                          <p:val>
                                            <p:strVal val="#ppt_h"/>
                                          </p:val>
                                        </p:tav>
                                      </p:tavLst>
                                    </p:anim>
                                    <p:animEffect transition="in" filter="fade">
                                      <p:cBhvr>
                                        <p:cTn id="19" dur="2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11" grpId="0" animBg="1"/>
      <p:bldP spid="12" grpId="0"/>
      <p:bldP spid="13" grpId="0" animBg="1"/>
      <p:bldP spid="17"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40"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sp>
        <p:nvSpPr>
          <p:cNvPr id="42" name="Freeform 5"/>
          <p:cNvSpPr/>
          <p:nvPr/>
        </p:nvSpPr>
        <p:spPr bwMode="auto">
          <a:xfrm rot="5400000">
            <a:off x="3742180" y="-2297834"/>
            <a:ext cx="4146148" cy="11248154"/>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5" name="Picture 4"/>
          <p:cNvPicPr>
            <a:picLocks noChangeAspect="1"/>
          </p:cNvPicPr>
          <p:nvPr/>
        </p:nvPicPr>
        <p:blipFill>
          <a:blip r:embed="rId6"/>
          <a:stretch>
            <a:fillRect/>
          </a:stretch>
        </p:blipFill>
        <p:spPr>
          <a:xfrm>
            <a:off x="2875604" y="410846"/>
            <a:ext cx="6322100" cy="944962"/>
          </a:xfrm>
          <a:prstGeom prst="rect">
            <a:avLst/>
          </a:prstGeom>
        </p:spPr>
      </p:pic>
      <p:pic>
        <p:nvPicPr>
          <p:cNvPr id="2" name="Picture 1">
            <a:extLst>
              <a:ext uri="{FF2B5EF4-FFF2-40B4-BE49-F238E27FC236}">
                <a16:creationId xmlns:a16="http://schemas.microsoft.com/office/drawing/2014/main"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837713" y="3840596"/>
            <a:ext cx="4593364" cy="3112881"/>
          </a:xfrm>
          <a:prstGeom prst="rect">
            <a:avLst/>
          </a:prstGeom>
        </p:spPr>
      </p:pic>
      <p:sp>
        <p:nvSpPr>
          <p:cNvPr id="3" name="TextBox 2">
            <a:extLst>
              <a:ext uri="{FF2B5EF4-FFF2-40B4-BE49-F238E27FC236}">
                <a16:creationId xmlns:a16="http://schemas.microsoft.com/office/drawing/2014/main" id="{4DF3310C-7662-947D-49B3-4E7F62FD6487}"/>
              </a:ext>
            </a:extLst>
          </p:cNvPr>
          <p:cNvSpPr txBox="1"/>
          <p:nvPr/>
        </p:nvSpPr>
        <p:spPr>
          <a:xfrm>
            <a:off x="1393370" y="1839685"/>
            <a:ext cx="8799812" cy="3046988"/>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Bài đọc là bức thư Bác Hồ gửi học sinh</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nhân ngày khai giảng đầu tiên sau khi nước ta giành được độc lập. Bác Hồ khuyên học sinh cần cố gắng học tập, rèn luyện để kế tục sự nghiệp</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của cha ông, xây dựng nước Việt Nam</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văn minh, giàu đẹp.</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9587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71A6E-62CC-5F52-4A86-409A8223DDC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D993E6-B49D-0580-964D-5DC337D153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6164904" cy="3610946"/>
          </a:xfrm>
          <a:prstGeom prst="rect">
            <a:avLst/>
          </a:prstGeom>
        </p:spPr>
      </p:pic>
      <p:pic>
        <p:nvPicPr>
          <p:cNvPr id="5" name="Picture 4">
            <a:extLst>
              <a:ext uri="{FF2B5EF4-FFF2-40B4-BE49-F238E27FC236}">
                <a16:creationId xmlns:a16="http://schemas.microsoft.com/office/drawing/2014/main" id="{D944D5D6-30C7-2976-61A6-FC2E1A8340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10946"/>
            <a:ext cx="6164905" cy="3410013"/>
          </a:xfrm>
          <a:prstGeom prst="rect">
            <a:avLst/>
          </a:prstGeom>
        </p:spPr>
      </p:pic>
      <p:pic>
        <p:nvPicPr>
          <p:cNvPr id="7" name="Picture 6">
            <a:extLst>
              <a:ext uri="{FF2B5EF4-FFF2-40B4-BE49-F238E27FC236}">
                <a16:creationId xmlns:a16="http://schemas.microsoft.com/office/drawing/2014/main" id="{E398C664-338D-D747-1238-2C53E8F1A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905" y="1"/>
            <a:ext cx="6027095" cy="3610947"/>
          </a:xfrm>
          <a:prstGeom prst="rect">
            <a:avLst/>
          </a:prstGeom>
        </p:spPr>
      </p:pic>
      <p:pic>
        <p:nvPicPr>
          <p:cNvPr id="4" name="Picture 3">
            <a:extLst>
              <a:ext uri="{FF2B5EF4-FFF2-40B4-BE49-F238E27FC236}">
                <a16:creationId xmlns:a16="http://schemas.microsoft.com/office/drawing/2014/main" id="{BE75D4A7-1E59-90F5-240E-462C43A28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4905" y="3617773"/>
            <a:ext cx="6027094" cy="3403185"/>
          </a:xfrm>
          <a:prstGeom prst="rect">
            <a:avLst/>
          </a:prstGeom>
        </p:spPr>
      </p:pic>
    </p:spTree>
    <p:extLst>
      <p:ext uri="{BB962C8B-B14F-4D97-AF65-F5344CB8AC3E}">
        <p14:creationId xmlns:p14="http://schemas.microsoft.com/office/powerpoint/2010/main" val="36300228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297</Words>
  <Application>Microsoft Office PowerPoint</Application>
  <PresentationFormat>Widescreen</PresentationFormat>
  <Paragraphs>28</Paragraphs>
  <Slides>8</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等线</vt:lpstr>
      <vt:lpstr>微软雅黑</vt:lpstr>
      <vt:lpstr>Arial</vt:lpstr>
      <vt:lpstr>Calibri</vt:lpstr>
      <vt:lpstr>Cambria</vt:lpstr>
      <vt:lpstr>iCiel Pony</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Administrator</cp:lastModifiedBy>
  <cp:revision>96</cp:revision>
  <dcterms:created xsi:type="dcterms:W3CDTF">2022-03-12T06:00:56Z</dcterms:created>
  <dcterms:modified xsi:type="dcterms:W3CDTF">2026-04-29T05:23:22Z</dcterms:modified>
</cp:coreProperties>
</file>