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</p:sldMasterIdLst>
  <p:notesMasterIdLst>
    <p:notesMasterId r:id="rId9"/>
  </p:notesMasterIdLst>
  <p:sldIdLst>
    <p:sldId id="283" r:id="rId3"/>
    <p:sldId id="258" r:id="rId4"/>
    <p:sldId id="259" r:id="rId5"/>
    <p:sldId id="284" r:id="rId6"/>
    <p:sldId id="4411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7554-CAC6-4A99-9CCB-5A635902376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4064-62FD-4D6E-AA28-F7E7504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4064-62FD-4D6E-AA28-F7E750484A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6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3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0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09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2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87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26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39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38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23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8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0572C-BD3D-4F5D-890C-7DE828D145E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0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69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8" y="4096897"/>
            <a:ext cx="3542437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710116-242A-4B97-CA54-95DE8EA764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16353" y="1721054"/>
            <a:ext cx="4578493" cy="11400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BC4163-F329-B267-2CA4-6E3765C28608}"/>
              </a:ext>
            </a:extLst>
          </p:cNvPr>
          <p:cNvSpPr txBox="1"/>
          <p:nvPr/>
        </p:nvSpPr>
        <p:spPr>
          <a:xfrm>
            <a:off x="8480977" y="6000627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- 0972115126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91958D-E5FC-4438-CBBA-00243087205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06161" y="2861951"/>
            <a:ext cx="952277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1" y="1700715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7105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277917"/>
            <a:ext cx="10989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Những câu nào dưới đây sử dụng dấu gạch ngang? Nêu công dụng của dấu gạch ngang trong mỗi câu tìm được.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261E0-E350-34B9-F162-1EF46BA91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110" y="1378402"/>
            <a:ext cx="8202930" cy="53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CC708-A792-4597-9A8A-7E2F088938CE}"/>
              </a:ext>
            </a:extLst>
          </p:cNvPr>
          <p:cNvSpPr/>
          <p:nvPr/>
        </p:nvSpPr>
        <p:spPr>
          <a:xfrm>
            <a:off x="629920" y="251460"/>
            <a:ext cx="10607040" cy="6286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9A50A-8A9E-2C11-6DAD-93FAC9A35B51}"/>
              </a:ext>
            </a:extLst>
          </p:cNvPr>
          <p:cNvSpPr txBox="1"/>
          <p:nvPr/>
        </p:nvSpPr>
        <p:spPr>
          <a:xfrm>
            <a:off x="3223260" y="651510"/>
            <a:ext cx="656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AD7F89A-382A-9AB1-0AE3-6CA95A2E3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02435"/>
              </p:ext>
            </p:extLst>
          </p:nvPr>
        </p:nvGraphicFramePr>
        <p:xfrm>
          <a:off x="1691640" y="1737360"/>
          <a:ext cx="9121140" cy="3807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3810">
                  <a:extLst>
                    <a:ext uri="{9D8B030D-6E8A-4147-A177-3AD203B41FA5}">
                      <a16:colId xmlns:a16="http://schemas.microsoft.com/office/drawing/2014/main" val="325040383"/>
                    </a:ext>
                  </a:extLst>
                </a:gridCol>
                <a:gridCol w="5307330">
                  <a:extLst>
                    <a:ext uri="{9D8B030D-6E8A-4147-A177-3AD203B41FA5}">
                      <a16:colId xmlns:a16="http://schemas.microsoft.com/office/drawing/2014/main" val="3169506398"/>
                    </a:ext>
                  </a:extLst>
                </a:gridCol>
              </a:tblGrid>
              <a:tr h="834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40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endParaRPr lang="en-US" sz="4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40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40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40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40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gạch</a:t>
                      </a:r>
                      <a:r>
                        <a:rPr lang="en-US" sz="40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ngang</a:t>
                      </a:r>
                      <a:endParaRPr lang="en-US" sz="44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810179"/>
                  </a:ext>
                </a:extLst>
              </a:tr>
              <a:tr h="781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24828"/>
                  </a:ext>
                </a:extLst>
              </a:tr>
              <a:tr h="781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01212"/>
                  </a:ext>
                </a:extLst>
              </a:tr>
              <a:tr h="781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77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CC708-A792-4597-9A8A-7E2F088938CE}"/>
              </a:ext>
            </a:extLst>
          </p:cNvPr>
          <p:cNvSpPr/>
          <p:nvPr/>
        </p:nvSpPr>
        <p:spPr>
          <a:xfrm>
            <a:off x="422910" y="251460"/>
            <a:ext cx="11304270" cy="6286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53434A-036C-427B-D6D6-A3EC5A8A9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3630"/>
              </p:ext>
            </p:extLst>
          </p:nvPr>
        </p:nvGraphicFramePr>
        <p:xfrm>
          <a:off x="1394460" y="925830"/>
          <a:ext cx="9784080" cy="4743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9148">
                  <a:extLst>
                    <a:ext uri="{9D8B030D-6E8A-4147-A177-3AD203B41FA5}">
                      <a16:colId xmlns:a16="http://schemas.microsoft.com/office/drawing/2014/main" val="399748896"/>
                    </a:ext>
                  </a:extLst>
                </a:gridCol>
                <a:gridCol w="7434932">
                  <a:extLst>
                    <a:ext uri="{9D8B030D-6E8A-4147-A177-3AD203B41FA5}">
                      <a16:colId xmlns:a16="http://schemas.microsoft.com/office/drawing/2014/main" val="849887243"/>
                    </a:ext>
                  </a:extLst>
                </a:gridCol>
              </a:tblGrid>
              <a:tr h="819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endParaRPr lang="en-US" sz="3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gạch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ngang</a:t>
                      </a:r>
                      <a:endParaRPr lang="en-US" sz="3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72378"/>
                  </a:ext>
                </a:extLst>
              </a:tr>
              <a:tr h="13100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</a:t>
                      </a:r>
                      <a:endParaRPr lang="en-US" sz="3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 gạch ngang trong câu này được dùng để nối các từ liên danh. (Hội nghị Việt Nam- Nhật Bản)</a:t>
                      </a:r>
                      <a:endParaRPr lang="en-US" sz="3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677255"/>
                  </a:ext>
                </a:extLst>
              </a:tr>
              <a:tr h="1794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 b</a:t>
                      </a:r>
                      <a:endParaRPr lang="en-US" sz="3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gạch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này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đánh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chú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loài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chim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quý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hiếm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được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ghi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đỏ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3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103870"/>
                  </a:ext>
                </a:extLst>
              </a:tr>
              <a:tr h="8191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 c</a:t>
                      </a:r>
                      <a:endParaRPr lang="en-US" sz="32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phải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gạch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ngang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dấu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gạch</a:t>
                      </a:r>
                      <a:r>
                        <a:rPr lang="en-US" sz="2800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kern="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nối</a:t>
                      </a:r>
                      <a:endParaRPr lang="en-US" sz="3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15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86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C7043-B2FD-905E-318E-F28D8E387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06" y="2377440"/>
            <a:ext cx="7860254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128</Words>
  <Application>Microsoft Office PowerPoint</Application>
  <PresentationFormat>Widescreen</PresentationFormat>
  <Paragraphs>25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Arial</vt:lpstr>
      <vt:lpstr>Calibri</vt:lpstr>
      <vt:lpstr>Cambria</vt:lpstr>
      <vt:lpstr>SVN-Poky's</vt:lpstr>
      <vt:lpstr>字魂115号-刀刀体</vt:lpstr>
      <vt:lpstr>1_Office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Phúc Vũ</cp:lastModifiedBy>
  <cp:revision>63</cp:revision>
  <dcterms:created xsi:type="dcterms:W3CDTF">2024-07-28T13:57:44Z</dcterms:created>
  <dcterms:modified xsi:type="dcterms:W3CDTF">2026-04-29T04:15:47Z</dcterms:modified>
</cp:coreProperties>
</file>