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7"/>
  </p:notesMasterIdLst>
  <p:sldIdLst>
    <p:sldId id="346" r:id="rId2"/>
    <p:sldId id="267" r:id="rId3"/>
    <p:sldId id="340" r:id="rId4"/>
    <p:sldId id="269" r:id="rId5"/>
    <p:sldId id="271" r:id="rId6"/>
    <p:sldId id="272" r:id="rId7"/>
    <p:sldId id="359" r:id="rId8"/>
    <p:sldId id="360" r:id="rId9"/>
    <p:sldId id="355" r:id="rId10"/>
    <p:sldId id="356" r:id="rId11"/>
    <p:sldId id="276" r:id="rId12"/>
    <p:sldId id="277" r:id="rId13"/>
    <p:sldId id="279" r:id="rId14"/>
    <p:sldId id="280" r:id="rId15"/>
    <p:sldId id="33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93" d="100"/>
          <a:sy n="93" d="100"/>
        </p:scale>
        <p:origin x="8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B1-417C-9E2E-E136FA183A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B1-417C-9E2E-E136FA183A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B1-417C-9E2E-E136FA183A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B1-417C-9E2E-E136FA183A04}"/>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3.svg"/><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7"/>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a:extLst>
              <a:ext uri="{96DAC541-7B7A-43D3-8B79-37D633B846F1}">
                <asvg:svgBlip xmlns:asvg="http://schemas.microsoft.com/office/drawing/2016/SVG/main" r:embed="rId5"/>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7"/>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a:extLst>
              <a:ext uri="{96DAC541-7B7A-43D3-8B79-37D633B846F1}">
                <asvg:svgBlip xmlns:asvg="http://schemas.microsoft.com/office/drawing/2016/SVG/main" r:embed="rId3"/>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4"/>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5"/>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8"/>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749</TotalTime>
  <Words>674</Words>
  <Application>Microsoft Office PowerPoint</Application>
  <PresentationFormat>On-screen Show (16:9)</PresentationFormat>
  <Paragraphs>58</Paragraphs>
  <Slides>15</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Phúc Vũ</cp:lastModifiedBy>
  <cp:revision>67</cp:revision>
  <dcterms:modified xsi:type="dcterms:W3CDTF">2026-04-29T05:32:50Z</dcterms:modified>
  <cp:category>9Slide.vn</cp:category>
</cp:coreProperties>
</file>