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0" r:id="rId4"/>
    <p:sldId id="256" r:id="rId5"/>
    <p:sldId id="383" r:id="rId6"/>
    <p:sldId id="384" r:id="rId7"/>
    <p:sldId id="386" r:id="rId8"/>
    <p:sldId id="280" r:id="rId9"/>
    <p:sldId id="392" r:id="rId10"/>
    <p:sldId id="35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4993-748C-5B03-076E-CCCFDA227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E7F28-A99E-EEDA-7644-D84C714F7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75B7F-6C47-ECFD-B1C4-1AD57F07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53F30-E9AC-CFBA-1D48-12BB36F6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B41B9-BEE7-9EE4-0414-5707821D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2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D1AE-6D36-01D8-4EC0-322957C3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56409-1B6C-8884-16A3-B02FF3499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AEC37-6538-5139-1F36-6F76D500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42A66-68E8-240B-19AF-A7A75A00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7AB80-B69B-C36F-79D9-49BB9781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9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F7AA0-1060-DF3E-F9EA-779509E8F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0567B-4358-6BB3-B0F2-B816BE80C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508F5-A502-3A33-A6FA-1026642A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77C3F-24C7-1AD9-6DCF-1E85E874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9F862-3B1C-D82A-7986-78608622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9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69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62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4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39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4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00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5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329A-42F0-913B-D2D2-E4BD426C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6AFE6-56D7-E257-303C-C0295AD85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7A0A7-4ED7-73C4-B3D5-F40A11FF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5C173-022F-D918-121B-42B9F03B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88478-5DC2-4F5F-7945-E72089B3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3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54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57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18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2026/4/29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49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2026/4/29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76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805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39660-6634-4970-BE17-421DF122CB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56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CBCF809-2464-4682-A031-C39DFEFC9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9584" cy="3529584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E4BEF2B-FC01-4FCC-ABBF-AFC6A6796A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9584"/>
            <a:ext cx="3529584" cy="3529584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2BA5CC9-883F-4FA2-87C8-8680CAC3B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18" y="-100584"/>
            <a:ext cx="3529584" cy="352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D4DB596-2930-4935-9A4F-BC206F550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18" y="3429000"/>
            <a:ext cx="3529584" cy="352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89900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9C0759-E02C-47CA-8071-33D6965A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17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7980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97E7C-A524-EE3E-E617-37B9CBBCC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088A6-612C-C5BF-654F-CEC71A5AC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5F99D-519D-DA5B-75DE-41BF5CBBF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EA2E9-46E2-8E4B-EAC3-2A0AA5E0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9BF11-808B-2B04-B3C2-482BEF64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17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86611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33739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71886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80960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9649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70823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0792538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64366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51365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09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5CF27-E2B9-089C-777A-63E3DC11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55E19-689B-3617-F942-BD5A9DDB8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46520-4E0A-6DE5-356B-A85759B97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6E41D-F6B3-6901-13A2-DE08BB0E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93878-6767-405A-A359-46D3B215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6C8FD-338C-2D7E-9309-8216F95D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2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6828-0C46-9EA9-16B0-3A0E951B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705E-04FB-86E0-2713-A035ADB3E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0645C-9474-C211-A45E-B4C7F5111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0F55F9-D0DB-64ED-66DB-ED3DD0506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875BA2-4317-3763-09D7-8BADF9456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25F21-D308-061A-BEC5-98395E59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C3D3B1-9A11-29F0-1E5E-CDF00C0F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448F7-6EBB-E584-51CF-C59A0353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7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6FFB2-6D20-9EDA-B75C-76968C9F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7FED36-B89D-72C4-8E1D-7A26F445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C41C1-8C49-AFCC-D0A3-06D5D385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E7408-3272-723A-848C-9ACE05E9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8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B0253-D158-0FE7-BFC1-742284AB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8E8527-E3BB-7D65-2AB3-C9D3B49B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8D920-EC76-0CD3-FDDA-C83EEE95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96A3-7B31-6D1D-06BD-88367F30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8C8F6-E9A6-D264-BB7C-A8AA860E0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1BE65-8060-C213-05A3-F297E6EA0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2B74C-4F2E-E09F-C7A7-122690972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EAC62-3CC7-2386-753C-6B712EEC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F4972-2D75-CCAA-9617-5058D938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7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52F8-46C6-4EC9-BE93-7F68BBA2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2AF0C-9318-A705-08FD-90823391D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8FC25-16D2-7E2E-D62D-56A809A17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11C98-B11C-59AE-54FB-22570D4E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24760-7BEA-AF60-290C-BCFB11C37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74451-EF99-99F7-768C-DD3407D2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1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09248-747F-82A1-3E0D-C31FDFB1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2D564-F46B-478F-9252-9EA5C5EDF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87728-97FE-69F5-AD10-C53D11F58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CDD18-ED42-4272-B7FA-AE5A4506F7A0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D8663-5517-57C1-C2C4-DA58E1CA9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BEF2C-45BE-8C80-0242-8154B894A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2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78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4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1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5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9410" y="-189793"/>
            <a:ext cx="12621251" cy="7237585"/>
            <a:chOff x="0" y="0"/>
            <a:chExt cx="25242502" cy="144751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10820" cy="14475171"/>
            </a:xfrm>
            <a:custGeom>
              <a:avLst/>
              <a:gdLst/>
              <a:ahLst/>
              <a:cxnLst/>
              <a:rect l="l" t="t" r="r" b="b"/>
              <a:pathLst>
                <a:path w="12610820" h="14475171">
                  <a:moveTo>
                    <a:pt x="0" y="0"/>
                  </a:moveTo>
                  <a:lnTo>
                    <a:pt x="12610820" y="0"/>
                  </a:lnTo>
                  <a:lnTo>
                    <a:pt x="12610820" y="14475171"/>
                  </a:lnTo>
                  <a:lnTo>
                    <a:pt x="0" y="14475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 l="-14992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12610820" y="0"/>
              <a:ext cx="12631682" cy="14475171"/>
            </a:xfrm>
            <a:custGeom>
              <a:avLst/>
              <a:gdLst/>
              <a:ahLst/>
              <a:cxnLst/>
              <a:rect l="l" t="t" r="r" b="b"/>
              <a:pathLst>
                <a:path w="12631682" h="14475171">
                  <a:moveTo>
                    <a:pt x="0" y="0"/>
                  </a:moveTo>
                  <a:lnTo>
                    <a:pt x="12631682" y="0"/>
                  </a:lnTo>
                  <a:lnTo>
                    <a:pt x="12631682" y="14475171"/>
                  </a:lnTo>
                  <a:lnTo>
                    <a:pt x="0" y="14475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 r="-14802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00665" y="1200665"/>
            <a:ext cx="9790671" cy="4456671"/>
            <a:chOff x="0" y="0"/>
            <a:chExt cx="5014404" cy="2282535"/>
          </a:xfrm>
        </p:grpSpPr>
        <p:sp>
          <p:nvSpPr>
            <p:cNvPr id="6" name="Freeform 6"/>
            <p:cNvSpPr/>
            <p:nvPr/>
          </p:nvSpPr>
          <p:spPr>
            <a:xfrm>
              <a:off x="38100" y="44450"/>
              <a:ext cx="4977574" cy="2238085"/>
            </a:xfrm>
            <a:custGeom>
              <a:avLst/>
              <a:gdLst/>
              <a:ahLst/>
              <a:cxnLst/>
              <a:rect l="l" t="t" r="r" b="b"/>
              <a:pathLst>
                <a:path w="4977574" h="2238085">
                  <a:moveTo>
                    <a:pt x="2540" y="2207605"/>
                  </a:moveTo>
                  <a:cubicBezTo>
                    <a:pt x="0" y="2216495"/>
                    <a:pt x="5080" y="2222845"/>
                    <a:pt x="31770" y="2224115"/>
                  </a:cubicBezTo>
                  <a:cubicBezTo>
                    <a:pt x="62686" y="2225385"/>
                    <a:pt x="89738" y="2225385"/>
                    <a:pt x="120654" y="2225385"/>
                  </a:cubicBezTo>
                  <a:cubicBezTo>
                    <a:pt x="244319" y="2226655"/>
                    <a:pt x="367984" y="2226655"/>
                    <a:pt x="495513" y="2227925"/>
                  </a:cubicBezTo>
                  <a:cubicBezTo>
                    <a:pt x="565075" y="2229195"/>
                    <a:pt x="634636" y="2230465"/>
                    <a:pt x="700334" y="2231735"/>
                  </a:cubicBezTo>
                  <a:cubicBezTo>
                    <a:pt x="816269" y="2233005"/>
                    <a:pt x="928341" y="2233005"/>
                    <a:pt x="1044277" y="2234275"/>
                  </a:cubicBezTo>
                  <a:cubicBezTo>
                    <a:pt x="1090651" y="2234275"/>
                    <a:pt x="1133161" y="2234275"/>
                    <a:pt x="1179535" y="2233005"/>
                  </a:cubicBezTo>
                  <a:cubicBezTo>
                    <a:pt x="1198858" y="2233005"/>
                    <a:pt x="1222045" y="2231735"/>
                    <a:pt x="1241368" y="2231735"/>
                  </a:cubicBezTo>
                  <a:cubicBezTo>
                    <a:pt x="1318659" y="2233005"/>
                    <a:pt x="2864471" y="2224115"/>
                    <a:pt x="2941762" y="2225385"/>
                  </a:cubicBezTo>
                  <a:cubicBezTo>
                    <a:pt x="3049968" y="2226655"/>
                    <a:pt x="3347537" y="2226655"/>
                    <a:pt x="3455744" y="2226655"/>
                  </a:cubicBezTo>
                  <a:cubicBezTo>
                    <a:pt x="3498254" y="2226655"/>
                    <a:pt x="3536899" y="2225385"/>
                    <a:pt x="3579409" y="2225385"/>
                  </a:cubicBezTo>
                  <a:lnTo>
                    <a:pt x="3788094" y="2229195"/>
                  </a:lnTo>
                  <a:cubicBezTo>
                    <a:pt x="3938811" y="2231735"/>
                    <a:pt x="4085663" y="2229195"/>
                    <a:pt x="4236379" y="2233005"/>
                  </a:cubicBezTo>
                  <a:cubicBezTo>
                    <a:pt x="4487574" y="2238085"/>
                    <a:pt x="4742633" y="2231735"/>
                    <a:pt x="4912804" y="2236815"/>
                  </a:cubicBezTo>
                  <a:cubicBezTo>
                    <a:pt x="4933124" y="2238085"/>
                    <a:pt x="4953444" y="2236815"/>
                    <a:pt x="4976304" y="2236815"/>
                  </a:cubicBezTo>
                  <a:lnTo>
                    <a:pt x="4976304" y="2177125"/>
                  </a:lnTo>
                  <a:cubicBezTo>
                    <a:pt x="4975034" y="2100087"/>
                    <a:pt x="4973764" y="2018498"/>
                    <a:pt x="4973764" y="1931809"/>
                  </a:cubicBezTo>
                  <a:cubicBezTo>
                    <a:pt x="4973764" y="1831522"/>
                    <a:pt x="4977574" y="1729535"/>
                    <a:pt x="4971224" y="1629248"/>
                  </a:cubicBezTo>
                  <a:cubicBezTo>
                    <a:pt x="4963604" y="1562957"/>
                    <a:pt x="4952174" y="255826"/>
                    <a:pt x="4952174" y="189534"/>
                  </a:cubicBezTo>
                  <a:cubicBezTo>
                    <a:pt x="4949634" y="143640"/>
                    <a:pt x="4948364" y="96046"/>
                    <a:pt x="4945824" y="50152"/>
                  </a:cubicBezTo>
                  <a:cubicBezTo>
                    <a:pt x="4945824" y="36554"/>
                    <a:pt x="4944554" y="22956"/>
                    <a:pt x="4943284" y="6350"/>
                  </a:cubicBezTo>
                  <a:cubicBezTo>
                    <a:pt x="4933124" y="3810"/>
                    <a:pt x="4924234" y="2540"/>
                    <a:pt x="4914074" y="1270"/>
                  </a:cubicBezTo>
                  <a:cubicBezTo>
                    <a:pt x="4906454" y="0"/>
                    <a:pt x="4898834" y="1270"/>
                    <a:pt x="4892484" y="1270"/>
                  </a:cubicBezTo>
                  <a:lnTo>
                    <a:pt x="12447" y="6350"/>
                  </a:lnTo>
                  <a:lnTo>
                    <a:pt x="2540" y="2207605"/>
                  </a:lnTo>
                  <a:close/>
                </a:path>
              </a:pathLst>
            </a:custGeom>
            <a:solidFill>
              <a:srgbClr val="2E2C2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1430" y="16510"/>
              <a:ext cx="4953444" cy="2227925"/>
            </a:xfrm>
            <a:custGeom>
              <a:avLst/>
              <a:gdLst/>
              <a:ahLst/>
              <a:cxnLst/>
              <a:rect l="l" t="t" r="r" b="b"/>
              <a:pathLst>
                <a:path w="4953444" h="2227925">
                  <a:moveTo>
                    <a:pt x="4953444" y="2227925"/>
                  </a:moveTo>
                  <a:lnTo>
                    <a:pt x="0" y="2220305"/>
                  </a:lnTo>
                  <a:lnTo>
                    <a:pt x="0" y="788601"/>
                  </a:lnTo>
                  <a:lnTo>
                    <a:pt x="7620" y="20320"/>
                  </a:lnTo>
                  <a:lnTo>
                    <a:pt x="2485365" y="0"/>
                  </a:lnTo>
                  <a:lnTo>
                    <a:pt x="4931854" y="8890"/>
                  </a:lnTo>
                  <a:close/>
                </a:path>
              </a:pathLst>
            </a:custGeom>
            <a:solidFill>
              <a:srgbClr val="FAF3E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-3810" y="0"/>
              <a:ext cx="4982654" cy="2254595"/>
            </a:xfrm>
            <a:custGeom>
              <a:avLst/>
              <a:gdLst/>
              <a:ahLst/>
              <a:cxnLst/>
              <a:rect l="l" t="t" r="r" b="b"/>
              <a:pathLst>
                <a:path w="4982654" h="2254595">
                  <a:moveTo>
                    <a:pt x="4948364" y="21590"/>
                  </a:moveTo>
                  <a:cubicBezTo>
                    <a:pt x="4949634" y="34290"/>
                    <a:pt x="4949634" y="44450"/>
                    <a:pt x="4950904" y="55507"/>
                  </a:cubicBezTo>
                  <a:cubicBezTo>
                    <a:pt x="4953444" y="101402"/>
                    <a:pt x="4954714" y="148995"/>
                    <a:pt x="4957254" y="194889"/>
                  </a:cubicBezTo>
                  <a:cubicBezTo>
                    <a:pt x="4957254" y="261181"/>
                    <a:pt x="4969954" y="1568312"/>
                    <a:pt x="4976304" y="1634603"/>
                  </a:cubicBezTo>
                  <a:cubicBezTo>
                    <a:pt x="4982654" y="1734890"/>
                    <a:pt x="4978844" y="1836877"/>
                    <a:pt x="4978844" y="1937164"/>
                  </a:cubicBezTo>
                  <a:cubicBezTo>
                    <a:pt x="4978844" y="2025553"/>
                    <a:pt x="4980114" y="2107142"/>
                    <a:pt x="4981384" y="2193635"/>
                  </a:cubicBezTo>
                  <a:lnTo>
                    <a:pt x="4981384" y="2253325"/>
                  </a:lnTo>
                  <a:cubicBezTo>
                    <a:pt x="4958524" y="2253325"/>
                    <a:pt x="4938204" y="2254595"/>
                    <a:pt x="4917884" y="2253325"/>
                  </a:cubicBezTo>
                  <a:cubicBezTo>
                    <a:pt x="4672472" y="2248245"/>
                    <a:pt x="4417413" y="2254595"/>
                    <a:pt x="4166218" y="2249515"/>
                  </a:cubicBezTo>
                  <a:cubicBezTo>
                    <a:pt x="4015501" y="2245705"/>
                    <a:pt x="3868649" y="2248245"/>
                    <a:pt x="3717933" y="2245705"/>
                  </a:cubicBezTo>
                  <a:lnTo>
                    <a:pt x="3509248" y="2241895"/>
                  </a:lnTo>
                  <a:cubicBezTo>
                    <a:pt x="3466738" y="2241895"/>
                    <a:pt x="3428092" y="2243165"/>
                    <a:pt x="3385583" y="2243165"/>
                  </a:cubicBezTo>
                  <a:cubicBezTo>
                    <a:pt x="3277376" y="2241895"/>
                    <a:pt x="2979807" y="2243165"/>
                    <a:pt x="2871600" y="2241895"/>
                  </a:cubicBezTo>
                  <a:cubicBezTo>
                    <a:pt x="2794309" y="2240625"/>
                    <a:pt x="1248497" y="2249515"/>
                    <a:pt x="1171206" y="2248245"/>
                  </a:cubicBezTo>
                  <a:cubicBezTo>
                    <a:pt x="1151884" y="2248245"/>
                    <a:pt x="1128697" y="2249515"/>
                    <a:pt x="1109374" y="2249515"/>
                  </a:cubicBezTo>
                  <a:cubicBezTo>
                    <a:pt x="1063000" y="2249515"/>
                    <a:pt x="1020490" y="2250785"/>
                    <a:pt x="974115" y="2250785"/>
                  </a:cubicBezTo>
                  <a:cubicBezTo>
                    <a:pt x="858179" y="2250785"/>
                    <a:pt x="746108" y="2249515"/>
                    <a:pt x="630172" y="2248245"/>
                  </a:cubicBezTo>
                  <a:cubicBezTo>
                    <a:pt x="560611" y="2246975"/>
                    <a:pt x="491049" y="2245705"/>
                    <a:pt x="425352" y="2244435"/>
                  </a:cubicBezTo>
                  <a:cubicBezTo>
                    <a:pt x="301687" y="2243165"/>
                    <a:pt x="178022" y="2241895"/>
                    <a:pt x="50492" y="2241895"/>
                  </a:cubicBezTo>
                  <a:cubicBezTo>
                    <a:pt x="38100" y="2241895"/>
                    <a:pt x="29210" y="2241895"/>
                    <a:pt x="19050" y="2240625"/>
                  </a:cubicBezTo>
                  <a:cubicBezTo>
                    <a:pt x="10160" y="2239355"/>
                    <a:pt x="5080" y="2233005"/>
                    <a:pt x="7620" y="2224115"/>
                  </a:cubicBezTo>
                  <a:cubicBezTo>
                    <a:pt x="16510" y="2192131"/>
                    <a:pt x="12700" y="2149637"/>
                    <a:pt x="11430" y="2105442"/>
                  </a:cubicBezTo>
                  <a:cubicBezTo>
                    <a:pt x="10160" y="2015354"/>
                    <a:pt x="6350" y="1926966"/>
                    <a:pt x="7620" y="1836877"/>
                  </a:cubicBezTo>
                  <a:cubicBezTo>
                    <a:pt x="5080" y="1724692"/>
                    <a:pt x="0" y="335971"/>
                    <a:pt x="7620" y="222086"/>
                  </a:cubicBezTo>
                  <a:cubicBezTo>
                    <a:pt x="8890" y="199989"/>
                    <a:pt x="7620" y="176192"/>
                    <a:pt x="8890" y="154095"/>
                  </a:cubicBezTo>
                  <a:cubicBezTo>
                    <a:pt x="10160" y="118399"/>
                    <a:pt x="12700" y="7930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409" y="30480"/>
                    <a:pt x="143241" y="29210"/>
                  </a:cubicBezTo>
                  <a:cubicBezTo>
                    <a:pt x="247584" y="25400"/>
                    <a:pt x="351926" y="22860"/>
                    <a:pt x="460133" y="20320"/>
                  </a:cubicBezTo>
                  <a:cubicBezTo>
                    <a:pt x="533559" y="17780"/>
                    <a:pt x="606985" y="16510"/>
                    <a:pt x="676547" y="13970"/>
                  </a:cubicBezTo>
                  <a:cubicBezTo>
                    <a:pt x="746108" y="11430"/>
                    <a:pt x="819534" y="8890"/>
                    <a:pt x="889096" y="8890"/>
                  </a:cubicBezTo>
                  <a:cubicBezTo>
                    <a:pt x="966386" y="7620"/>
                    <a:pt x="1043677" y="10160"/>
                    <a:pt x="1120968" y="8890"/>
                  </a:cubicBezTo>
                  <a:cubicBezTo>
                    <a:pt x="1217581" y="8890"/>
                    <a:pt x="2968213" y="6350"/>
                    <a:pt x="3064827" y="5080"/>
                  </a:cubicBezTo>
                  <a:cubicBezTo>
                    <a:pt x="3157575" y="3810"/>
                    <a:pt x="3250324" y="2540"/>
                    <a:pt x="3346938" y="2540"/>
                  </a:cubicBezTo>
                  <a:cubicBezTo>
                    <a:pt x="3505383" y="1270"/>
                    <a:pt x="3659964" y="0"/>
                    <a:pt x="3818410" y="0"/>
                  </a:cubicBezTo>
                  <a:cubicBezTo>
                    <a:pt x="3884107" y="0"/>
                    <a:pt x="3953669" y="2540"/>
                    <a:pt x="4019366" y="2540"/>
                  </a:cubicBezTo>
                  <a:cubicBezTo>
                    <a:pt x="4200999" y="3810"/>
                    <a:pt x="4386496" y="5080"/>
                    <a:pt x="4568129" y="7620"/>
                  </a:cubicBezTo>
                  <a:cubicBezTo>
                    <a:pt x="4664743" y="8890"/>
                    <a:pt x="4761356" y="12700"/>
                    <a:pt x="4857969" y="16510"/>
                  </a:cubicBezTo>
                  <a:lnTo>
                    <a:pt x="4917884" y="16510"/>
                  </a:lnTo>
                  <a:cubicBezTo>
                    <a:pt x="4929314" y="17780"/>
                    <a:pt x="4938204" y="20320"/>
                    <a:pt x="4948364" y="21590"/>
                  </a:cubicBezTo>
                  <a:close/>
                  <a:moveTo>
                    <a:pt x="4958524" y="2236815"/>
                  </a:moveTo>
                  <a:cubicBezTo>
                    <a:pt x="4959794" y="2220305"/>
                    <a:pt x="4961064" y="2207605"/>
                    <a:pt x="4961064" y="2194905"/>
                  </a:cubicBezTo>
                  <a:cubicBezTo>
                    <a:pt x="4959794" y="2098643"/>
                    <a:pt x="4958524" y="2008555"/>
                    <a:pt x="4958524" y="1911667"/>
                  </a:cubicBezTo>
                  <a:cubicBezTo>
                    <a:pt x="4958524" y="1867473"/>
                    <a:pt x="4961064" y="1823279"/>
                    <a:pt x="4959794" y="1779085"/>
                  </a:cubicBezTo>
                  <a:cubicBezTo>
                    <a:pt x="4959794" y="1738290"/>
                    <a:pt x="4958524" y="1695796"/>
                    <a:pt x="4957254" y="1655001"/>
                  </a:cubicBezTo>
                  <a:cubicBezTo>
                    <a:pt x="4952174" y="1592109"/>
                    <a:pt x="4940744" y="290077"/>
                    <a:pt x="4940744" y="227185"/>
                  </a:cubicBezTo>
                  <a:cubicBezTo>
                    <a:pt x="4938204" y="174492"/>
                    <a:pt x="4935664" y="120099"/>
                    <a:pt x="4933124" y="67406"/>
                  </a:cubicBezTo>
                  <a:cubicBezTo>
                    <a:pt x="4931854" y="44450"/>
                    <a:pt x="4930584" y="43180"/>
                    <a:pt x="4912073" y="41910"/>
                  </a:cubicBezTo>
                  <a:cubicBezTo>
                    <a:pt x="4900479" y="41910"/>
                    <a:pt x="4892750" y="41910"/>
                    <a:pt x="4881156" y="40640"/>
                  </a:cubicBezTo>
                  <a:cubicBezTo>
                    <a:pt x="4784543" y="36830"/>
                    <a:pt x="4684065" y="31750"/>
                    <a:pt x="4587452" y="30480"/>
                  </a:cubicBezTo>
                  <a:cubicBezTo>
                    <a:pt x="4351716" y="26670"/>
                    <a:pt x="4112115" y="25400"/>
                    <a:pt x="3876378" y="22860"/>
                  </a:cubicBezTo>
                  <a:lnTo>
                    <a:pt x="3598132" y="22860"/>
                  </a:lnTo>
                  <a:cubicBezTo>
                    <a:pt x="3474467" y="22860"/>
                    <a:pt x="3350802" y="22860"/>
                    <a:pt x="3231002" y="24130"/>
                  </a:cubicBezTo>
                  <a:cubicBezTo>
                    <a:pt x="3126659" y="25400"/>
                    <a:pt x="1368297" y="29210"/>
                    <a:pt x="1263955" y="29210"/>
                  </a:cubicBezTo>
                  <a:cubicBezTo>
                    <a:pt x="1093916" y="29210"/>
                    <a:pt x="923876" y="26670"/>
                    <a:pt x="753837" y="33020"/>
                  </a:cubicBezTo>
                  <a:cubicBezTo>
                    <a:pt x="664953" y="36830"/>
                    <a:pt x="579933" y="36830"/>
                    <a:pt x="494914" y="38100"/>
                  </a:cubicBezTo>
                  <a:cubicBezTo>
                    <a:pt x="348061" y="41910"/>
                    <a:pt x="201209" y="45720"/>
                    <a:pt x="54357" y="50800"/>
                  </a:cubicBezTo>
                  <a:cubicBezTo>
                    <a:pt x="36830" y="50800"/>
                    <a:pt x="34290" y="53808"/>
                    <a:pt x="33020" y="74205"/>
                  </a:cubicBezTo>
                  <a:cubicBezTo>
                    <a:pt x="31750" y="104801"/>
                    <a:pt x="31750" y="135397"/>
                    <a:pt x="30480" y="165993"/>
                  </a:cubicBezTo>
                  <a:cubicBezTo>
                    <a:pt x="29210" y="216987"/>
                    <a:pt x="26670" y="266280"/>
                    <a:pt x="25400" y="317274"/>
                  </a:cubicBezTo>
                  <a:cubicBezTo>
                    <a:pt x="20320" y="371667"/>
                    <a:pt x="26670" y="1700895"/>
                    <a:pt x="29210" y="1755288"/>
                  </a:cubicBezTo>
                  <a:cubicBezTo>
                    <a:pt x="29210" y="1813080"/>
                    <a:pt x="29210" y="1872573"/>
                    <a:pt x="30480" y="1930365"/>
                  </a:cubicBezTo>
                  <a:cubicBezTo>
                    <a:pt x="30480" y="1972860"/>
                    <a:pt x="33020" y="2015354"/>
                    <a:pt x="33020" y="2057849"/>
                  </a:cubicBezTo>
                  <a:cubicBezTo>
                    <a:pt x="33020" y="2103743"/>
                    <a:pt x="33020" y="2149637"/>
                    <a:pt x="31750" y="2194905"/>
                  </a:cubicBezTo>
                  <a:lnTo>
                    <a:pt x="31750" y="2205065"/>
                  </a:lnTo>
                  <a:cubicBezTo>
                    <a:pt x="31750" y="2215225"/>
                    <a:pt x="35560" y="2219035"/>
                    <a:pt x="44450" y="2219035"/>
                  </a:cubicBezTo>
                  <a:cubicBezTo>
                    <a:pt x="89138" y="2219035"/>
                    <a:pt x="143241" y="2220305"/>
                    <a:pt x="193480" y="2220305"/>
                  </a:cubicBezTo>
                  <a:cubicBezTo>
                    <a:pt x="266906" y="2220305"/>
                    <a:pt x="344197" y="2217765"/>
                    <a:pt x="417623" y="2220305"/>
                  </a:cubicBezTo>
                  <a:cubicBezTo>
                    <a:pt x="537423" y="2224115"/>
                    <a:pt x="657224" y="2226655"/>
                    <a:pt x="777024" y="2225385"/>
                  </a:cubicBezTo>
                  <a:cubicBezTo>
                    <a:pt x="854315" y="2224115"/>
                    <a:pt x="927741" y="2226655"/>
                    <a:pt x="1005032" y="2226655"/>
                  </a:cubicBezTo>
                  <a:cubicBezTo>
                    <a:pt x="1117103" y="2226655"/>
                    <a:pt x="1229174" y="2225385"/>
                    <a:pt x="1341246" y="2226655"/>
                  </a:cubicBezTo>
                  <a:cubicBezTo>
                    <a:pt x="1507421" y="2227925"/>
                    <a:pt x="3331479" y="2217765"/>
                    <a:pt x="3501519" y="2220305"/>
                  </a:cubicBezTo>
                  <a:cubicBezTo>
                    <a:pt x="3574945" y="2221575"/>
                    <a:pt x="3648371" y="2222845"/>
                    <a:pt x="3717933" y="2222845"/>
                  </a:cubicBezTo>
                  <a:cubicBezTo>
                    <a:pt x="3845462" y="2225385"/>
                    <a:pt x="3969127" y="2221575"/>
                    <a:pt x="4096657" y="2225385"/>
                  </a:cubicBezTo>
                  <a:cubicBezTo>
                    <a:pt x="4200999" y="2227925"/>
                    <a:pt x="4305341" y="2227925"/>
                    <a:pt x="4409684" y="2230465"/>
                  </a:cubicBezTo>
                  <a:cubicBezTo>
                    <a:pt x="4564265" y="2234275"/>
                    <a:pt x="4718846" y="2236815"/>
                    <a:pt x="4873427" y="2238085"/>
                  </a:cubicBezTo>
                  <a:cubicBezTo>
                    <a:pt x="4920424" y="2238085"/>
                    <a:pt x="4938204" y="2236815"/>
                    <a:pt x="4958524" y="2236815"/>
                  </a:cubicBezTo>
                  <a:close/>
                </a:path>
              </a:pathLst>
            </a:custGeom>
            <a:solidFill>
              <a:srgbClr val="FAF3E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424662">
            <a:off x="-269853" y="4720774"/>
            <a:ext cx="2980209" cy="2216192"/>
          </a:xfrm>
          <a:custGeom>
            <a:avLst/>
            <a:gdLst/>
            <a:ahLst/>
            <a:cxnLst/>
            <a:rect l="l" t="t" r="r" b="b"/>
            <a:pathLst>
              <a:path w="4470314" h="3324288">
                <a:moveTo>
                  <a:pt x="0" y="0"/>
                </a:moveTo>
                <a:lnTo>
                  <a:pt x="4470314" y="0"/>
                </a:lnTo>
                <a:lnTo>
                  <a:pt x="4470314" y="3324288"/>
                </a:lnTo>
                <a:lnTo>
                  <a:pt x="0" y="33242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679939">
            <a:off x="10093900" y="294127"/>
            <a:ext cx="2254610" cy="1873376"/>
          </a:xfrm>
          <a:custGeom>
            <a:avLst/>
            <a:gdLst/>
            <a:ahLst/>
            <a:cxnLst/>
            <a:rect l="l" t="t" r="r" b="b"/>
            <a:pathLst>
              <a:path w="3381915" h="2810064">
                <a:moveTo>
                  <a:pt x="0" y="0"/>
                </a:moveTo>
                <a:lnTo>
                  <a:pt x="3381915" y="0"/>
                </a:lnTo>
                <a:lnTo>
                  <a:pt x="3381915" y="2810064"/>
                </a:lnTo>
                <a:lnTo>
                  <a:pt x="0" y="2810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398182">
            <a:off x="9232487" y="4897229"/>
            <a:ext cx="3327291" cy="1863283"/>
          </a:xfrm>
          <a:custGeom>
            <a:avLst/>
            <a:gdLst/>
            <a:ahLst/>
            <a:cxnLst/>
            <a:rect l="l" t="t" r="r" b="b"/>
            <a:pathLst>
              <a:path w="4990937" h="2794925">
                <a:moveTo>
                  <a:pt x="0" y="0"/>
                </a:moveTo>
                <a:lnTo>
                  <a:pt x="4990937" y="0"/>
                </a:lnTo>
                <a:lnTo>
                  <a:pt x="4990937" y="2794925"/>
                </a:lnTo>
                <a:lnTo>
                  <a:pt x="0" y="27949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80927" y="198606"/>
            <a:ext cx="1846716" cy="2064418"/>
          </a:xfrm>
          <a:custGeom>
            <a:avLst/>
            <a:gdLst/>
            <a:ahLst/>
            <a:cxnLst/>
            <a:rect l="l" t="t" r="r" b="b"/>
            <a:pathLst>
              <a:path w="2770074" h="3096627">
                <a:moveTo>
                  <a:pt x="0" y="0"/>
                </a:moveTo>
                <a:lnTo>
                  <a:pt x="2770074" y="0"/>
                </a:lnTo>
                <a:lnTo>
                  <a:pt x="2770074" y="3096628"/>
                </a:lnTo>
                <a:lnTo>
                  <a:pt x="0" y="30966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 descr="A green and yellow text&#10;&#10;Description automatically generated">
            <a:extLst>
              <a:ext uri="{FF2B5EF4-FFF2-40B4-BE49-F238E27FC236}">
                <a16:creationId xmlns:a16="http://schemas.microsoft.com/office/drawing/2014/main" id="{82E49CCA-4AF6-01E2-C5FC-C306510394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227018"/>
            <a:ext cx="4845540" cy="4087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FF1C7604-1276-AF58-AB98-7D0F87D3E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1FE233-7134-EF7D-8BC3-59EC11C9BAAA}"/>
              </a:ext>
            </a:extLst>
          </p:cNvPr>
          <p:cNvSpPr/>
          <p:nvPr/>
        </p:nvSpPr>
        <p:spPr>
          <a:xfrm>
            <a:off x="514350" y="380999"/>
            <a:ext cx="10706100" cy="3743961"/>
          </a:xfrm>
          <a:prstGeom prst="roundRect">
            <a:avLst/>
          </a:prstGeom>
          <a:solidFill>
            <a:schemeClr val="lt1">
              <a:alpha val="54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6F1C8B-5CFF-B930-6B22-BC528DA42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32" y="1393973"/>
            <a:ext cx="10211685" cy="2450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E997CB-7C3F-DA81-FAF5-DF6EEFEA8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80" y="309690"/>
            <a:ext cx="7218290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FD30A5-9F20-707A-CB6E-FA1DB4A1A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182" y="3037661"/>
            <a:ext cx="283488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5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9410" y="-189793"/>
            <a:ext cx="12621251" cy="7237585"/>
            <a:chOff x="0" y="0"/>
            <a:chExt cx="25242502" cy="144751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10820" cy="14475171"/>
            </a:xfrm>
            <a:custGeom>
              <a:avLst/>
              <a:gdLst/>
              <a:ahLst/>
              <a:cxnLst/>
              <a:rect l="l" t="t" r="r" b="b"/>
              <a:pathLst>
                <a:path w="12610820" h="14475171">
                  <a:moveTo>
                    <a:pt x="0" y="0"/>
                  </a:moveTo>
                  <a:lnTo>
                    <a:pt x="12610820" y="0"/>
                  </a:lnTo>
                  <a:lnTo>
                    <a:pt x="12610820" y="14475171"/>
                  </a:lnTo>
                  <a:lnTo>
                    <a:pt x="0" y="14475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 l="-14992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12610820" y="0"/>
              <a:ext cx="12631682" cy="14475171"/>
            </a:xfrm>
            <a:custGeom>
              <a:avLst/>
              <a:gdLst/>
              <a:ahLst/>
              <a:cxnLst/>
              <a:rect l="l" t="t" r="r" b="b"/>
              <a:pathLst>
                <a:path w="12631682" h="14475171">
                  <a:moveTo>
                    <a:pt x="0" y="0"/>
                  </a:moveTo>
                  <a:lnTo>
                    <a:pt x="12631682" y="0"/>
                  </a:lnTo>
                  <a:lnTo>
                    <a:pt x="12631682" y="14475171"/>
                  </a:lnTo>
                  <a:lnTo>
                    <a:pt x="0" y="14475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 r="-14802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00665" y="1200665"/>
            <a:ext cx="9790671" cy="4456671"/>
            <a:chOff x="0" y="0"/>
            <a:chExt cx="5014404" cy="2282535"/>
          </a:xfrm>
        </p:grpSpPr>
        <p:sp>
          <p:nvSpPr>
            <p:cNvPr id="6" name="Freeform 6"/>
            <p:cNvSpPr/>
            <p:nvPr/>
          </p:nvSpPr>
          <p:spPr>
            <a:xfrm>
              <a:off x="38100" y="44450"/>
              <a:ext cx="4977574" cy="2238085"/>
            </a:xfrm>
            <a:custGeom>
              <a:avLst/>
              <a:gdLst/>
              <a:ahLst/>
              <a:cxnLst/>
              <a:rect l="l" t="t" r="r" b="b"/>
              <a:pathLst>
                <a:path w="4977574" h="2238085">
                  <a:moveTo>
                    <a:pt x="2540" y="2207605"/>
                  </a:moveTo>
                  <a:cubicBezTo>
                    <a:pt x="0" y="2216495"/>
                    <a:pt x="5080" y="2222845"/>
                    <a:pt x="31770" y="2224115"/>
                  </a:cubicBezTo>
                  <a:cubicBezTo>
                    <a:pt x="62686" y="2225385"/>
                    <a:pt x="89738" y="2225385"/>
                    <a:pt x="120654" y="2225385"/>
                  </a:cubicBezTo>
                  <a:cubicBezTo>
                    <a:pt x="244319" y="2226655"/>
                    <a:pt x="367984" y="2226655"/>
                    <a:pt x="495513" y="2227925"/>
                  </a:cubicBezTo>
                  <a:cubicBezTo>
                    <a:pt x="565075" y="2229195"/>
                    <a:pt x="634636" y="2230465"/>
                    <a:pt x="700334" y="2231735"/>
                  </a:cubicBezTo>
                  <a:cubicBezTo>
                    <a:pt x="816269" y="2233005"/>
                    <a:pt x="928341" y="2233005"/>
                    <a:pt x="1044277" y="2234275"/>
                  </a:cubicBezTo>
                  <a:cubicBezTo>
                    <a:pt x="1090651" y="2234275"/>
                    <a:pt x="1133161" y="2234275"/>
                    <a:pt x="1179535" y="2233005"/>
                  </a:cubicBezTo>
                  <a:cubicBezTo>
                    <a:pt x="1198858" y="2233005"/>
                    <a:pt x="1222045" y="2231735"/>
                    <a:pt x="1241368" y="2231735"/>
                  </a:cubicBezTo>
                  <a:cubicBezTo>
                    <a:pt x="1318659" y="2233005"/>
                    <a:pt x="2864471" y="2224115"/>
                    <a:pt x="2941762" y="2225385"/>
                  </a:cubicBezTo>
                  <a:cubicBezTo>
                    <a:pt x="3049968" y="2226655"/>
                    <a:pt x="3347537" y="2226655"/>
                    <a:pt x="3455744" y="2226655"/>
                  </a:cubicBezTo>
                  <a:cubicBezTo>
                    <a:pt x="3498254" y="2226655"/>
                    <a:pt x="3536899" y="2225385"/>
                    <a:pt x="3579409" y="2225385"/>
                  </a:cubicBezTo>
                  <a:lnTo>
                    <a:pt x="3788094" y="2229195"/>
                  </a:lnTo>
                  <a:cubicBezTo>
                    <a:pt x="3938811" y="2231735"/>
                    <a:pt x="4085663" y="2229195"/>
                    <a:pt x="4236379" y="2233005"/>
                  </a:cubicBezTo>
                  <a:cubicBezTo>
                    <a:pt x="4487574" y="2238085"/>
                    <a:pt x="4742633" y="2231735"/>
                    <a:pt x="4912804" y="2236815"/>
                  </a:cubicBezTo>
                  <a:cubicBezTo>
                    <a:pt x="4933124" y="2238085"/>
                    <a:pt x="4953444" y="2236815"/>
                    <a:pt x="4976304" y="2236815"/>
                  </a:cubicBezTo>
                  <a:lnTo>
                    <a:pt x="4976304" y="2177125"/>
                  </a:lnTo>
                  <a:cubicBezTo>
                    <a:pt x="4975034" y="2100087"/>
                    <a:pt x="4973764" y="2018498"/>
                    <a:pt x="4973764" y="1931809"/>
                  </a:cubicBezTo>
                  <a:cubicBezTo>
                    <a:pt x="4973764" y="1831522"/>
                    <a:pt x="4977574" y="1729535"/>
                    <a:pt x="4971224" y="1629248"/>
                  </a:cubicBezTo>
                  <a:cubicBezTo>
                    <a:pt x="4963604" y="1562957"/>
                    <a:pt x="4952174" y="255826"/>
                    <a:pt x="4952174" y="189534"/>
                  </a:cubicBezTo>
                  <a:cubicBezTo>
                    <a:pt x="4949634" y="143640"/>
                    <a:pt x="4948364" y="96046"/>
                    <a:pt x="4945824" y="50152"/>
                  </a:cubicBezTo>
                  <a:cubicBezTo>
                    <a:pt x="4945824" y="36554"/>
                    <a:pt x="4944554" y="22956"/>
                    <a:pt x="4943284" y="6350"/>
                  </a:cubicBezTo>
                  <a:cubicBezTo>
                    <a:pt x="4933124" y="3810"/>
                    <a:pt x="4924234" y="2540"/>
                    <a:pt x="4914074" y="1270"/>
                  </a:cubicBezTo>
                  <a:cubicBezTo>
                    <a:pt x="4906454" y="0"/>
                    <a:pt x="4898834" y="1270"/>
                    <a:pt x="4892484" y="1270"/>
                  </a:cubicBezTo>
                  <a:lnTo>
                    <a:pt x="12447" y="6350"/>
                  </a:lnTo>
                  <a:lnTo>
                    <a:pt x="2540" y="2207605"/>
                  </a:lnTo>
                  <a:close/>
                </a:path>
              </a:pathLst>
            </a:custGeom>
            <a:solidFill>
              <a:srgbClr val="2E2C2B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1430" y="16510"/>
              <a:ext cx="4953444" cy="2227925"/>
            </a:xfrm>
            <a:custGeom>
              <a:avLst/>
              <a:gdLst/>
              <a:ahLst/>
              <a:cxnLst/>
              <a:rect l="l" t="t" r="r" b="b"/>
              <a:pathLst>
                <a:path w="4953444" h="2227925">
                  <a:moveTo>
                    <a:pt x="4953444" y="2227925"/>
                  </a:moveTo>
                  <a:lnTo>
                    <a:pt x="0" y="2220305"/>
                  </a:lnTo>
                  <a:lnTo>
                    <a:pt x="0" y="788601"/>
                  </a:lnTo>
                  <a:lnTo>
                    <a:pt x="7620" y="20320"/>
                  </a:lnTo>
                  <a:lnTo>
                    <a:pt x="2485365" y="0"/>
                  </a:lnTo>
                  <a:lnTo>
                    <a:pt x="4931854" y="8890"/>
                  </a:lnTo>
                  <a:close/>
                </a:path>
              </a:pathLst>
            </a:custGeom>
            <a:solidFill>
              <a:srgbClr val="FAF3E2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-3810" y="0"/>
              <a:ext cx="4982654" cy="2254595"/>
            </a:xfrm>
            <a:custGeom>
              <a:avLst/>
              <a:gdLst/>
              <a:ahLst/>
              <a:cxnLst/>
              <a:rect l="l" t="t" r="r" b="b"/>
              <a:pathLst>
                <a:path w="4982654" h="2254595">
                  <a:moveTo>
                    <a:pt x="4948364" y="21590"/>
                  </a:moveTo>
                  <a:cubicBezTo>
                    <a:pt x="4949634" y="34290"/>
                    <a:pt x="4949634" y="44450"/>
                    <a:pt x="4950904" y="55507"/>
                  </a:cubicBezTo>
                  <a:cubicBezTo>
                    <a:pt x="4953444" y="101402"/>
                    <a:pt x="4954714" y="148995"/>
                    <a:pt x="4957254" y="194889"/>
                  </a:cubicBezTo>
                  <a:cubicBezTo>
                    <a:pt x="4957254" y="261181"/>
                    <a:pt x="4969954" y="1568312"/>
                    <a:pt x="4976304" y="1634603"/>
                  </a:cubicBezTo>
                  <a:cubicBezTo>
                    <a:pt x="4982654" y="1734890"/>
                    <a:pt x="4978844" y="1836877"/>
                    <a:pt x="4978844" y="1937164"/>
                  </a:cubicBezTo>
                  <a:cubicBezTo>
                    <a:pt x="4978844" y="2025553"/>
                    <a:pt x="4980114" y="2107142"/>
                    <a:pt x="4981384" y="2193635"/>
                  </a:cubicBezTo>
                  <a:lnTo>
                    <a:pt x="4981384" y="2253325"/>
                  </a:lnTo>
                  <a:cubicBezTo>
                    <a:pt x="4958524" y="2253325"/>
                    <a:pt x="4938204" y="2254595"/>
                    <a:pt x="4917884" y="2253325"/>
                  </a:cubicBezTo>
                  <a:cubicBezTo>
                    <a:pt x="4672472" y="2248245"/>
                    <a:pt x="4417413" y="2254595"/>
                    <a:pt x="4166218" y="2249515"/>
                  </a:cubicBezTo>
                  <a:cubicBezTo>
                    <a:pt x="4015501" y="2245705"/>
                    <a:pt x="3868649" y="2248245"/>
                    <a:pt x="3717933" y="2245705"/>
                  </a:cubicBezTo>
                  <a:lnTo>
                    <a:pt x="3509248" y="2241895"/>
                  </a:lnTo>
                  <a:cubicBezTo>
                    <a:pt x="3466738" y="2241895"/>
                    <a:pt x="3428092" y="2243165"/>
                    <a:pt x="3385583" y="2243165"/>
                  </a:cubicBezTo>
                  <a:cubicBezTo>
                    <a:pt x="3277376" y="2241895"/>
                    <a:pt x="2979807" y="2243165"/>
                    <a:pt x="2871600" y="2241895"/>
                  </a:cubicBezTo>
                  <a:cubicBezTo>
                    <a:pt x="2794309" y="2240625"/>
                    <a:pt x="1248497" y="2249515"/>
                    <a:pt x="1171206" y="2248245"/>
                  </a:cubicBezTo>
                  <a:cubicBezTo>
                    <a:pt x="1151884" y="2248245"/>
                    <a:pt x="1128697" y="2249515"/>
                    <a:pt x="1109374" y="2249515"/>
                  </a:cubicBezTo>
                  <a:cubicBezTo>
                    <a:pt x="1063000" y="2249515"/>
                    <a:pt x="1020490" y="2250785"/>
                    <a:pt x="974115" y="2250785"/>
                  </a:cubicBezTo>
                  <a:cubicBezTo>
                    <a:pt x="858179" y="2250785"/>
                    <a:pt x="746108" y="2249515"/>
                    <a:pt x="630172" y="2248245"/>
                  </a:cubicBezTo>
                  <a:cubicBezTo>
                    <a:pt x="560611" y="2246975"/>
                    <a:pt x="491049" y="2245705"/>
                    <a:pt x="425352" y="2244435"/>
                  </a:cubicBezTo>
                  <a:cubicBezTo>
                    <a:pt x="301687" y="2243165"/>
                    <a:pt x="178022" y="2241895"/>
                    <a:pt x="50492" y="2241895"/>
                  </a:cubicBezTo>
                  <a:cubicBezTo>
                    <a:pt x="38100" y="2241895"/>
                    <a:pt x="29210" y="2241895"/>
                    <a:pt x="19050" y="2240625"/>
                  </a:cubicBezTo>
                  <a:cubicBezTo>
                    <a:pt x="10160" y="2239355"/>
                    <a:pt x="5080" y="2233005"/>
                    <a:pt x="7620" y="2224115"/>
                  </a:cubicBezTo>
                  <a:cubicBezTo>
                    <a:pt x="16510" y="2192131"/>
                    <a:pt x="12700" y="2149637"/>
                    <a:pt x="11430" y="2105442"/>
                  </a:cubicBezTo>
                  <a:cubicBezTo>
                    <a:pt x="10160" y="2015354"/>
                    <a:pt x="6350" y="1926966"/>
                    <a:pt x="7620" y="1836877"/>
                  </a:cubicBezTo>
                  <a:cubicBezTo>
                    <a:pt x="5080" y="1724692"/>
                    <a:pt x="0" y="335971"/>
                    <a:pt x="7620" y="222086"/>
                  </a:cubicBezTo>
                  <a:cubicBezTo>
                    <a:pt x="8890" y="199989"/>
                    <a:pt x="7620" y="176192"/>
                    <a:pt x="8890" y="154095"/>
                  </a:cubicBezTo>
                  <a:cubicBezTo>
                    <a:pt x="10160" y="118399"/>
                    <a:pt x="12700" y="7930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409" y="30480"/>
                    <a:pt x="143241" y="29210"/>
                  </a:cubicBezTo>
                  <a:cubicBezTo>
                    <a:pt x="247584" y="25400"/>
                    <a:pt x="351926" y="22860"/>
                    <a:pt x="460133" y="20320"/>
                  </a:cubicBezTo>
                  <a:cubicBezTo>
                    <a:pt x="533559" y="17780"/>
                    <a:pt x="606985" y="16510"/>
                    <a:pt x="676547" y="13970"/>
                  </a:cubicBezTo>
                  <a:cubicBezTo>
                    <a:pt x="746108" y="11430"/>
                    <a:pt x="819534" y="8890"/>
                    <a:pt x="889096" y="8890"/>
                  </a:cubicBezTo>
                  <a:cubicBezTo>
                    <a:pt x="966386" y="7620"/>
                    <a:pt x="1043677" y="10160"/>
                    <a:pt x="1120968" y="8890"/>
                  </a:cubicBezTo>
                  <a:cubicBezTo>
                    <a:pt x="1217581" y="8890"/>
                    <a:pt x="2968213" y="6350"/>
                    <a:pt x="3064827" y="5080"/>
                  </a:cubicBezTo>
                  <a:cubicBezTo>
                    <a:pt x="3157575" y="3810"/>
                    <a:pt x="3250324" y="2540"/>
                    <a:pt x="3346938" y="2540"/>
                  </a:cubicBezTo>
                  <a:cubicBezTo>
                    <a:pt x="3505383" y="1270"/>
                    <a:pt x="3659964" y="0"/>
                    <a:pt x="3818410" y="0"/>
                  </a:cubicBezTo>
                  <a:cubicBezTo>
                    <a:pt x="3884107" y="0"/>
                    <a:pt x="3953669" y="2540"/>
                    <a:pt x="4019366" y="2540"/>
                  </a:cubicBezTo>
                  <a:cubicBezTo>
                    <a:pt x="4200999" y="3810"/>
                    <a:pt x="4386496" y="5080"/>
                    <a:pt x="4568129" y="7620"/>
                  </a:cubicBezTo>
                  <a:cubicBezTo>
                    <a:pt x="4664743" y="8890"/>
                    <a:pt x="4761356" y="12700"/>
                    <a:pt x="4857969" y="16510"/>
                  </a:cubicBezTo>
                  <a:lnTo>
                    <a:pt x="4917884" y="16510"/>
                  </a:lnTo>
                  <a:cubicBezTo>
                    <a:pt x="4929314" y="17780"/>
                    <a:pt x="4938204" y="20320"/>
                    <a:pt x="4948364" y="21590"/>
                  </a:cubicBezTo>
                  <a:close/>
                  <a:moveTo>
                    <a:pt x="4958524" y="2236815"/>
                  </a:moveTo>
                  <a:cubicBezTo>
                    <a:pt x="4959794" y="2220305"/>
                    <a:pt x="4961064" y="2207605"/>
                    <a:pt x="4961064" y="2194905"/>
                  </a:cubicBezTo>
                  <a:cubicBezTo>
                    <a:pt x="4959794" y="2098643"/>
                    <a:pt x="4958524" y="2008555"/>
                    <a:pt x="4958524" y="1911667"/>
                  </a:cubicBezTo>
                  <a:cubicBezTo>
                    <a:pt x="4958524" y="1867473"/>
                    <a:pt x="4961064" y="1823279"/>
                    <a:pt x="4959794" y="1779085"/>
                  </a:cubicBezTo>
                  <a:cubicBezTo>
                    <a:pt x="4959794" y="1738290"/>
                    <a:pt x="4958524" y="1695796"/>
                    <a:pt x="4957254" y="1655001"/>
                  </a:cubicBezTo>
                  <a:cubicBezTo>
                    <a:pt x="4952174" y="1592109"/>
                    <a:pt x="4940744" y="290077"/>
                    <a:pt x="4940744" y="227185"/>
                  </a:cubicBezTo>
                  <a:cubicBezTo>
                    <a:pt x="4938204" y="174492"/>
                    <a:pt x="4935664" y="120099"/>
                    <a:pt x="4933124" y="67406"/>
                  </a:cubicBezTo>
                  <a:cubicBezTo>
                    <a:pt x="4931854" y="44450"/>
                    <a:pt x="4930584" y="43180"/>
                    <a:pt x="4912073" y="41910"/>
                  </a:cubicBezTo>
                  <a:cubicBezTo>
                    <a:pt x="4900479" y="41910"/>
                    <a:pt x="4892750" y="41910"/>
                    <a:pt x="4881156" y="40640"/>
                  </a:cubicBezTo>
                  <a:cubicBezTo>
                    <a:pt x="4784543" y="36830"/>
                    <a:pt x="4684065" y="31750"/>
                    <a:pt x="4587452" y="30480"/>
                  </a:cubicBezTo>
                  <a:cubicBezTo>
                    <a:pt x="4351716" y="26670"/>
                    <a:pt x="4112115" y="25400"/>
                    <a:pt x="3876378" y="22860"/>
                  </a:cubicBezTo>
                  <a:lnTo>
                    <a:pt x="3598132" y="22860"/>
                  </a:lnTo>
                  <a:cubicBezTo>
                    <a:pt x="3474467" y="22860"/>
                    <a:pt x="3350802" y="22860"/>
                    <a:pt x="3231002" y="24130"/>
                  </a:cubicBezTo>
                  <a:cubicBezTo>
                    <a:pt x="3126659" y="25400"/>
                    <a:pt x="1368297" y="29210"/>
                    <a:pt x="1263955" y="29210"/>
                  </a:cubicBezTo>
                  <a:cubicBezTo>
                    <a:pt x="1093916" y="29210"/>
                    <a:pt x="923876" y="26670"/>
                    <a:pt x="753837" y="33020"/>
                  </a:cubicBezTo>
                  <a:cubicBezTo>
                    <a:pt x="664953" y="36830"/>
                    <a:pt x="579933" y="36830"/>
                    <a:pt x="494914" y="38100"/>
                  </a:cubicBezTo>
                  <a:cubicBezTo>
                    <a:pt x="348061" y="41910"/>
                    <a:pt x="201209" y="45720"/>
                    <a:pt x="54357" y="50800"/>
                  </a:cubicBezTo>
                  <a:cubicBezTo>
                    <a:pt x="36830" y="50800"/>
                    <a:pt x="34290" y="53808"/>
                    <a:pt x="33020" y="74205"/>
                  </a:cubicBezTo>
                  <a:cubicBezTo>
                    <a:pt x="31750" y="104801"/>
                    <a:pt x="31750" y="135397"/>
                    <a:pt x="30480" y="165993"/>
                  </a:cubicBezTo>
                  <a:cubicBezTo>
                    <a:pt x="29210" y="216987"/>
                    <a:pt x="26670" y="266280"/>
                    <a:pt x="25400" y="317274"/>
                  </a:cubicBezTo>
                  <a:cubicBezTo>
                    <a:pt x="20320" y="371667"/>
                    <a:pt x="26670" y="1700895"/>
                    <a:pt x="29210" y="1755288"/>
                  </a:cubicBezTo>
                  <a:cubicBezTo>
                    <a:pt x="29210" y="1813080"/>
                    <a:pt x="29210" y="1872573"/>
                    <a:pt x="30480" y="1930365"/>
                  </a:cubicBezTo>
                  <a:cubicBezTo>
                    <a:pt x="30480" y="1972860"/>
                    <a:pt x="33020" y="2015354"/>
                    <a:pt x="33020" y="2057849"/>
                  </a:cubicBezTo>
                  <a:cubicBezTo>
                    <a:pt x="33020" y="2103743"/>
                    <a:pt x="33020" y="2149637"/>
                    <a:pt x="31750" y="2194905"/>
                  </a:cubicBezTo>
                  <a:lnTo>
                    <a:pt x="31750" y="2205065"/>
                  </a:lnTo>
                  <a:cubicBezTo>
                    <a:pt x="31750" y="2215225"/>
                    <a:pt x="35560" y="2219035"/>
                    <a:pt x="44450" y="2219035"/>
                  </a:cubicBezTo>
                  <a:cubicBezTo>
                    <a:pt x="89138" y="2219035"/>
                    <a:pt x="143241" y="2220305"/>
                    <a:pt x="193480" y="2220305"/>
                  </a:cubicBezTo>
                  <a:cubicBezTo>
                    <a:pt x="266906" y="2220305"/>
                    <a:pt x="344197" y="2217765"/>
                    <a:pt x="417623" y="2220305"/>
                  </a:cubicBezTo>
                  <a:cubicBezTo>
                    <a:pt x="537423" y="2224115"/>
                    <a:pt x="657224" y="2226655"/>
                    <a:pt x="777024" y="2225385"/>
                  </a:cubicBezTo>
                  <a:cubicBezTo>
                    <a:pt x="854315" y="2224115"/>
                    <a:pt x="927741" y="2226655"/>
                    <a:pt x="1005032" y="2226655"/>
                  </a:cubicBezTo>
                  <a:cubicBezTo>
                    <a:pt x="1117103" y="2226655"/>
                    <a:pt x="1229174" y="2225385"/>
                    <a:pt x="1341246" y="2226655"/>
                  </a:cubicBezTo>
                  <a:cubicBezTo>
                    <a:pt x="1507421" y="2227925"/>
                    <a:pt x="3331479" y="2217765"/>
                    <a:pt x="3501519" y="2220305"/>
                  </a:cubicBezTo>
                  <a:cubicBezTo>
                    <a:pt x="3574945" y="2221575"/>
                    <a:pt x="3648371" y="2222845"/>
                    <a:pt x="3717933" y="2222845"/>
                  </a:cubicBezTo>
                  <a:cubicBezTo>
                    <a:pt x="3845462" y="2225385"/>
                    <a:pt x="3969127" y="2221575"/>
                    <a:pt x="4096657" y="2225385"/>
                  </a:cubicBezTo>
                  <a:cubicBezTo>
                    <a:pt x="4200999" y="2227925"/>
                    <a:pt x="4305341" y="2227925"/>
                    <a:pt x="4409684" y="2230465"/>
                  </a:cubicBezTo>
                  <a:cubicBezTo>
                    <a:pt x="4564265" y="2234275"/>
                    <a:pt x="4718846" y="2236815"/>
                    <a:pt x="4873427" y="2238085"/>
                  </a:cubicBezTo>
                  <a:cubicBezTo>
                    <a:pt x="4920424" y="2238085"/>
                    <a:pt x="4938204" y="2236815"/>
                    <a:pt x="4958524" y="2236815"/>
                  </a:cubicBezTo>
                  <a:close/>
                </a:path>
              </a:pathLst>
            </a:custGeom>
            <a:solidFill>
              <a:srgbClr val="FAF3E2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424662">
            <a:off x="-269853" y="4720774"/>
            <a:ext cx="2980209" cy="2216192"/>
          </a:xfrm>
          <a:custGeom>
            <a:avLst/>
            <a:gdLst/>
            <a:ahLst/>
            <a:cxnLst/>
            <a:rect l="l" t="t" r="r" b="b"/>
            <a:pathLst>
              <a:path w="4470314" h="3324288">
                <a:moveTo>
                  <a:pt x="0" y="0"/>
                </a:moveTo>
                <a:lnTo>
                  <a:pt x="4470314" y="0"/>
                </a:lnTo>
                <a:lnTo>
                  <a:pt x="4470314" y="3324288"/>
                </a:lnTo>
                <a:lnTo>
                  <a:pt x="0" y="33242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1679939">
            <a:off x="10093900" y="294127"/>
            <a:ext cx="2254610" cy="1873376"/>
          </a:xfrm>
          <a:custGeom>
            <a:avLst/>
            <a:gdLst/>
            <a:ahLst/>
            <a:cxnLst/>
            <a:rect l="l" t="t" r="r" b="b"/>
            <a:pathLst>
              <a:path w="3381915" h="2810064">
                <a:moveTo>
                  <a:pt x="0" y="0"/>
                </a:moveTo>
                <a:lnTo>
                  <a:pt x="3381915" y="0"/>
                </a:lnTo>
                <a:lnTo>
                  <a:pt x="3381915" y="2810064"/>
                </a:lnTo>
                <a:lnTo>
                  <a:pt x="0" y="2810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398182">
            <a:off x="9232487" y="4897229"/>
            <a:ext cx="3327291" cy="1863283"/>
          </a:xfrm>
          <a:custGeom>
            <a:avLst/>
            <a:gdLst/>
            <a:ahLst/>
            <a:cxnLst/>
            <a:rect l="l" t="t" r="r" b="b"/>
            <a:pathLst>
              <a:path w="4990937" h="2794925">
                <a:moveTo>
                  <a:pt x="0" y="0"/>
                </a:moveTo>
                <a:lnTo>
                  <a:pt x="4990937" y="0"/>
                </a:lnTo>
                <a:lnTo>
                  <a:pt x="4990937" y="2794925"/>
                </a:lnTo>
                <a:lnTo>
                  <a:pt x="0" y="27949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80927" y="198606"/>
            <a:ext cx="1846716" cy="2064418"/>
          </a:xfrm>
          <a:custGeom>
            <a:avLst/>
            <a:gdLst/>
            <a:ahLst/>
            <a:cxnLst/>
            <a:rect l="l" t="t" r="r" b="b"/>
            <a:pathLst>
              <a:path w="2770074" h="3096627">
                <a:moveTo>
                  <a:pt x="0" y="0"/>
                </a:moveTo>
                <a:lnTo>
                  <a:pt x="2770074" y="0"/>
                </a:lnTo>
                <a:lnTo>
                  <a:pt x="2770074" y="3096628"/>
                </a:lnTo>
                <a:lnTo>
                  <a:pt x="0" y="30966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628F61-349B-97CE-8483-923CEDF6DD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47" y="107972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0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27" t="-13111" r="-1430" b="-18232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66700" y="95250"/>
            <a:ext cx="11858625" cy="6575163"/>
            <a:chOff x="0" y="0"/>
            <a:chExt cx="22425921" cy="12686252"/>
          </a:xfrm>
        </p:grpSpPr>
        <p:sp>
          <p:nvSpPr>
            <p:cNvPr id="4" name="Freeform 4"/>
            <p:cNvSpPr/>
            <p:nvPr/>
          </p:nvSpPr>
          <p:spPr>
            <a:xfrm flipH="1">
              <a:off x="18129687" y="63500"/>
              <a:ext cx="4296235" cy="12622752"/>
            </a:xfrm>
            <a:custGeom>
              <a:avLst/>
              <a:gdLst/>
              <a:ahLst/>
              <a:cxnLst/>
              <a:rect l="l" t="t" r="r" b="b"/>
              <a:pathLst>
                <a:path w="4296235" h="12622752">
                  <a:moveTo>
                    <a:pt x="4296234" y="0"/>
                  </a:moveTo>
                  <a:lnTo>
                    <a:pt x="0" y="0"/>
                  </a:lnTo>
                  <a:lnTo>
                    <a:pt x="0" y="12622752"/>
                  </a:lnTo>
                  <a:lnTo>
                    <a:pt x="4296234" y="12622752"/>
                  </a:lnTo>
                  <a:lnTo>
                    <a:pt x="4296234" y="0"/>
                  </a:lnTo>
                  <a:close/>
                </a:path>
              </a:pathLst>
            </a:custGeom>
            <a:blipFill>
              <a:blip r:embed="rId3"/>
              <a:stretch>
                <a:fillRect r="-340429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0" y="0"/>
              <a:ext cx="18921873" cy="12622752"/>
            </a:xfrm>
            <a:custGeom>
              <a:avLst/>
              <a:gdLst/>
              <a:ahLst/>
              <a:cxnLst/>
              <a:rect l="l" t="t" r="r" b="b"/>
              <a:pathLst>
                <a:path w="18921873" h="12622752">
                  <a:moveTo>
                    <a:pt x="18921873" y="0"/>
                  </a:moveTo>
                  <a:lnTo>
                    <a:pt x="0" y="0"/>
                  </a:lnTo>
                  <a:lnTo>
                    <a:pt x="0" y="12622752"/>
                  </a:lnTo>
                  <a:lnTo>
                    <a:pt x="18921873" y="12622752"/>
                  </a:lnTo>
                  <a:lnTo>
                    <a:pt x="18921873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7418F820-B447-87D9-E7DB-26D76362DFDF}"/>
              </a:ext>
            </a:extLst>
          </p:cNvPr>
          <p:cNvSpPr/>
          <p:nvPr/>
        </p:nvSpPr>
        <p:spPr>
          <a:xfrm>
            <a:off x="650929" y="216976"/>
            <a:ext cx="11158780" cy="1049849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Hãy vẽ và hoàn thiện trục thời gian (theo gợi ý dưới đây vào vở) thể hiện một số cuộc đấu tranh tiêu biểu trong thời kì Bắc thuộc.</a:t>
            </a:r>
            <a:endParaRPr lang="en-US" sz="2800" b="1" kern="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D5831E-EF04-4DEB-4AC2-4BF7841A7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787" y="1952624"/>
            <a:ext cx="10194732" cy="26003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F4AC46-37D3-2A10-30A1-B4B929EB4044}"/>
              </a:ext>
            </a:extLst>
          </p:cNvPr>
          <p:cNvSpPr/>
          <p:nvPr/>
        </p:nvSpPr>
        <p:spPr>
          <a:xfrm>
            <a:off x="5572125" y="2238376"/>
            <a:ext cx="16002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Khởi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nghĩa</a:t>
            </a:r>
            <a:r>
              <a:rPr lang="en-US" sz="2400" dirty="0">
                <a:solidFill>
                  <a:srgbClr val="002060"/>
                </a:solidFill>
              </a:rPr>
              <a:t> Lý </a:t>
            </a:r>
            <a:r>
              <a:rPr lang="en-US" sz="2400" dirty="0" err="1">
                <a:solidFill>
                  <a:srgbClr val="002060"/>
                </a:solidFill>
              </a:rPr>
              <a:t>Bí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A1F8E0-432E-A45D-5E5C-EC1C1458DCDF}"/>
              </a:ext>
            </a:extLst>
          </p:cNvPr>
          <p:cNvSpPr/>
          <p:nvPr/>
        </p:nvSpPr>
        <p:spPr>
          <a:xfrm>
            <a:off x="5581650" y="3524251"/>
            <a:ext cx="16002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542 - 602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99C86-1660-9E87-C037-7A8016B1499A}"/>
              </a:ext>
            </a:extLst>
          </p:cNvPr>
          <p:cNvSpPr/>
          <p:nvPr/>
        </p:nvSpPr>
        <p:spPr>
          <a:xfrm>
            <a:off x="7534275" y="2247901"/>
            <a:ext cx="16002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2060"/>
                </a:solidFill>
              </a:rPr>
              <a:t>Khởi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nghĩa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Phùng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Hưng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8FBE70-4EED-0AD2-37B7-4EE43F5D5BFA}"/>
              </a:ext>
            </a:extLst>
          </p:cNvPr>
          <p:cNvSpPr/>
          <p:nvPr/>
        </p:nvSpPr>
        <p:spPr>
          <a:xfrm>
            <a:off x="7543800" y="3533776"/>
            <a:ext cx="16002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766 - 779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F36870-1C0C-3B52-88EF-B06B7EE289C3}"/>
              </a:ext>
            </a:extLst>
          </p:cNvPr>
          <p:cNvSpPr/>
          <p:nvPr/>
        </p:nvSpPr>
        <p:spPr>
          <a:xfrm>
            <a:off x="9486900" y="2247901"/>
            <a:ext cx="16002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2060"/>
                </a:solidFill>
              </a:rPr>
              <a:t>Khởi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nghĩa</a:t>
            </a:r>
            <a:r>
              <a:rPr lang="en-US" sz="2200" dirty="0">
                <a:solidFill>
                  <a:srgbClr val="002060"/>
                </a:solidFill>
              </a:rPr>
              <a:t> Ngô </a:t>
            </a:r>
            <a:r>
              <a:rPr lang="en-US" sz="2200" dirty="0" err="1">
                <a:solidFill>
                  <a:srgbClr val="002060"/>
                </a:solidFill>
              </a:rPr>
              <a:t>Quyền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20354C-7AB9-4E16-16F1-BD4BEEF98426}"/>
              </a:ext>
            </a:extLst>
          </p:cNvPr>
          <p:cNvSpPr/>
          <p:nvPr/>
        </p:nvSpPr>
        <p:spPr>
          <a:xfrm>
            <a:off x="9496425" y="3533776"/>
            <a:ext cx="16002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938</a:t>
            </a:r>
          </a:p>
        </p:txBody>
      </p:sp>
    </p:spTree>
    <p:extLst>
      <p:ext uri="{BB962C8B-B14F-4D97-AF65-F5344CB8AC3E}">
        <p14:creationId xmlns:p14="http://schemas.microsoft.com/office/powerpoint/2010/main" val="30491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092292" y="-5935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41793" y="224396"/>
            <a:ext cx="6488343" cy="640920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5" name="图片 81" descr="D:\资料\图层 2.png图层 2">
            <a:extLst>
              <a:ext uri="{FF2B5EF4-FFF2-40B4-BE49-F238E27FC236}">
                <a16:creationId xmlns:a16="http://schemas.microsoft.com/office/drawing/2014/main" id="{4FD5B5C7-0708-449B-9605-B13951EA6E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8962" y="413385"/>
            <a:ext cx="11231245" cy="6444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2B46E1-A7D9-40B7-82BA-DE11776C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47">
            <a:off x="1730639" y="-1022139"/>
            <a:ext cx="9877730" cy="8102255"/>
          </a:xfrm>
          <a:prstGeom prst="rect">
            <a:avLst/>
          </a:prstGeom>
        </p:spPr>
      </p:pic>
      <p:pic>
        <p:nvPicPr>
          <p:cNvPr id="4" name="Picture 3" descr="A cartoon of a person holding a sword&#10;&#10;Description automatically generated with low confidence">
            <a:extLst>
              <a:ext uri="{FF2B5EF4-FFF2-40B4-BE49-F238E27FC236}">
                <a16:creationId xmlns:a16="http://schemas.microsoft.com/office/drawing/2014/main" id="{63D6506F-AFCA-BC31-B5DC-D1FF58DF9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480" y="3205326"/>
            <a:ext cx="5006662" cy="3753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A04543-B7F7-95FE-C2D3-424B89B18B75}"/>
              </a:ext>
            </a:extLst>
          </p:cNvPr>
          <p:cNvSpPr txBox="1"/>
          <p:nvPr/>
        </p:nvSpPr>
        <p:spPr>
          <a:xfrm>
            <a:off x="3416934" y="1797685"/>
            <a:ext cx="6315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prstClr val="white"/>
                </a:solidFill>
                <a:latin typeface="Calibri"/>
              </a:rPr>
              <a:t>Kể lại câu chuyện về một nhân vật tiêu biểu trong cuộc đấu tranh chống Bắc thuộc mà em sưu tầm được.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347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5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9410" y="-189793"/>
            <a:ext cx="12621251" cy="7237585"/>
            <a:chOff x="0" y="0"/>
            <a:chExt cx="25242502" cy="144751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10820" cy="14475171"/>
            </a:xfrm>
            <a:custGeom>
              <a:avLst/>
              <a:gdLst/>
              <a:ahLst/>
              <a:cxnLst/>
              <a:rect l="l" t="t" r="r" b="b"/>
              <a:pathLst>
                <a:path w="12610820" h="14475171">
                  <a:moveTo>
                    <a:pt x="0" y="0"/>
                  </a:moveTo>
                  <a:lnTo>
                    <a:pt x="12610820" y="0"/>
                  </a:lnTo>
                  <a:lnTo>
                    <a:pt x="12610820" y="14475171"/>
                  </a:lnTo>
                  <a:lnTo>
                    <a:pt x="0" y="14475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 l="-14992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12610820" y="0"/>
              <a:ext cx="12631682" cy="14475171"/>
            </a:xfrm>
            <a:custGeom>
              <a:avLst/>
              <a:gdLst/>
              <a:ahLst/>
              <a:cxnLst/>
              <a:rect l="l" t="t" r="r" b="b"/>
              <a:pathLst>
                <a:path w="12631682" h="14475171">
                  <a:moveTo>
                    <a:pt x="0" y="0"/>
                  </a:moveTo>
                  <a:lnTo>
                    <a:pt x="12631682" y="0"/>
                  </a:lnTo>
                  <a:lnTo>
                    <a:pt x="12631682" y="14475171"/>
                  </a:lnTo>
                  <a:lnTo>
                    <a:pt x="0" y="14475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 r="-14802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00665" y="1200665"/>
            <a:ext cx="9790671" cy="4456671"/>
            <a:chOff x="0" y="0"/>
            <a:chExt cx="5014404" cy="2282535"/>
          </a:xfrm>
        </p:grpSpPr>
        <p:sp>
          <p:nvSpPr>
            <p:cNvPr id="6" name="Freeform 6"/>
            <p:cNvSpPr/>
            <p:nvPr/>
          </p:nvSpPr>
          <p:spPr>
            <a:xfrm>
              <a:off x="38100" y="44450"/>
              <a:ext cx="4977574" cy="2238085"/>
            </a:xfrm>
            <a:custGeom>
              <a:avLst/>
              <a:gdLst/>
              <a:ahLst/>
              <a:cxnLst/>
              <a:rect l="l" t="t" r="r" b="b"/>
              <a:pathLst>
                <a:path w="4977574" h="2238085">
                  <a:moveTo>
                    <a:pt x="2540" y="2207605"/>
                  </a:moveTo>
                  <a:cubicBezTo>
                    <a:pt x="0" y="2216495"/>
                    <a:pt x="5080" y="2222845"/>
                    <a:pt x="31770" y="2224115"/>
                  </a:cubicBezTo>
                  <a:cubicBezTo>
                    <a:pt x="62686" y="2225385"/>
                    <a:pt x="89738" y="2225385"/>
                    <a:pt x="120654" y="2225385"/>
                  </a:cubicBezTo>
                  <a:cubicBezTo>
                    <a:pt x="244319" y="2226655"/>
                    <a:pt x="367984" y="2226655"/>
                    <a:pt x="495513" y="2227925"/>
                  </a:cubicBezTo>
                  <a:cubicBezTo>
                    <a:pt x="565075" y="2229195"/>
                    <a:pt x="634636" y="2230465"/>
                    <a:pt x="700334" y="2231735"/>
                  </a:cubicBezTo>
                  <a:cubicBezTo>
                    <a:pt x="816269" y="2233005"/>
                    <a:pt x="928341" y="2233005"/>
                    <a:pt x="1044277" y="2234275"/>
                  </a:cubicBezTo>
                  <a:cubicBezTo>
                    <a:pt x="1090651" y="2234275"/>
                    <a:pt x="1133161" y="2234275"/>
                    <a:pt x="1179535" y="2233005"/>
                  </a:cubicBezTo>
                  <a:cubicBezTo>
                    <a:pt x="1198858" y="2233005"/>
                    <a:pt x="1222045" y="2231735"/>
                    <a:pt x="1241368" y="2231735"/>
                  </a:cubicBezTo>
                  <a:cubicBezTo>
                    <a:pt x="1318659" y="2233005"/>
                    <a:pt x="2864471" y="2224115"/>
                    <a:pt x="2941762" y="2225385"/>
                  </a:cubicBezTo>
                  <a:cubicBezTo>
                    <a:pt x="3049968" y="2226655"/>
                    <a:pt x="3347537" y="2226655"/>
                    <a:pt x="3455744" y="2226655"/>
                  </a:cubicBezTo>
                  <a:cubicBezTo>
                    <a:pt x="3498254" y="2226655"/>
                    <a:pt x="3536899" y="2225385"/>
                    <a:pt x="3579409" y="2225385"/>
                  </a:cubicBezTo>
                  <a:lnTo>
                    <a:pt x="3788094" y="2229195"/>
                  </a:lnTo>
                  <a:cubicBezTo>
                    <a:pt x="3938811" y="2231735"/>
                    <a:pt x="4085663" y="2229195"/>
                    <a:pt x="4236379" y="2233005"/>
                  </a:cubicBezTo>
                  <a:cubicBezTo>
                    <a:pt x="4487574" y="2238085"/>
                    <a:pt x="4742633" y="2231735"/>
                    <a:pt x="4912804" y="2236815"/>
                  </a:cubicBezTo>
                  <a:cubicBezTo>
                    <a:pt x="4933124" y="2238085"/>
                    <a:pt x="4953444" y="2236815"/>
                    <a:pt x="4976304" y="2236815"/>
                  </a:cubicBezTo>
                  <a:lnTo>
                    <a:pt x="4976304" y="2177125"/>
                  </a:lnTo>
                  <a:cubicBezTo>
                    <a:pt x="4975034" y="2100087"/>
                    <a:pt x="4973764" y="2018498"/>
                    <a:pt x="4973764" y="1931809"/>
                  </a:cubicBezTo>
                  <a:cubicBezTo>
                    <a:pt x="4973764" y="1831522"/>
                    <a:pt x="4977574" y="1729535"/>
                    <a:pt x="4971224" y="1629248"/>
                  </a:cubicBezTo>
                  <a:cubicBezTo>
                    <a:pt x="4963604" y="1562957"/>
                    <a:pt x="4952174" y="255826"/>
                    <a:pt x="4952174" y="189534"/>
                  </a:cubicBezTo>
                  <a:cubicBezTo>
                    <a:pt x="4949634" y="143640"/>
                    <a:pt x="4948364" y="96046"/>
                    <a:pt x="4945824" y="50152"/>
                  </a:cubicBezTo>
                  <a:cubicBezTo>
                    <a:pt x="4945824" y="36554"/>
                    <a:pt x="4944554" y="22956"/>
                    <a:pt x="4943284" y="6350"/>
                  </a:cubicBezTo>
                  <a:cubicBezTo>
                    <a:pt x="4933124" y="3810"/>
                    <a:pt x="4924234" y="2540"/>
                    <a:pt x="4914074" y="1270"/>
                  </a:cubicBezTo>
                  <a:cubicBezTo>
                    <a:pt x="4906454" y="0"/>
                    <a:pt x="4898834" y="1270"/>
                    <a:pt x="4892484" y="1270"/>
                  </a:cubicBezTo>
                  <a:lnTo>
                    <a:pt x="12447" y="6350"/>
                  </a:lnTo>
                  <a:lnTo>
                    <a:pt x="2540" y="2207605"/>
                  </a:lnTo>
                  <a:close/>
                </a:path>
              </a:pathLst>
            </a:custGeom>
            <a:solidFill>
              <a:srgbClr val="2E2C2B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1430" y="16510"/>
              <a:ext cx="4953444" cy="2227925"/>
            </a:xfrm>
            <a:custGeom>
              <a:avLst/>
              <a:gdLst/>
              <a:ahLst/>
              <a:cxnLst/>
              <a:rect l="l" t="t" r="r" b="b"/>
              <a:pathLst>
                <a:path w="4953444" h="2227925">
                  <a:moveTo>
                    <a:pt x="4953444" y="2227925"/>
                  </a:moveTo>
                  <a:lnTo>
                    <a:pt x="0" y="2220305"/>
                  </a:lnTo>
                  <a:lnTo>
                    <a:pt x="0" y="788601"/>
                  </a:lnTo>
                  <a:lnTo>
                    <a:pt x="7620" y="20320"/>
                  </a:lnTo>
                  <a:lnTo>
                    <a:pt x="2485365" y="0"/>
                  </a:lnTo>
                  <a:lnTo>
                    <a:pt x="4931854" y="8890"/>
                  </a:lnTo>
                  <a:close/>
                </a:path>
              </a:pathLst>
            </a:custGeom>
            <a:solidFill>
              <a:srgbClr val="FAF3E2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-3810" y="0"/>
              <a:ext cx="4982654" cy="2254595"/>
            </a:xfrm>
            <a:custGeom>
              <a:avLst/>
              <a:gdLst/>
              <a:ahLst/>
              <a:cxnLst/>
              <a:rect l="l" t="t" r="r" b="b"/>
              <a:pathLst>
                <a:path w="4982654" h="2254595">
                  <a:moveTo>
                    <a:pt x="4948364" y="21590"/>
                  </a:moveTo>
                  <a:cubicBezTo>
                    <a:pt x="4949634" y="34290"/>
                    <a:pt x="4949634" y="44450"/>
                    <a:pt x="4950904" y="55507"/>
                  </a:cubicBezTo>
                  <a:cubicBezTo>
                    <a:pt x="4953444" y="101402"/>
                    <a:pt x="4954714" y="148995"/>
                    <a:pt x="4957254" y="194889"/>
                  </a:cubicBezTo>
                  <a:cubicBezTo>
                    <a:pt x="4957254" y="261181"/>
                    <a:pt x="4969954" y="1568312"/>
                    <a:pt x="4976304" y="1634603"/>
                  </a:cubicBezTo>
                  <a:cubicBezTo>
                    <a:pt x="4982654" y="1734890"/>
                    <a:pt x="4978844" y="1836877"/>
                    <a:pt x="4978844" y="1937164"/>
                  </a:cubicBezTo>
                  <a:cubicBezTo>
                    <a:pt x="4978844" y="2025553"/>
                    <a:pt x="4980114" y="2107142"/>
                    <a:pt x="4981384" y="2193635"/>
                  </a:cubicBezTo>
                  <a:lnTo>
                    <a:pt x="4981384" y="2253325"/>
                  </a:lnTo>
                  <a:cubicBezTo>
                    <a:pt x="4958524" y="2253325"/>
                    <a:pt x="4938204" y="2254595"/>
                    <a:pt x="4917884" y="2253325"/>
                  </a:cubicBezTo>
                  <a:cubicBezTo>
                    <a:pt x="4672472" y="2248245"/>
                    <a:pt x="4417413" y="2254595"/>
                    <a:pt x="4166218" y="2249515"/>
                  </a:cubicBezTo>
                  <a:cubicBezTo>
                    <a:pt x="4015501" y="2245705"/>
                    <a:pt x="3868649" y="2248245"/>
                    <a:pt x="3717933" y="2245705"/>
                  </a:cubicBezTo>
                  <a:lnTo>
                    <a:pt x="3509248" y="2241895"/>
                  </a:lnTo>
                  <a:cubicBezTo>
                    <a:pt x="3466738" y="2241895"/>
                    <a:pt x="3428092" y="2243165"/>
                    <a:pt x="3385583" y="2243165"/>
                  </a:cubicBezTo>
                  <a:cubicBezTo>
                    <a:pt x="3277376" y="2241895"/>
                    <a:pt x="2979807" y="2243165"/>
                    <a:pt x="2871600" y="2241895"/>
                  </a:cubicBezTo>
                  <a:cubicBezTo>
                    <a:pt x="2794309" y="2240625"/>
                    <a:pt x="1248497" y="2249515"/>
                    <a:pt x="1171206" y="2248245"/>
                  </a:cubicBezTo>
                  <a:cubicBezTo>
                    <a:pt x="1151884" y="2248245"/>
                    <a:pt x="1128697" y="2249515"/>
                    <a:pt x="1109374" y="2249515"/>
                  </a:cubicBezTo>
                  <a:cubicBezTo>
                    <a:pt x="1063000" y="2249515"/>
                    <a:pt x="1020490" y="2250785"/>
                    <a:pt x="974115" y="2250785"/>
                  </a:cubicBezTo>
                  <a:cubicBezTo>
                    <a:pt x="858179" y="2250785"/>
                    <a:pt x="746108" y="2249515"/>
                    <a:pt x="630172" y="2248245"/>
                  </a:cubicBezTo>
                  <a:cubicBezTo>
                    <a:pt x="560611" y="2246975"/>
                    <a:pt x="491049" y="2245705"/>
                    <a:pt x="425352" y="2244435"/>
                  </a:cubicBezTo>
                  <a:cubicBezTo>
                    <a:pt x="301687" y="2243165"/>
                    <a:pt x="178022" y="2241895"/>
                    <a:pt x="50492" y="2241895"/>
                  </a:cubicBezTo>
                  <a:cubicBezTo>
                    <a:pt x="38100" y="2241895"/>
                    <a:pt x="29210" y="2241895"/>
                    <a:pt x="19050" y="2240625"/>
                  </a:cubicBezTo>
                  <a:cubicBezTo>
                    <a:pt x="10160" y="2239355"/>
                    <a:pt x="5080" y="2233005"/>
                    <a:pt x="7620" y="2224115"/>
                  </a:cubicBezTo>
                  <a:cubicBezTo>
                    <a:pt x="16510" y="2192131"/>
                    <a:pt x="12700" y="2149637"/>
                    <a:pt x="11430" y="2105442"/>
                  </a:cubicBezTo>
                  <a:cubicBezTo>
                    <a:pt x="10160" y="2015354"/>
                    <a:pt x="6350" y="1926966"/>
                    <a:pt x="7620" y="1836877"/>
                  </a:cubicBezTo>
                  <a:cubicBezTo>
                    <a:pt x="5080" y="1724692"/>
                    <a:pt x="0" y="335971"/>
                    <a:pt x="7620" y="222086"/>
                  </a:cubicBezTo>
                  <a:cubicBezTo>
                    <a:pt x="8890" y="199989"/>
                    <a:pt x="7620" y="176192"/>
                    <a:pt x="8890" y="154095"/>
                  </a:cubicBezTo>
                  <a:cubicBezTo>
                    <a:pt x="10160" y="118399"/>
                    <a:pt x="12700" y="7930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409" y="30480"/>
                    <a:pt x="143241" y="29210"/>
                  </a:cubicBezTo>
                  <a:cubicBezTo>
                    <a:pt x="247584" y="25400"/>
                    <a:pt x="351926" y="22860"/>
                    <a:pt x="460133" y="20320"/>
                  </a:cubicBezTo>
                  <a:cubicBezTo>
                    <a:pt x="533559" y="17780"/>
                    <a:pt x="606985" y="16510"/>
                    <a:pt x="676547" y="13970"/>
                  </a:cubicBezTo>
                  <a:cubicBezTo>
                    <a:pt x="746108" y="11430"/>
                    <a:pt x="819534" y="8890"/>
                    <a:pt x="889096" y="8890"/>
                  </a:cubicBezTo>
                  <a:cubicBezTo>
                    <a:pt x="966386" y="7620"/>
                    <a:pt x="1043677" y="10160"/>
                    <a:pt x="1120968" y="8890"/>
                  </a:cubicBezTo>
                  <a:cubicBezTo>
                    <a:pt x="1217581" y="8890"/>
                    <a:pt x="2968213" y="6350"/>
                    <a:pt x="3064827" y="5080"/>
                  </a:cubicBezTo>
                  <a:cubicBezTo>
                    <a:pt x="3157575" y="3810"/>
                    <a:pt x="3250324" y="2540"/>
                    <a:pt x="3346938" y="2540"/>
                  </a:cubicBezTo>
                  <a:cubicBezTo>
                    <a:pt x="3505383" y="1270"/>
                    <a:pt x="3659964" y="0"/>
                    <a:pt x="3818410" y="0"/>
                  </a:cubicBezTo>
                  <a:cubicBezTo>
                    <a:pt x="3884107" y="0"/>
                    <a:pt x="3953669" y="2540"/>
                    <a:pt x="4019366" y="2540"/>
                  </a:cubicBezTo>
                  <a:cubicBezTo>
                    <a:pt x="4200999" y="3810"/>
                    <a:pt x="4386496" y="5080"/>
                    <a:pt x="4568129" y="7620"/>
                  </a:cubicBezTo>
                  <a:cubicBezTo>
                    <a:pt x="4664743" y="8890"/>
                    <a:pt x="4761356" y="12700"/>
                    <a:pt x="4857969" y="16510"/>
                  </a:cubicBezTo>
                  <a:lnTo>
                    <a:pt x="4917884" y="16510"/>
                  </a:lnTo>
                  <a:cubicBezTo>
                    <a:pt x="4929314" y="17780"/>
                    <a:pt x="4938204" y="20320"/>
                    <a:pt x="4948364" y="21590"/>
                  </a:cubicBezTo>
                  <a:close/>
                  <a:moveTo>
                    <a:pt x="4958524" y="2236815"/>
                  </a:moveTo>
                  <a:cubicBezTo>
                    <a:pt x="4959794" y="2220305"/>
                    <a:pt x="4961064" y="2207605"/>
                    <a:pt x="4961064" y="2194905"/>
                  </a:cubicBezTo>
                  <a:cubicBezTo>
                    <a:pt x="4959794" y="2098643"/>
                    <a:pt x="4958524" y="2008555"/>
                    <a:pt x="4958524" y="1911667"/>
                  </a:cubicBezTo>
                  <a:cubicBezTo>
                    <a:pt x="4958524" y="1867473"/>
                    <a:pt x="4961064" y="1823279"/>
                    <a:pt x="4959794" y="1779085"/>
                  </a:cubicBezTo>
                  <a:cubicBezTo>
                    <a:pt x="4959794" y="1738290"/>
                    <a:pt x="4958524" y="1695796"/>
                    <a:pt x="4957254" y="1655001"/>
                  </a:cubicBezTo>
                  <a:cubicBezTo>
                    <a:pt x="4952174" y="1592109"/>
                    <a:pt x="4940744" y="290077"/>
                    <a:pt x="4940744" y="227185"/>
                  </a:cubicBezTo>
                  <a:cubicBezTo>
                    <a:pt x="4938204" y="174492"/>
                    <a:pt x="4935664" y="120099"/>
                    <a:pt x="4933124" y="67406"/>
                  </a:cubicBezTo>
                  <a:cubicBezTo>
                    <a:pt x="4931854" y="44450"/>
                    <a:pt x="4930584" y="43180"/>
                    <a:pt x="4912073" y="41910"/>
                  </a:cubicBezTo>
                  <a:cubicBezTo>
                    <a:pt x="4900479" y="41910"/>
                    <a:pt x="4892750" y="41910"/>
                    <a:pt x="4881156" y="40640"/>
                  </a:cubicBezTo>
                  <a:cubicBezTo>
                    <a:pt x="4784543" y="36830"/>
                    <a:pt x="4684065" y="31750"/>
                    <a:pt x="4587452" y="30480"/>
                  </a:cubicBezTo>
                  <a:cubicBezTo>
                    <a:pt x="4351716" y="26670"/>
                    <a:pt x="4112115" y="25400"/>
                    <a:pt x="3876378" y="22860"/>
                  </a:cubicBezTo>
                  <a:lnTo>
                    <a:pt x="3598132" y="22860"/>
                  </a:lnTo>
                  <a:cubicBezTo>
                    <a:pt x="3474467" y="22860"/>
                    <a:pt x="3350802" y="22860"/>
                    <a:pt x="3231002" y="24130"/>
                  </a:cubicBezTo>
                  <a:cubicBezTo>
                    <a:pt x="3126659" y="25400"/>
                    <a:pt x="1368297" y="29210"/>
                    <a:pt x="1263955" y="29210"/>
                  </a:cubicBezTo>
                  <a:cubicBezTo>
                    <a:pt x="1093916" y="29210"/>
                    <a:pt x="923876" y="26670"/>
                    <a:pt x="753837" y="33020"/>
                  </a:cubicBezTo>
                  <a:cubicBezTo>
                    <a:pt x="664953" y="36830"/>
                    <a:pt x="579933" y="36830"/>
                    <a:pt x="494914" y="38100"/>
                  </a:cubicBezTo>
                  <a:cubicBezTo>
                    <a:pt x="348061" y="41910"/>
                    <a:pt x="201209" y="45720"/>
                    <a:pt x="54357" y="50800"/>
                  </a:cubicBezTo>
                  <a:cubicBezTo>
                    <a:pt x="36830" y="50800"/>
                    <a:pt x="34290" y="53808"/>
                    <a:pt x="33020" y="74205"/>
                  </a:cubicBezTo>
                  <a:cubicBezTo>
                    <a:pt x="31750" y="104801"/>
                    <a:pt x="31750" y="135397"/>
                    <a:pt x="30480" y="165993"/>
                  </a:cubicBezTo>
                  <a:cubicBezTo>
                    <a:pt x="29210" y="216987"/>
                    <a:pt x="26670" y="266280"/>
                    <a:pt x="25400" y="317274"/>
                  </a:cubicBezTo>
                  <a:cubicBezTo>
                    <a:pt x="20320" y="371667"/>
                    <a:pt x="26670" y="1700895"/>
                    <a:pt x="29210" y="1755288"/>
                  </a:cubicBezTo>
                  <a:cubicBezTo>
                    <a:pt x="29210" y="1813080"/>
                    <a:pt x="29210" y="1872573"/>
                    <a:pt x="30480" y="1930365"/>
                  </a:cubicBezTo>
                  <a:cubicBezTo>
                    <a:pt x="30480" y="1972860"/>
                    <a:pt x="33020" y="2015354"/>
                    <a:pt x="33020" y="2057849"/>
                  </a:cubicBezTo>
                  <a:cubicBezTo>
                    <a:pt x="33020" y="2103743"/>
                    <a:pt x="33020" y="2149637"/>
                    <a:pt x="31750" y="2194905"/>
                  </a:cubicBezTo>
                  <a:lnTo>
                    <a:pt x="31750" y="2205065"/>
                  </a:lnTo>
                  <a:cubicBezTo>
                    <a:pt x="31750" y="2215225"/>
                    <a:pt x="35560" y="2219035"/>
                    <a:pt x="44450" y="2219035"/>
                  </a:cubicBezTo>
                  <a:cubicBezTo>
                    <a:pt x="89138" y="2219035"/>
                    <a:pt x="143241" y="2220305"/>
                    <a:pt x="193480" y="2220305"/>
                  </a:cubicBezTo>
                  <a:cubicBezTo>
                    <a:pt x="266906" y="2220305"/>
                    <a:pt x="344197" y="2217765"/>
                    <a:pt x="417623" y="2220305"/>
                  </a:cubicBezTo>
                  <a:cubicBezTo>
                    <a:pt x="537423" y="2224115"/>
                    <a:pt x="657224" y="2226655"/>
                    <a:pt x="777024" y="2225385"/>
                  </a:cubicBezTo>
                  <a:cubicBezTo>
                    <a:pt x="854315" y="2224115"/>
                    <a:pt x="927741" y="2226655"/>
                    <a:pt x="1005032" y="2226655"/>
                  </a:cubicBezTo>
                  <a:cubicBezTo>
                    <a:pt x="1117103" y="2226655"/>
                    <a:pt x="1229174" y="2225385"/>
                    <a:pt x="1341246" y="2226655"/>
                  </a:cubicBezTo>
                  <a:cubicBezTo>
                    <a:pt x="1507421" y="2227925"/>
                    <a:pt x="3331479" y="2217765"/>
                    <a:pt x="3501519" y="2220305"/>
                  </a:cubicBezTo>
                  <a:cubicBezTo>
                    <a:pt x="3574945" y="2221575"/>
                    <a:pt x="3648371" y="2222845"/>
                    <a:pt x="3717933" y="2222845"/>
                  </a:cubicBezTo>
                  <a:cubicBezTo>
                    <a:pt x="3845462" y="2225385"/>
                    <a:pt x="3969127" y="2221575"/>
                    <a:pt x="4096657" y="2225385"/>
                  </a:cubicBezTo>
                  <a:cubicBezTo>
                    <a:pt x="4200999" y="2227925"/>
                    <a:pt x="4305341" y="2227925"/>
                    <a:pt x="4409684" y="2230465"/>
                  </a:cubicBezTo>
                  <a:cubicBezTo>
                    <a:pt x="4564265" y="2234275"/>
                    <a:pt x="4718846" y="2236815"/>
                    <a:pt x="4873427" y="2238085"/>
                  </a:cubicBezTo>
                  <a:cubicBezTo>
                    <a:pt x="4920424" y="2238085"/>
                    <a:pt x="4938204" y="2236815"/>
                    <a:pt x="4958524" y="2236815"/>
                  </a:cubicBezTo>
                  <a:close/>
                </a:path>
              </a:pathLst>
            </a:custGeom>
            <a:solidFill>
              <a:srgbClr val="FAF3E2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424662">
            <a:off x="-269853" y="4720774"/>
            <a:ext cx="2980209" cy="2216192"/>
          </a:xfrm>
          <a:custGeom>
            <a:avLst/>
            <a:gdLst/>
            <a:ahLst/>
            <a:cxnLst/>
            <a:rect l="l" t="t" r="r" b="b"/>
            <a:pathLst>
              <a:path w="4470314" h="3324288">
                <a:moveTo>
                  <a:pt x="0" y="0"/>
                </a:moveTo>
                <a:lnTo>
                  <a:pt x="4470314" y="0"/>
                </a:lnTo>
                <a:lnTo>
                  <a:pt x="4470314" y="3324288"/>
                </a:lnTo>
                <a:lnTo>
                  <a:pt x="0" y="33242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1679939">
            <a:off x="10093900" y="294127"/>
            <a:ext cx="2254610" cy="1873376"/>
          </a:xfrm>
          <a:custGeom>
            <a:avLst/>
            <a:gdLst/>
            <a:ahLst/>
            <a:cxnLst/>
            <a:rect l="l" t="t" r="r" b="b"/>
            <a:pathLst>
              <a:path w="3381915" h="2810064">
                <a:moveTo>
                  <a:pt x="0" y="0"/>
                </a:moveTo>
                <a:lnTo>
                  <a:pt x="3381915" y="0"/>
                </a:lnTo>
                <a:lnTo>
                  <a:pt x="3381915" y="2810064"/>
                </a:lnTo>
                <a:lnTo>
                  <a:pt x="0" y="2810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398182">
            <a:off x="9232487" y="4897229"/>
            <a:ext cx="3327291" cy="1863283"/>
          </a:xfrm>
          <a:custGeom>
            <a:avLst/>
            <a:gdLst/>
            <a:ahLst/>
            <a:cxnLst/>
            <a:rect l="l" t="t" r="r" b="b"/>
            <a:pathLst>
              <a:path w="4990937" h="2794925">
                <a:moveTo>
                  <a:pt x="0" y="0"/>
                </a:moveTo>
                <a:lnTo>
                  <a:pt x="4990937" y="0"/>
                </a:lnTo>
                <a:lnTo>
                  <a:pt x="4990937" y="2794925"/>
                </a:lnTo>
                <a:lnTo>
                  <a:pt x="0" y="27949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80927" y="198606"/>
            <a:ext cx="1846716" cy="2064418"/>
          </a:xfrm>
          <a:custGeom>
            <a:avLst/>
            <a:gdLst/>
            <a:ahLst/>
            <a:cxnLst/>
            <a:rect l="l" t="t" r="r" b="b"/>
            <a:pathLst>
              <a:path w="2770074" h="3096627">
                <a:moveTo>
                  <a:pt x="0" y="0"/>
                </a:moveTo>
                <a:lnTo>
                  <a:pt x="2770074" y="0"/>
                </a:lnTo>
                <a:lnTo>
                  <a:pt x="2770074" y="3096628"/>
                </a:lnTo>
                <a:lnTo>
                  <a:pt x="0" y="30966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6D058733-8B3E-8782-7C19-487D5DB20D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59" y="1371600"/>
            <a:ext cx="6022317" cy="48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27" t="-13111" r="-1430" b="-18232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66700" y="95250"/>
            <a:ext cx="11858625" cy="6575163"/>
            <a:chOff x="0" y="0"/>
            <a:chExt cx="22425921" cy="12686252"/>
          </a:xfrm>
        </p:grpSpPr>
        <p:sp>
          <p:nvSpPr>
            <p:cNvPr id="4" name="Freeform 4"/>
            <p:cNvSpPr/>
            <p:nvPr/>
          </p:nvSpPr>
          <p:spPr>
            <a:xfrm flipH="1">
              <a:off x="18129687" y="63500"/>
              <a:ext cx="4296235" cy="12622752"/>
            </a:xfrm>
            <a:custGeom>
              <a:avLst/>
              <a:gdLst/>
              <a:ahLst/>
              <a:cxnLst/>
              <a:rect l="l" t="t" r="r" b="b"/>
              <a:pathLst>
                <a:path w="4296235" h="12622752">
                  <a:moveTo>
                    <a:pt x="4296234" y="0"/>
                  </a:moveTo>
                  <a:lnTo>
                    <a:pt x="0" y="0"/>
                  </a:lnTo>
                  <a:lnTo>
                    <a:pt x="0" y="12622752"/>
                  </a:lnTo>
                  <a:lnTo>
                    <a:pt x="4296234" y="12622752"/>
                  </a:lnTo>
                  <a:lnTo>
                    <a:pt x="4296234" y="0"/>
                  </a:lnTo>
                  <a:close/>
                </a:path>
              </a:pathLst>
            </a:custGeom>
            <a:blipFill>
              <a:blip r:embed="rId3"/>
              <a:stretch>
                <a:fillRect r="-340429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0" y="0"/>
              <a:ext cx="18921873" cy="12622752"/>
            </a:xfrm>
            <a:custGeom>
              <a:avLst/>
              <a:gdLst/>
              <a:ahLst/>
              <a:cxnLst/>
              <a:rect l="l" t="t" r="r" b="b"/>
              <a:pathLst>
                <a:path w="18921873" h="12622752">
                  <a:moveTo>
                    <a:pt x="18921873" y="0"/>
                  </a:moveTo>
                  <a:lnTo>
                    <a:pt x="0" y="0"/>
                  </a:lnTo>
                  <a:lnTo>
                    <a:pt x="0" y="12622752"/>
                  </a:lnTo>
                  <a:lnTo>
                    <a:pt x="18921873" y="12622752"/>
                  </a:lnTo>
                  <a:lnTo>
                    <a:pt x="18921873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7418F820-B447-87D9-E7DB-26D76362DFDF}"/>
              </a:ext>
            </a:extLst>
          </p:cNvPr>
          <p:cNvSpPr/>
          <p:nvPr/>
        </p:nvSpPr>
        <p:spPr>
          <a:xfrm>
            <a:off x="650929" y="85726"/>
            <a:ext cx="11158780" cy="923924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vi-VN" sz="2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Tìm hiểu và kể tên một số di tích lịch sử, đường phố, trường học,... liên quan đến những nhân vật tiêu biểu trong cuộc đấu tranh chống Bắc thuộc.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1C5DF5-8AC4-5BBC-15FB-FA51E7E9B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672238"/>
              </p:ext>
            </p:extLst>
          </p:nvPr>
        </p:nvGraphicFramePr>
        <p:xfrm>
          <a:off x="917970" y="1223169"/>
          <a:ext cx="10111980" cy="4844256"/>
        </p:xfrm>
        <a:graphic>
          <a:graphicData uri="http://schemas.openxmlformats.org/drawingml/2006/table">
            <a:tbl>
              <a:tblPr/>
              <a:tblGrid>
                <a:gridCol w="2006205">
                  <a:extLst>
                    <a:ext uri="{9D8B030D-6E8A-4147-A177-3AD203B41FA5}">
                      <a16:colId xmlns:a16="http://schemas.microsoft.com/office/drawing/2014/main" val="1266405680"/>
                    </a:ext>
                  </a:extLst>
                </a:gridCol>
                <a:gridCol w="8105775">
                  <a:extLst>
                    <a:ext uri="{9D8B030D-6E8A-4147-A177-3AD203B41FA5}">
                      <a16:colId xmlns:a16="http://schemas.microsoft.com/office/drawing/2014/main" val="14707530"/>
                    </a:ext>
                  </a:extLst>
                </a:gridCol>
              </a:tblGrid>
              <a:tr h="4823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 tích lịch sử, đường phố, trường học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53547"/>
                  </a:ext>
                </a:extLst>
              </a:tr>
              <a:tr h="1737275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 Bà Trưng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Đền Hát Môn thờ Hai Bà Trưng tại xã Hát Môn, huyện Phúc Thọ, Hà Nội.</a:t>
                      </a:r>
                    </a:p>
                    <a:p>
                      <a:pPr algn="just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Đền Hai Bà Trưng ở quận Hai Bà Trưng, Hà Nội.</a:t>
                      </a:r>
                    </a:p>
                    <a:p>
                      <a:pPr algn="just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Đền Hai Bà Trưng tại thôn Hạ Lôi, xã Mê Linh, huyện Mê Linh, Vĩnh Phúc nay là Mê Linh, Hà Nội-quê hương của hai bà.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509448"/>
                  </a:ext>
                </a:extLst>
              </a:tr>
              <a:tr h="168830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Ngô Quyền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Đền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Ngô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Quyền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(Hà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).</a:t>
                      </a:r>
                    </a:p>
                    <a:p>
                      <a:pPr algn="jus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Di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Đằng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Giang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thuộc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Tràng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Kênh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trấn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Minh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Đức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huyện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Hải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Phòng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Di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Kênh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hay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còn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Thọ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nằm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Trứ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(Thành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Hải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Phòng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084806"/>
                  </a:ext>
                </a:extLst>
              </a:tr>
              <a:tr h="93630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Lý Bí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Đền thờ Lý Bí (Vĩnh Phúc.</a:t>
                      </a:r>
                    </a:p>
                    <a:p>
                      <a:pPr algn="just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Khu di tích lịch sử Cổ Loa (Đông Anh, Hà Nội) nơi diễn ra trận chiến của Lý Bí.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77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85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-105410" y="-2273935"/>
            <a:ext cx="12530455" cy="11353800"/>
            <a:chOff x="232" y="1062"/>
            <a:chExt cx="14109" cy="12784"/>
          </a:xfrm>
        </p:grpSpPr>
        <p:sp>
          <p:nvSpPr>
            <p:cNvPr id="37" name="椭圆 36"/>
            <p:cNvSpPr/>
            <p:nvPr/>
          </p:nvSpPr>
          <p:spPr>
            <a:xfrm>
              <a:off x="6020" y="1062"/>
              <a:ext cx="8321" cy="8321"/>
            </a:xfrm>
            <a:prstGeom prst="ellipse">
              <a:avLst/>
            </a:prstGeom>
            <a:solidFill>
              <a:srgbClr val="FF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232" y="5525"/>
              <a:ext cx="8321" cy="8321"/>
            </a:xfrm>
            <a:prstGeom prst="ellipse">
              <a:avLst/>
            </a:prstGeom>
            <a:solidFill>
              <a:srgbClr val="A4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-389255" y="-291959"/>
            <a:ext cx="12814300" cy="7835265"/>
            <a:chOff x="-613" y="-602"/>
            <a:chExt cx="20180" cy="12339"/>
          </a:xfrm>
        </p:grpSpPr>
        <p:pic>
          <p:nvPicPr>
            <p:cNvPr id="27" name="图片 26" descr="D:\资料\图层 2.png图层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56" y="713"/>
              <a:ext cx="17687" cy="9498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>
              <a:off x="-613" y="-602"/>
              <a:ext cx="20180" cy="12339"/>
              <a:chOff x="-28" y="-270"/>
              <a:chExt cx="19556" cy="11965"/>
            </a:xfrm>
          </p:grpSpPr>
          <p:pic>
            <p:nvPicPr>
              <p:cNvPr id="30" name="图片 29" descr="纸张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37" y="8023"/>
                <a:ext cx="3672" cy="3672"/>
              </a:xfrm>
              <a:prstGeom prst="rect">
                <a:avLst/>
              </a:prstGeom>
            </p:spPr>
          </p:pic>
          <p:pic>
            <p:nvPicPr>
              <p:cNvPr id="31" name="图片 30" descr="书本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8" y="0"/>
                <a:ext cx="3055" cy="3055"/>
              </a:xfrm>
              <a:prstGeom prst="rect">
                <a:avLst/>
              </a:prstGeom>
            </p:spPr>
          </p:pic>
          <p:pic>
            <p:nvPicPr>
              <p:cNvPr id="32" name="图片 31" descr="冰激凌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30" y="431"/>
                <a:ext cx="3698" cy="3698"/>
              </a:xfrm>
              <a:prstGeom prst="rect">
                <a:avLst/>
              </a:prstGeom>
            </p:spPr>
          </p:pic>
          <p:pic>
            <p:nvPicPr>
              <p:cNvPr id="33" name="图片 32" descr="笔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05" y="-270"/>
                <a:ext cx="2467" cy="2467"/>
              </a:xfrm>
              <a:prstGeom prst="rect">
                <a:avLst/>
              </a:prstGeom>
            </p:spPr>
          </p:pic>
          <p:pic>
            <p:nvPicPr>
              <p:cNvPr id="34" name="图片 33" descr="草莓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3" y="7407"/>
                <a:ext cx="2698" cy="2698"/>
              </a:xfrm>
              <a:prstGeom prst="rect">
                <a:avLst/>
              </a:prstGeom>
            </p:spPr>
          </p:pic>
        </p:grpSp>
      </p:grpSp>
      <p:pic>
        <p:nvPicPr>
          <p:cNvPr id="3" name="Picture 2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CF91BA66-919C-43CD-A544-304CBC1897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28" y="2747063"/>
            <a:ext cx="2208280" cy="4085090"/>
          </a:xfrm>
          <a:prstGeom prst="rect">
            <a:avLst/>
          </a:prstGeom>
        </p:spPr>
      </p:pic>
      <p:pic>
        <p:nvPicPr>
          <p:cNvPr id="7" name="Picture 6" descr="A child holding a flag&#10;&#10;Description automatically generated with low confidence">
            <a:extLst>
              <a:ext uri="{FF2B5EF4-FFF2-40B4-BE49-F238E27FC236}">
                <a16:creationId xmlns:a16="http://schemas.microsoft.com/office/drawing/2014/main" id="{812754A9-19D4-4A25-A3BE-C4B5D84320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73" y="3043559"/>
            <a:ext cx="3936201" cy="37330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E1326D-672A-4C0B-B5AA-EC59A59949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6172" y="1932702"/>
            <a:ext cx="5523455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8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283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Cambria</vt:lpstr>
      <vt:lpstr>Office Theme</vt:lpstr>
      <vt:lpstr>1_Office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Phúc Vũ</cp:lastModifiedBy>
  <cp:revision>39</cp:revision>
  <dcterms:created xsi:type="dcterms:W3CDTF">2024-09-13T02:51:48Z</dcterms:created>
  <dcterms:modified xsi:type="dcterms:W3CDTF">2026-04-29T05:41:21Z</dcterms:modified>
</cp:coreProperties>
</file>