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753" r:id="rId2"/>
    <p:sldMasterId id="2147483774" r:id="rId3"/>
    <p:sldMasterId id="2147483780" r:id="rId4"/>
    <p:sldMasterId id="2147483783" r:id="rId5"/>
  </p:sldMasterIdLst>
  <p:notesMasterIdLst>
    <p:notesMasterId r:id="rId44"/>
  </p:notesMasterIdLst>
  <p:sldIdLst>
    <p:sldId id="306" r:id="rId6"/>
    <p:sldId id="4420" r:id="rId7"/>
    <p:sldId id="4417" r:id="rId8"/>
    <p:sldId id="4418" r:id="rId9"/>
    <p:sldId id="4415" r:id="rId10"/>
    <p:sldId id="4414" r:id="rId11"/>
    <p:sldId id="4416" r:id="rId12"/>
    <p:sldId id="4419" r:id="rId13"/>
    <p:sldId id="259" r:id="rId14"/>
    <p:sldId id="4421" r:id="rId15"/>
    <p:sldId id="301" r:id="rId16"/>
    <p:sldId id="321" r:id="rId17"/>
    <p:sldId id="303" r:id="rId18"/>
    <p:sldId id="304" r:id="rId19"/>
    <p:sldId id="307" r:id="rId20"/>
    <p:sldId id="3931" r:id="rId21"/>
    <p:sldId id="3932" r:id="rId22"/>
    <p:sldId id="431" r:id="rId23"/>
    <p:sldId id="322" r:id="rId24"/>
    <p:sldId id="3933" r:id="rId25"/>
    <p:sldId id="265" r:id="rId26"/>
    <p:sldId id="266" r:id="rId27"/>
    <p:sldId id="311" r:id="rId28"/>
    <p:sldId id="314" r:id="rId29"/>
    <p:sldId id="315" r:id="rId30"/>
    <p:sldId id="316" r:id="rId31"/>
    <p:sldId id="317" r:id="rId32"/>
    <p:sldId id="318" r:id="rId33"/>
    <p:sldId id="319" r:id="rId34"/>
    <p:sldId id="325" r:id="rId35"/>
    <p:sldId id="396" r:id="rId36"/>
    <p:sldId id="407" r:id="rId37"/>
    <p:sldId id="4411" r:id="rId38"/>
    <p:sldId id="4424" r:id="rId39"/>
    <p:sldId id="4425" r:id="rId40"/>
    <p:sldId id="4426" r:id="rId41"/>
    <p:sldId id="4427" r:id="rId42"/>
    <p:sldId id="296"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80" d="100"/>
          <a:sy n="80" d="100"/>
        </p:scale>
        <p:origin x="82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vô</a:t>
            </a:r>
            <a:r>
              <a:rPr lang="en-US" baseline="0" dirty="0"/>
              <a:t> </a:t>
            </a:r>
            <a:r>
              <a:rPr lang="en-US" baseline="0" dirty="0" err="1"/>
              <a:t>tên</a:t>
            </a:r>
            <a:r>
              <a:rPr lang="en-US" baseline="0" dirty="0"/>
              <a:t> game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fld id="{93A1886D-8B9F-4491-9433-A4E420C3CAF7}" type="slidenum">
              <a:rPr lang="en-US" smtClean="0"/>
              <a:t>24</a:t>
            </a:fld>
            <a:endParaRPr lang="en-US"/>
          </a:p>
        </p:txBody>
      </p:sp>
    </p:spTree>
    <p:extLst>
      <p:ext uri="{BB962C8B-B14F-4D97-AF65-F5344CB8AC3E}">
        <p14:creationId xmlns:p14="http://schemas.microsoft.com/office/powerpoint/2010/main" val="324521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15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23979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0007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079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9118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33988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4/29/2026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38112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5011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0276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59847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802880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4927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Description automatically generated">
            <a:extLst>
              <a:ext uri="{FF2B5EF4-FFF2-40B4-BE49-F238E27FC236}">
                <a16:creationId xmlns:a16="http://schemas.microsoft.com/office/drawing/2014/main" id="{AAE26E78-4DA5-E270-755A-D5FA1AB01D0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795216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49.jpe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51.jpeg"/><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5.png"/><Relationship Id="rId1" Type="http://schemas.openxmlformats.org/officeDocument/2006/relationships/slideLayout" Target="../slideLayouts/slideLayout31.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65.svg"/><Relationship Id="rId12" Type="http://schemas.openxmlformats.org/officeDocument/2006/relationships/image" Target="../media/image61.png"/><Relationship Id="rId2" Type="http://schemas.openxmlformats.org/officeDocument/2006/relationships/image" Target="../media/image53.jpeg"/><Relationship Id="rId16"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63.sv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65.svg"/><Relationship Id="rId12" Type="http://schemas.openxmlformats.org/officeDocument/2006/relationships/image" Target="../media/image61.png"/><Relationship Id="rId2" Type="http://schemas.openxmlformats.org/officeDocument/2006/relationships/image" Target="../media/image53.jpeg"/><Relationship Id="rId16"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63.svg"/><Relationship Id="rId15" Type="http://schemas.openxmlformats.org/officeDocument/2006/relationships/image" Target="../media/image66.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slide" Target="slide29.xml"/><Relationship Id="rId3" Type="http://schemas.openxmlformats.org/officeDocument/2006/relationships/audio" Target="../media/audio3.wav"/><Relationship Id="rId21" Type="http://schemas.openxmlformats.org/officeDocument/2006/relationships/image" Target="../media/image77.png"/><Relationship Id="rId7" Type="http://schemas.openxmlformats.org/officeDocument/2006/relationships/image" Target="../media/image69.png"/><Relationship Id="rId12" Type="http://schemas.openxmlformats.org/officeDocument/2006/relationships/slide" Target="slide26.xml"/><Relationship Id="rId17" Type="http://schemas.openxmlformats.org/officeDocument/2006/relationships/image" Target="../media/image75.png"/><Relationship Id="rId2" Type="http://schemas.openxmlformats.org/officeDocument/2006/relationships/notesSlide" Target="../notesSlides/notesSlide2.xml"/><Relationship Id="rId16" Type="http://schemas.openxmlformats.org/officeDocument/2006/relationships/slide" Target="slide28.xml"/><Relationship Id="rId20" Type="http://schemas.openxmlformats.org/officeDocument/2006/relationships/slide" Target="slide33.xml"/><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image" Target="../media/image72.png"/><Relationship Id="rId5" Type="http://schemas.microsoft.com/office/2007/relationships/hdphoto" Target="../media/hdphoto7.wdp"/><Relationship Id="rId15" Type="http://schemas.openxmlformats.org/officeDocument/2006/relationships/image" Target="../media/image74.png"/><Relationship Id="rId10" Type="http://schemas.openxmlformats.org/officeDocument/2006/relationships/slide" Target="slide25.xml"/><Relationship Id="rId19" Type="http://schemas.openxmlformats.org/officeDocument/2006/relationships/image" Target="../media/image76.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slide" Target="slide27.xml"/><Relationship Id="rId22" Type="http://schemas.openxmlformats.org/officeDocument/2006/relationships/slide" Target="slide30.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70.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microsoft.com/office/2007/relationships/hdphoto" Target="../media/hdphoto7.wdp"/><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microsoft.com/office/2007/relationships/hdphoto" Target="../media/hdphoto7.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microsoft.com/office/2007/relationships/hdphoto" Target="../media/hdphoto7.wdp"/><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microsoft.com/office/2007/relationships/hdphoto" Target="../media/hdphoto7.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18" Type="http://schemas.openxmlformats.org/officeDocument/2006/relationships/image" Target="../media/image101.svg"/><Relationship Id="rId26" Type="http://schemas.openxmlformats.org/officeDocument/2006/relationships/image" Target="../media/image108.svg"/><Relationship Id="rId3" Type="http://schemas.openxmlformats.org/officeDocument/2006/relationships/image" Target="../media/image79.png"/><Relationship Id="rId21" Type="http://schemas.openxmlformats.org/officeDocument/2006/relationships/image" Target="../media/image89.png"/><Relationship Id="rId7" Type="http://schemas.openxmlformats.org/officeDocument/2006/relationships/image" Target="../media/image90.svg"/><Relationship Id="rId12" Type="http://schemas.openxmlformats.org/officeDocument/2006/relationships/image" Target="../media/image84.png"/><Relationship Id="rId17" Type="http://schemas.openxmlformats.org/officeDocument/2006/relationships/image" Target="../media/image87.png"/><Relationship Id="rId25" Type="http://schemas.openxmlformats.org/officeDocument/2006/relationships/image" Target="../media/image92.png"/><Relationship Id="rId2" Type="http://schemas.openxmlformats.org/officeDocument/2006/relationships/audio" Target="../media/audio3.wav"/><Relationship Id="rId16" Type="http://schemas.openxmlformats.org/officeDocument/2006/relationships/image" Target="../media/image99.svg"/><Relationship Id="rId20" Type="http://schemas.openxmlformats.org/officeDocument/2006/relationships/image" Target="../media/image103.svg"/><Relationship Id="rId1" Type="http://schemas.openxmlformats.org/officeDocument/2006/relationships/slideLayout" Target="../slideLayouts/slideLayout25.xml"/><Relationship Id="rId6" Type="http://schemas.openxmlformats.org/officeDocument/2006/relationships/image" Target="../media/image81.png"/><Relationship Id="rId11" Type="http://schemas.openxmlformats.org/officeDocument/2006/relationships/image" Target="../media/image94.svg"/><Relationship Id="rId24" Type="http://schemas.openxmlformats.org/officeDocument/2006/relationships/image" Target="../media/image91.png"/><Relationship Id="rId5" Type="http://schemas.openxmlformats.org/officeDocument/2006/relationships/image" Target="../media/image88.svg"/><Relationship Id="rId15" Type="http://schemas.openxmlformats.org/officeDocument/2006/relationships/image" Target="../media/image86.png"/><Relationship Id="rId23" Type="http://schemas.openxmlformats.org/officeDocument/2006/relationships/image" Target="../media/image90.png"/><Relationship Id="rId10" Type="http://schemas.openxmlformats.org/officeDocument/2006/relationships/image" Target="../media/image83.png"/><Relationship Id="rId19" Type="http://schemas.openxmlformats.org/officeDocument/2006/relationships/image" Target="../media/image88.png"/><Relationship Id="rId4" Type="http://schemas.openxmlformats.org/officeDocument/2006/relationships/image" Target="../media/image80.png"/><Relationship Id="rId9" Type="http://schemas.openxmlformats.org/officeDocument/2006/relationships/image" Target="../media/image92.svg"/><Relationship Id="rId14" Type="http://schemas.openxmlformats.org/officeDocument/2006/relationships/image" Target="../media/image97.svg"/><Relationship Id="rId22"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18" Type="http://schemas.openxmlformats.org/officeDocument/2006/relationships/image" Target="../media/image101.svg"/><Relationship Id="rId3" Type="http://schemas.openxmlformats.org/officeDocument/2006/relationships/image" Target="../media/image79.png"/><Relationship Id="rId21" Type="http://schemas.openxmlformats.org/officeDocument/2006/relationships/image" Target="../media/image89.png"/><Relationship Id="rId7" Type="http://schemas.openxmlformats.org/officeDocument/2006/relationships/image" Target="../media/image90.svg"/><Relationship Id="rId12" Type="http://schemas.openxmlformats.org/officeDocument/2006/relationships/image" Target="../media/image84.png"/><Relationship Id="rId17" Type="http://schemas.openxmlformats.org/officeDocument/2006/relationships/image" Target="../media/image87.png"/><Relationship Id="rId25" Type="http://schemas.openxmlformats.org/officeDocument/2006/relationships/image" Target="../media/image110.svg"/><Relationship Id="rId2" Type="http://schemas.openxmlformats.org/officeDocument/2006/relationships/audio" Target="../media/audio3.wav"/><Relationship Id="rId16" Type="http://schemas.openxmlformats.org/officeDocument/2006/relationships/image" Target="../media/image99.svg"/><Relationship Id="rId20" Type="http://schemas.openxmlformats.org/officeDocument/2006/relationships/image" Target="../media/image103.svg"/><Relationship Id="rId1" Type="http://schemas.openxmlformats.org/officeDocument/2006/relationships/slideLayout" Target="../slideLayouts/slideLayout25.xml"/><Relationship Id="rId6" Type="http://schemas.openxmlformats.org/officeDocument/2006/relationships/image" Target="../media/image81.png"/><Relationship Id="rId11" Type="http://schemas.openxmlformats.org/officeDocument/2006/relationships/image" Target="../media/image94.svg"/><Relationship Id="rId24" Type="http://schemas.openxmlformats.org/officeDocument/2006/relationships/image" Target="../media/image93.png"/><Relationship Id="rId5" Type="http://schemas.openxmlformats.org/officeDocument/2006/relationships/image" Target="../media/image88.svg"/><Relationship Id="rId15" Type="http://schemas.openxmlformats.org/officeDocument/2006/relationships/image" Target="../media/image86.png"/><Relationship Id="rId23" Type="http://schemas.openxmlformats.org/officeDocument/2006/relationships/image" Target="../media/image90.png"/><Relationship Id="rId10" Type="http://schemas.openxmlformats.org/officeDocument/2006/relationships/image" Target="../media/image83.png"/><Relationship Id="rId19" Type="http://schemas.openxmlformats.org/officeDocument/2006/relationships/image" Target="../media/image88.png"/><Relationship Id="rId4" Type="http://schemas.openxmlformats.org/officeDocument/2006/relationships/image" Target="../media/image80.png"/><Relationship Id="rId9" Type="http://schemas.openxmlformats.org/officeDocument/2006/relationships/image" Target="../media/image92.svg"/><Relationship Id="rId14" Type="http://schemas.openxmlformats.org/officeDocument/2006/relationships/image" Target="../media/image97.svg"/><Relationship Id="rId22"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2.svg"/><Relationship Id="rId18" Type="http://schemas.openxmlformats.org/officeDocument/2006/relationships/image" Target="../media/image104.png"/><Relationship Id="rId3" Type="http://schemas.openxmlformats.org/officeDocument/2006/relationships/image" Target="../media/image95.png"/><Relationship Id="rId21" Type="http://schemas.openxmlformats.org/officeDocument/2006/relationships/image" Target="../media/image130.svg"/><Relationship Id="rId7" Type="http://schemas.openxmlformats.org/officeDocument/2006/relationships/image" Target="../media/image116.svg"/><Relationship Id="rId12" Type="http://schemas.openxmlformats.org/officeDocument/2006/relationships/image" Target="../media/image100.png"/><Relationship Id="rId17" Type="http://schemas.openxmlformats.org/officeDocument/2006/relationships/image" Target="../media/image103.png"/><Relationship Id="rId2" Type="http://schemas.openxmlformats.org/officeDocument/2006/relationships/image" Target="../media/image94.png"/><Relationship Id="rId16" Type="http://schemas.openxmlformats.org/officeDocument/2006/relationships/image" Target="../media/image102.png"/><Relationship Id="rId20" Type="http://schemas.openxmlformats.org/officeDocument/2006/relationships/image" Target="../media/image105.png"/><Relationship Id="rId1" Type="http://schemas.openxmlformats.org/officeDocument/2006/relationships/slideLayout" Target="../slideLayouts/slideLayout31.xml"/><Relationship Id="rId6" Type="http://schemas.openxmlformats.org/officeDocument/2006/relationships/image" Target="../media/image97.png"/><Relationship Id="rId11" Type="http://schemas.openxmlformats.org/officeDocument/2006/relationships/image" Target="../media/image120.svg"/><Relationship Id="rId24" Type="http://schemas.openxmlformats.org/officeDocument/2006/relationships/image" Target="../media/image107.png"/><Relationship Id="rId5" Type="http://schemas.openxmlformats.org/officeDocument/2006/relationships/image" Target="../media/image114.svg"/><Relationship Id="rId15" Type="http://schemas.openxmlformats.org/officeDocument/2006/relationships/image" Target="../media/image124.svg"/><Relationship Id="rId23" Type="http://schemas.openxmlformats.org/officeDocument/2006/relationships/image" Target="../media/image132.svg"/><Relationship Id="rId10" Type="http://schemas.openxmlformats.org/officeDocument/2006/relationships/image" Target="../media/image99.png"/><Relationship Id="rId19" Type="http://schemas.openxmlformats.org/officeDocument/2006/relationships/image" Target="../media/image128.svg"/><Relationship Id="rId4" Type="http://schemas.openxmlformats.org/officeDocument/2006/relationships/image" Target="../media/image96.png"/><Relationship Id="rId9" Type="http://schemas.openxmlformats.org/officeDocument/2006/relationships/image" Target="../media/image118.svg"/><Relationship Id="rId14" Type="http://schemas.openxmlformats.org/officeDocument/2006/relationships/image" Target="../media/image101.png"/><Relationship Id="rId22"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08.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2.svg"/><Relationship Id="rId18" Type="http://schemas.openxmlformats.org/officeDocument/2006/relationships/image" Target="../media/image104.png"/><Relationship Id="rId3" Type="http://schemas.openxmlformats.org/officeDocument/2006/relationships/image" Target="../media/image95.png"/><Relationship Id="rId21" Type="http://schemas.openxmlformats.org/officeDocument/2006/relationships/image" Target="../media/image130.svg"/><Relationship Id="rId7" Type="http://schemas.openxmlformats.org/officeDocument/2006/relationships/image" Target="../media/image116.svg"/><Relationship Id="rId12" Type="http://schemas.openxmlformats.org/officeDocument/2006/relationships/image" Target="../media/image100.png"/><Relationship Id="rId17" Type="http://schemas.openxmlformats.org/officeDocument/2006/relationships/image" Target="../media/image103.png"/><Relationship Id="rId2" Type="http://schemas.openxmlformats.org/officeDocument/2006/relationships/image" Target="../media/image94.png"/><Relationship Id="rId16" Type="http://schemas.openxmlformats.org/officeDocument/2006/relationships/image" Target="../media/image102.png"/><Relationship Id="rId20"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97.png"/><Relationship Id="rId11" Type="http://schemas.openxmlformats.org/officeDocument/2006/relationships/image" Target="../media/image120.svg"/><Relationship Id="rId5" Type="http://schemas.openxmlformats.org/officeDocument/2006/relationships/image" Target="../media/image114.svg"/><Relationship Id="rId15" Type="http://schemas.openxmlformats.org/officeDocument/2006/relationships/image" Target="../media/image124.svg"/><Relationship Id="rId23" Type="http://schemas.openxmlformats.org/officeDocument/2006/relationships/image" Target="../media/image132.svg"/><Relationship Id="rId10" Type="http://schemas.openxmlformats.org/officeDocument/2006/relationships/image" Target="../media/image99.png"/><Relationship Id="rId19" Type="http://schemas.openxmlformats.org/officeDocument/2006/relationships/image" Target="../media/image128.svg"/><Relationship Id="rId4" Type="http://schemas.openxmlformats.org/officeDocument/2006/relationships/image" Target="../media/image96.png"/><Relationship Id="rId9" Type="http://schemas.openxmlformats.org/officeDocument/2006/relationships/image" Target="../media/image118.svg"/><Relationship Id="rId14" Type="http://schemas.openxmlformats.org/officeDocument/2006/relationships/image" Target="../media/image101.png"/><Relationship Id="rId22"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6.gif"/><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E74CF507-1A55-02EF-AC4F-4576D119CD31}"/>
              </a:ext>
            </a:extLst>
          </p:cNvPr>
          <p:cNvPicPr>
            <a:picLocks noChangeAspect="1"/>
          </p:cNvPicPr>
          <p:nvPr/>
        </p:nvPicPr>
        <p:blipFill>
          <a:blip r:embed="rId6"/>
          <a:stretch>
            <a:fillRect/>
          </a:stretch>
        </p:blipFill>
        <p:spPr>
          <a:xfrm>
            <a:off x="2793986" y="1724984"/>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ải ảnh đã xóa chữ">
            <a:extLst>
              <a:ext uri="{FF2B5EF4-FFF2-40B4-BE49-F238E27FC236}">
                <a16:creationId xmlns:a16="http://schemas.microsoft.com/office/drawing/2014/main" id="{1D615A15-A5D6-90C2-E699-0C809A120B51}"/>
              </a:ext>
            </a:extLst>
          </p:cNvPr>
          <p:cNvSpPr>
            <a:spLocks noChangeAspect="1" noChangeArrowheads="1"/>
          </p:cNvSpPr>
          <p:nvPr/>
        </p:nvSpPr>
        <p:spPr bwMode="auto">
          <a:xfrm>
            <a:off x="2883040" y="170822"/>
            <a:ext cx="6471138" cy="64711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group of children looking at a building&#10;&#10;AI-generated content may be incorrect.">
            <a:extLst>
              <a:ext uri="{FF2B5EF4-FFF2-40B4-BE49-F238E27FC236}">
                <a16:creationId xmlns:a16="http://schemas.microsoft.com/office/drawing/2014/main" id="{2B9AC7BE-43C7-8860-488D-1E346D112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280" y="-321926"/>
            <a:ext cx="5321439" cy="7104564"/>
          </a:xfrm>
          <a:prstGeom prst="rect">
            <a:avLst/>
          </a:prstGeom>
        </p:spPr>
      </p:pic>
      <p:sp>
        <p:nvSpPr>
          <p:cNvPr id="6" name="Cloud 5">
            <a:extLst>
              <a:ext uri="{FF2B5EF4-FFF2-40B4-BE49-F238E27FC236}">
                <a16:creationId xmlns:a16="http://schemas.microsoft.com/office/drawing/2014/main" id="{241FE40F-8837-72B6-8F0D-B3231F9CDCBB}"/>
              </a:ext>
            </a:extLst>
          </p:cNvPr>
          <p:cNvSpPr/>
          <p:nvPr/>
        </p:nvSpPr>
        <p:spPr>
          <a:xfrm>
            <a:off x="1868374" y="216040"/>
            <a:ext cx="3677479" cy="327991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dirty="0">
                <a:latin typeface="Times New Roman" panose="02020603050405020304" pitchFamily="18" charset="0"/>
                <a:cs typeface="Times New Roman" panose="02020603050405020304" pitchFamily="18" charset="0"/>
              </a:rPr>
              <a:t>Em </a:t>
            </a:r>
            <a:r>
              <a:rPr lang="en-US" sz="3500" dirty="0" err="1">
                <a:latin typeface="Times New Roman" panose="02020603050405020304" pitchFamily="18" charset="0"/>
                <a:cs typeface="Times New Roman" panose="02020603050405020304" pitchFamily="18" charset="0"/>
              </a:rPr>
              <a:t>thấy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tranh</a:t>
            </a:r>
            <a:r>
              <a:rPr 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5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65" y="-12014"/>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6"/>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6241157"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948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35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Trụ bê tông: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xi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cốt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38" name="Picture 2" descr="Kích thước cột nhà dân dụng và những tiêu chuẩn cần biết mới nhất 2022">
            <a:extLst>
              <a:ext uri="{FF2B5EF4-FFF2-40B4-BE49-F238E27FC236}">
                <a16:creationId xmlns:a16="http://schemas.microsoft.com/office/drawing/2014/main" id="{FA75C794-322F-DF96-0F0F-BD150865A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380" y="2222938"/>
            <a:ext cx="5654364" cy="4235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ụ bê tông cốt thép tại Habarovsk từ Cửa hàng trực tuyến Tehnologii  Kapitalnogo Stroitelstva, OOO | Mua Trụ bê tông cốt thép Habarovsk (Nga) |  Tehnologii Kapitalnogo Stroitelstva, OOO : Allbiz">
            <a:extLst>
              <a:ext uri="{FF2B5EF4-FFF2-40B4-BE49-F238E27FC236}">
                <a16:creationId xmlns:a16="http://schemas.microsoft.com/office/drawing/2014/main" id="{636887C9-1D9E-49C1-669F-B81FFD3F8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1380" y="2372805"/>
            <a:ext cx="5853396" cy="389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BE057A-089E-0B97-8935-CCBFDDC94C69}"/>
              </a:ext>
            </a:extLst>
          </p:cNvPr>
          <p:cNvPicPr>
            <a:picLocks noChangeAspect="1"/>
          </p:cNvPicPr>
          <p:nvPr/>
        </p:nvPicPr>
        <p:blipFill>
          <a:blip r:embed="rId7"/>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392962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BF202-DDD8-186D-93A9-C85EB421AE8F}"/>
              </a:ext>
            </a:extLst>
          </p:cNvPr>
          <p:cNvPicPr>
            <a:picLocks noChangeAspect="1"/>
          </p:cNvPicPr>
          <p:nvPr/>
        </p:nvPicPr>
        <p:blipFill>
          <a:blip r:embed="rId2"/>
          <a:srcRect b="7106"/>
          <a:stretch/>
        </p:blipFill>
        <p:spPr>
          <a:xfrm>
            <a:off x="313585" y="243672"/>
            <a:ext cx="11564830" cy="6370655"/>
          </a:xfrm>
          <a:prstGeom prst="rect">
            <a:avLst/>
          </a:prstGeom>
        </p:spPr>
      </p:pic>
      <p:pic>
        <p:nvPicPr>
          <p:cNvPr id="5" name="Picture 4">
            <a:extLst>
              <a:ext uri="{FF2B5EF4-FFF2-40B4-BE49-F238E27FC236}">
                <a16:creationId xmlns:a16="http://schemas.microsoft.com/office/drawing/2014/main" id="{9E4410D0-5570-A436-DB42-A5029F227CBC}"/>
              </a:ext>
            </a:extLst>
          </p:cNvPr>
          <p:cNvPicPr>
            <a:picLocks noChangeAspect="1"/>
          </p:cNvPicPr>
          <p:nvPr/>
        </p:nvPicPr>
        <p:blipFill>
          <a:blip r:embed="rId3"/>
          <a:stretch>
            <a:fillRect/>
          </a:stretch>
        </p:blipFill>
        <p:spPr>
          <a:xfrm>
            <a:off x="2080009" y="3808325"/>
            <a:ext cx="2190539" cy="1946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7A26470F-5126-5273-5ED3-6A68E96E6321}"/>
              </a:ext>
            </a:extLst>
          </p:cNvPr>
          <p:cNvPicPr>
            <a:picLocks noChangeAspect="1"/>
          </p:cNvPicPr>
          <p:nvPr/>
        </p:nvPicPr>
        <p:blipFill>
          <a:blip r:embed="rId4"/>
          <a:stretch>
            <a:fillRect/>
          </a:stretch>
        </p:blipFill>
        <p:spPr>
          <a:xfrm rot="542537">
            <a:off x="4592978" y="3537405"/>
            <a:ext cx="2255285" cy="228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A2498B5F-96F1-D27D-3CAF-3D4BC548C1E2}"/>
              </a:ext>
            </a:extLst>
          </p:cNvPr>
          <p:cNvPicPr>
            <a:picLocks noChangeAspect="1"/>
          </p:cNvPicPr>
          <p:nvPr/>
        </p:nvPicPr>
        <p:blipFill>
          <a:blip r:embed="rId5"/>
          <a:stretch>
            <a:fillRect/>
          </a:stretch>
        </p:blipFill>
        <p:spPr>
          <a:xfrm rot="21356547">
            <a:off x="7151198" y="3738482"/>
            <a:ext cx="2130753" cy="2315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605377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0C2527B4-70C8-407B-AC61-3C2BE40491FA}"/>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23">
            <a:extLst>
              <a:ext uri="{FF2B5EF4-FFF2-40B4-BE49-F238E27FC236}">
                <a16:creationId xmlns:a16="http://schemas.microsoft.com/office/drawing/2014/main" id="{AC120E0B-7E61-4E17-8E3E-8D351CD55E32}"/>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7" name="Picture 5">
            <a:extLst>
              <a:ext uri="{FF2B5EF4-FFF2-40B4-BE49-F238E27FC236}">
                <a16:creationId xmlns:a16="http://schemas.microsoft.com/office/drawing/2014/main" id="{D914A5DC-B300-4FAB-94F2-3CE2F8610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38" name="Picture 10">
            <a:extLst>
              <a:ext uri="{FF2B5EF4-FFF2-40B4-BE49-F238E27FC236}">
                <a16:creationId xmlns:a16="http://schemas.microsoft.com/office/drawing/2014/main" id="{39AEE6C2-A834-432D-B17F-3B5B6821E4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39" name="Picture 10">
            <a:extLst>
              <a:ext uri="{FF2B5EF4-FFF2-40B4-BE49-F238E27FC236}">
                <a16:creationId xmlns:a16="http://schemas.microsoft.com/office/drawing/2014/main" id="{32F4B2D1-C392-46DE-86F3-8FACBFCC80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40" name="Picture 10">
            <a:extLst>
              <a:ext uri="{FF2B5EF4-FFF2-40B4-BE49-F238E27FC236}">
                <a16:creationId xmlns:a16="http://schemas.microsoft.com/office/drawing/2014/main" id="{B37EE462-4649-4B74-B971-C561B1876F5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41" name="Picture 40" descr="A group of paper planes&#10;&#10;Description automatically generated">
            <a:extLst>
              <a:ext uri="{FF2B5EF4-FFF2-40B4-BE49-F238E27FC236}">
                <a16:creationId xmlns:a16="http://schemas.microsoft.com/office/drawing/2014/main" id="{BF9F505D-2F2B-4EBF-8793-F136DB9391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674140" cy="2709729"/>
            <a:chOff x="6096000" y="3244032"/>
            <a:chExt cx="567414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11"/>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12"/>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13"/>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11"/>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12"/>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13"/>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86829" y="5152432"/>
              <a:ext cx="1583311" cy="469963"/>
              <a:chOff x="3384718" y="418330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11"/>
              <a:stretch>
                <a:fillRect/>
              </a:stretch>
            </p:blipFill>
            <p:spPr>
              <a:xfrm>
                <a:off x="3941392" y="418330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12"/>
              <a:stretch>
                <a:fillRect/>
              </a:stretch>
            </p:blipFill>
            <p:spPr>
              <a:xfrm>
                <a:off x="3384718" y="418330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13"/>
              <a:stretch>
                <a:fillRect/>
              </a:stretch>
            </p:blipFill>
            <p:spPr>
              <a:xfrm>
                <a:off x="4498066" y="418330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86173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chí</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đánh</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giá</a:t>
              </a:r>
              <a:endPar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14"/>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14"/>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14"/>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64F47D13-1893-A8A6-B8C1-6073466EFCEF}"/>
              </a:ext>
            </a:extLst>
          </p:cNvPr>
          <p:cNvPicPr>
            <a:picLocks noChangeAspect="1"/>
          </p:cNvPicPr>
          <p:nvPr/>
        </p:nvPicPr>
        <p:blipFill>
          <a:blip r:embed="rId15"/>
          <a:stretch>
            <a:fillRect/>
          </a:stretch>
        </p:blipFill>
        <p:spPr>
          <a:xfrm>
            <a:off x="133067" y="720750"/>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6"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AB41B2-A26B-45AF-AD1C-B5C43D5AB28A}"/>
              </a:ext>
            </a:extLst>
          </p:cNvPr>
          <p:cNvGrpSpPr/>
          <p:nvPr/>
        </p:nvGrpSpPr>
        <p:grpSpPr>
          <a:xfrm>
            <a:off x="0" y="0"/>
            <a:ext cx="12192000" cy="6858000"/>
            <a:chOff x="0" y="0"/>
            <a:chExt cx="12192000" cy="6858000"/>
          </a:xfrm>
        </p:grpSpPr>
        <p:sp>
          <p:nvSpPr>
            <p:cNvPr id="24" name="Freeform 7">
              <a:extLst>
                <a:ext uri="{FF2B5EF4-FFF2-40B4-BE49-F238E27FC236}">
                  <a16:creationId xmlns:a16="http://schemas.microsoft.com/office/drawing/2014/main" id="{1DA58FA6-3FC2-4A07-9871-B935223AA29B}"/>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3">
              <a:extLst>
                <a:ext uri="{FF2B5EF4-FFF2-40B4-BE49-F238E27FC236}">
                  <a16:creationId xmlns:a16="http://schemas.microsoft.com/office/drawing/2014/main" id="{68454DA0-2079-417C-B600-9B57F15EC780}"/>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6" name="Picture 5">
              <a:extLst>
                <a:ext uri="{FF2B5EF4-FFF2-40B4-BE49-F238E27FC236}">
                  <a16:creationId xmlns:a16="http://schemas.microsoft.com/office/drawing/2014/main" id="{BA8877B8-A622-4F7C-A74E-3D90007193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27" name="Picture 10">
              <a:extLst>
                <a:ext uri="{FF2B5EF4-FFF2-40B4-BE49-F238E27FC236}">
                  <a16:creationId xmlns:a16="http://schemas.microsoft.com/office/drawing/2014/main" id="{E5CD3160-D42C-44AE-B4D4-3A61BEA2535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28" name="Picture 10">
              <a:extLst>
                <a:ext uri="{FF2B5EF4-FFF2-40B4-BE49-F238E27FC236}">
                  <a16:creationId xmlns:a16="http://schemas.microsoft.com/office/drawing/2014/main" id="{BAF06161-8C2F-4018-9820-E7B352D6AE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29" name="Picture 10">
              <a:extLst>
                <a:ext uri="{FF2B5EF4-FFF2-40B4-BE49-F238E27FC236}">
                  <a16:creationId xmlns:a16="http://schemas.microsoft.com/office/drawing/2014/main" id="{BC43E0F0-DF52-4172-809A-9FB299E8BA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30" name="Picture 29" descr="A group of paper planes&#10;&#10;Description automatically generated">
              <a:extLst>
                <a:ext uri="{FF2B5EF4-FFF2-40B4-BE49-F238E27FC236}">
                  <a16:creationId xmlns:a16="http://schemas.microsoft.com/office/drawing/2014/main" id="{4EAFEEDC-0220-46C4-91C2-0ADEF96986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11"/>
            <a:stretch>
              <a:fillRect/>
            </a:stretch>
          </p:blipFill>
          <p:spPr>
            <a:xfrm>
              <a:off x="7748429" y="5091951"/>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12"/>
            <a:stretch>
              <a:fillRect/>
            </a:stretch>
          </p:blipFill>
          <p:spPr>
            <a:xfrm>
              <a:off x="7191755" y="5091951"/>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13"/>
            <a:stretch>
              <a:fillRect/>
            </a:stretch>
          </p:blipFill>
          <p:spPr>
            <a:xfrm>
              <a:off x="8305103" y="5091951"/>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11"/>
            <a:stretch>
              <a:fillRect/>
            </a:stretch>
          </p:blipFill>
          <p:spPr>
            <a:xfrm>
              <a:off x="7879523" y="5661150"/>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12"/>
            <a:stretch>
              <a:fillRect/>
            </a:stretch>
          </p:blipFill>
          <p:spPr>
            <a:xfrm>
              <a:off x="7322848" y="5661150"/>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13"/>
            <a:stretch>
              <a:fillRect/>
            </a:stretch>
          </p:blipFill>
          <p:spPr>
            <a:xfrm>
              <a:off x="8436197" y="5661150"/>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11"/>
            <a:stretch>
              <a:fillRect/>
            </a:stretch>
          </p:blipFill>
          <p:spPr>
            <a:xfrm>
              <a:off x="9425516" y="6125269"/>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12"/>
            <a:stretch>
              <a:fillRect/>
            </a:stretch>
          </p:blipFill>
          <p:spPr>
            <a:xfrm>
              <a:off x="8868842" y="6125269"/>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13"/>
            <a:stretch>
              <a:fillRect/>
            </a:stretch>
          </p:blipFill>
          <p:spPr>
            <a:xfrm>
              <a:off x="9982191" y="6125269"/>
              <a:ext cx="469963" cy="469963"/>
            </a:xfrm>
            <a:prstGeom prst="rect">
              <a:avLst/>
            </a:prstGeom>
          </p:spPr>
        </p:pic>
      </p:grpSp>
      <p:pic>
        <p:nvPicPr>
          <p:cNvPr id="22" name="Picture 21" descr="A bunch of balloons with swirls and butterflies&#10;&#10;Description automatically generated">
            <a:extLst>
              <a:ext uri="{FF2B5EF4-FFF2-40B4-BE49-F238E27FC236}">
                <a16:creationId xmlns:a16="http://schemas.microsoft.com/office/drawing/2014/main" id="{4668A933-F07E-4A9D-A8AB-39B63DF19B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2" name="Picture 1">
            <a:extLst>
              <a:ext uri="{FF2B5EF4-FFF2-40B4-BE49-F238E27FC236}">
                <a16:creationId xmlns:a16="http://schemas.microsoft.com/office/drawing/2014/main" id="{993B3B99-9852-5725-2FDB-53F909DC734F}"/>
              </a:ext>
            </a:extLst>
          </p:cNvPr>
          <p:cNvPicPr>
            <a:picLocks noChangeAspect="1"/>
          </p:cNvPicPr>
          <p:nvPr/>
        </p:nvPicPr>
        <p:blipFill>
          <a:blip r:embed="rId15"/>
          <a:stretch>
            <a:fillRect/>
          </a:stretch>
        </p:blipFill>
        <p:spPr>
          <a:xfrm>
            <a:off x="317993" y="816804"/>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6" name="whoosh.wav"/>
                                            </p:tgtEl>
                                          </p:cMediaNode>
                                        </p:audio>
                                      </p:sub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4628532" y="1978798"/>
            <a:ext cx="2409552" cy="319949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A5DD1EA-058F-16FD-8C9B-2B773C741B8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294" b="47649" l="67697" r="85441">
                        <a14:foregroundMark x1="70667" y1="34509" x2="72708" y2="37989"/>
                        <a14:foregroundMark x1="75543" y1="32589" x2="76968" y2="35133"/>
                        <a14:foregroundMark x1="71461" y1="33861" x2="71461" y2="33861"/>
                        <a14:foregroundMark x1="71461" y1="33861" x2="71461" y2="33861"/>
                        <a14:foregroundMark x1="75867" y1="33237" x2="75867" y2="33237"/>
                        <a14:foregroundMark x1="75867" y1="33237" x2="75867" y2="33237"/>
                        <a14:foregroundMark x1="71931" y1="30382" x2="71607" y2="34821"/>
                        <a14:foregroundMark x1="76174" y1="32589" x2="76174" y2="32589"/>
                        <a14:foregroundMark x1="76498" y1="32589" x2="76498" y2="32589"/>
                        <a14:foregroundMark x1="75705" y1="31653" x2="75235" y2="31965"/>
                      </a14:backgroundRemoval>
                    </a14:imgEffect>
                    <a14:imgEffect>
                      <a14:saturation sat="200000"/>
                    </a14:imgEffect>
                  </a14:imgLayer>
                </a14:imgProps>
              </a:ext>
            </a:extLst>
          </a:blip>
          <a:srcRect l="65479" r="12341" b="58349"/>
          <a:stretch/>
        </p:blipFill>
        <p:spPr>
          <a:xfrm rot="340777">
            <a:off x="7216496" y="3322168"/>
            <a:ext cx="3339865" cy="2810800"/>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2955160"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3863" y="1371092"/>
            <a:ext cx="2680364" cy="2913733"/>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3D9A866-BA66-09A1-4400-B1F5B2D50E6E}"/>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001" b="45001" l="41522" r="56749">
                        <a14:foregroundMark x1="47797" y1="32181" x2="48429" y2="35373"/>
                        <a14:foregroundMark x1="51409" y1="31557" x2="52041" y2="38229"/>
                        <a14:foregroundMark x1="48429" y1="31246" x2="47489" y2="35037"/>
                        <a14:foregroundMark x1="51895" y1="34101" x2="50939" y2="38229"/>
                        <a14:foregroundMark x1="51895" y1="34101" x2="51895" y2="34101"/>
                        <a14:foregroundMark x1="52365" y1="34101" x2="52365" y2="34101"/>
                        <a14:foregroundMark x1="47959" y1="32829" x2="47959" y2="32829"/>
                        <a14:foregroundMark x1="47328" y1="32829" x2="47328" y2="32829"/>
                        <a14:foregroundMark x1="52365" y1="34413" x2="52365" y2="34413"/>
                        <a14:foregroundMark x1="52511" y1="34413" x2="52511" y2="34413"/>
                        <a14:foregroundMark x1="47328" y1="35037" x2="48737" y2="36309"/>
                        <a14:foregroundMark x1="52511" y1="33453" x2="52511" y2="33453"/>
                        <a14:foregroundMark x1="52511" y1="33141" x2="52511" y2="33141"/>
                        <a14:foregroundMark x1="52365" y1="31869" x2="53142" y2="36957"/>
                        <a14:foregroundMark x1="51263" y1="31557" x2="50939" y2="35037"/>
                      </a14:backgroundRemoval>
                    </a14:imgEffect>
                    <a14:imgEffect>
                      <a14:saturation sat="200000"/>
                    </a14:imgEffect>
                  </a14:imgLayer>
                </a14:imgProps>
              </a:ext>
            </a:extLst>
          </a:blip>
          <a:srcRect l="39618" t="1" r="41348" b="49999"/>
          <a:stretch/>
        </p:blipFill>
        <p:spPr>
          <a:xfrm rot="20608117">
            <a:off x="8552596" y="1876209"/>
            <a:ext cx="2810781" cy="3307819"/>
          </a:xfrm>
          <a:prstGeom prst="rect">
            <a:avLst/>
          </a:prstGeom>
        </p:spPr>
      </p:pic>
      <p:pic>
        <p:nvPicPr>
          <p:cNvPr id="23" name="Picture 22">
            <a:hlinkClick r:id="rId10"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11"/>
          <a:stretch>
            <a:fillRect/>
          </a:stretch>
        </p:blipFill>
        <p:spPr>
          <a:xfrm>
            <a:off x="454749" y="3660442"/>
            <a:ext cx="3032007" cy="1520068"/>
          </a:xfrm>
          <a:prstGeom prst="rect">
            <a:avLst/>
          </a:prstGeom>
        </p:spPr>
      </p:pic>
      <p:pic>
        <p:nvPicPr>
          <p:cNvPr id="1025" name="Picture 1024">
            <a:hlinkClick r:id="rId12"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3"/>
          <a:stretch>
            <a:fillRect/>
          </a:stretch>
        </p:blipFill>
        <p:spPr>
          <a:xfrm>
            <a:off x="2069487" y="5206230"/>
            <a:ext cx="3452773" cy="1862044"/>
          </a:xfrm>
          <a:prstGeom prst="rect">
            <a:avLst/>
          </a:prstGeom>
        </p:spPr>
      </p:pic>
      <p:pic>
        <p:nvPicPr>
          <p:cNvPr id="1027" name="Picture 1026">
            <a:hlinkClick r:id="rId14"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5"/>
          <a:stretch>
            <a:fillRect/>
          </a:stretch>
        </p:blipFill>
        <p:spPr>
          <a:xfrm>
            <a:off x="4754321" y="4015799"/>
            <a:ext cx="3283775" cy="1576968"/>
          </a:xfrm>
          <a:prstGeom prst="rect">
            <a:avLst/>
          </a:prstGeom>
        </p:spPr>
      </p:pic>
      <p:pic>
        <p:nvPicPr>
          <p:cNvPr id="1028" name="Picture 1027">
            <a:hlinkClick r:id="rId16"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7"/>
          <a:stretch>
            <a:fillRect/>
          </a:stretch>
        </p:blipFill>
        <p:spPr>
          <a:xfrm>
            <a:off x="6242451" y="5555605"/>
            <a:ext cx="3495343" cy="1552583"/>
          </a:xfrm>
          <a:prstGeom prst="rect">
            <a:avLst/>
          </a:prstGeom>
        </p:spPr>
      </p:pic>
      <p:pic>
        <p:nvPicPr>
          <p:cNvPr id="1029" name="Picture 1028">
            <a:hlinkClick r:id="rId18"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9"/>
          <a:stretch>
            <a:fillRect/>
          </a:stretch>
        </p:blipFill>
        <p:spPr>
          <a:xfrm>
            <a:off x="9182841" y="4017696"/>
            <a:ext cx="3162064" cy="1576968"/>
          </a:xfrm>
          <a:prstGeom prst="rect">
            <a:avLst/>
          </a:prstGeom>
        </p:spPr>
      </p:pic>
      <p:pic>
        <p:nvPicPr>
          <p:cNvPr id="3" name="Picture 2">
            <a:hlinkClick r:id="rId20"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21"/>
          <a:stretch>
            <a:fillRect/>
          </a:stretch>
        </p:blipFill>
        <p:spPr>
          <a:xfrm>
            <a:off x="1476173" y="255262"/>
            <a:ext cx="9532555" cy="2098980"/>
          </a:xfrm>
          <a:prstGeom prst="rect">
            <a:avLst/>
          </a:prstGeom>
        </p:spPr>
      </p:pic>
      <p:sp>
        <p:nvSpPr>
          <p:cNvPr id="2" name="Rectangle: Rounded Corners 1">
            <a:hlinkClick r:id="rId22" action="ppaction://hlinksldjump"/>
            <a:extLst>
              <a:ext uri="{FF2B5EF4-FFF2-40B4-BE49-F238E27FC236}">
                <a16:creationId xmlns:a16="http://schemas.microsoft.com/office/drawing/2014/main" id="{D265FA40-9A7D-C581-1358-3BFA3F2705B9}"/>
              </a:ext>
            </a:extLst>
          </p:cNvPr>
          <p:cNvSpPr/>
          <p:nvPr/>
        </p:nvSpPr>
        <p:spPr>
          <a:xfrm>
            <a:off x="10903226" y="6370983"/>
            <a:ext cx="1192696" cy="4339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75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randombar(horizontal)">
                                      <p:cBhvr>
                                        <p:cTn id="2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28"/>
                                        </p:tgtEl>
                                        <p:attrNameLst>
                                          <p:attrName>r</p:attrName>
                                        </p:attrNameLst>
                                      </p:cBhvr>
                                    </p:animRot>
                                    <p:animRot by="-240000">
                                      <p:cBhvr>
                                        <p:cTn id="38" dur="200" fill="hold">
                                          <p:stCondLst>
                                            <p:cond delay="200"/>
                                          </p:stCondLst>
                                        </p:cTn>
                                        <p:tgtEl>
                                          <p:spTgt spid="28"/>
                                        </p:tgtEl>
                                        <p:attrNameLst>
                                          <p:attrName>r</p:attrName>
                                        </p:attrNameLst>
                                      </p:cBhvr>
                                    </p:animRot>
                                    <p:animRot by="240000">
                                      <p:cBhvr>
                                        <p:cTn id="39" dur="200" fill="hold">
                                          <p:stCondLst>
                                            <p:cond delay="400"/>
                                          </p:stCondLst>
                                        </p:cTn>
                                        <p:tgtEl>
                                          <p:spTgt spid="28"/>
                                        </p:tgtEl>
                                        <p:attrNameLst>
                                          <p:attrName>r</p:attrName>
                                        </p:attrNameLst>
                                      </p:cBhvr>
                                    </p:animRot>
                                    <p:animRot by="-240000">
                                      <p:cBhvr>
                                        <p:cTn id="40" dur="200" fill="hold">
                                          <p:stCondLst>
                                            <p:cond delay="600"/>
                                          </p:stCondLst>
                                        </p:cTn>
                                        <p:tgtEl>
                                          <p:spTgt spid="28"/>
                                        </p:tgtEl>
                                        <p:attrNameLst>
                                          <p:attrName>r</p:attrName>
                                        </p:attrNameLst>
                                      </p:cBhvr>
                                    </p:animRot>
                                    <p:animRot by="120000">
                                      <p:cBhvr>
                                        <p:cTn id="4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1025"/>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2" presetClass="emph" presetSubtype="0" repeatCount="indefinite" fill="hold" nodeType="clickEffect">
                                  <p:stCondLst>
                                    <p:cond delay="0"/>
                                  </p:stCondLst>
                                  <p:childTnLst>
                                    <p:animRot by="120000">
                                      <p:cBhvr>
                                        <p:cTn id="53" dur="100" fill="hold">
                                          <p:stCondLst>
                                            <p:cond delay="0"/>
                                          </p:stCondLst>
                                        </p:cTn>
                                        <p:tgtEl>
                                          <p:spTgt spid="30"/>
                                        </p:tgtEl>
                                        <p:attrNameLst>
                                          <p:attrName>r</p:attrName>
                                        </p:attrNameLst>
                                      </p:cBhvr>
                                    </p:animRot>
                                    <p:animRot by="-240000">
                                      <p:cBhvr>
                                        <p:cTn id="54" dur="200" fill="hold">
                                          <p:stCondLst>
                                            <p:cond delay="200"/>
                                          </p:stCondLst>
                                        </p:cTn>
                                        <p:tgtEl>
                                          <p:spTgt spid="30"/>
                                        </p:tgtEl>
                                        <p:attrNameLst>
                                          <p:attrName>r</p:attrName>
                                        </p:attrNameLst>
                                      </p:cBhvr>
                                    </p:animRot>
                                    <p:animRot by="240000">
                                      <p:cBhvr>
                                        <p:cTn id="55" dur="200" fill="hold">
                                          <p:stCondLst>
                                            <p:cond delay="400"/>
                                          </p:stCondLst>
                                        </p:cTn>
                                        <p:tgtEl>
                                          <p:spTgt spid="30"/>
                                        </p:tgtEl>
                                        <p:attrNameLst>
                                          <p:attrName>r</p:attrName>
                                        </p:attrNameLst>
                                      </p:cBhvr>
                                    </p:animRot>
                                    <p:animRot by="-240000">
                                      <p:cBhvr>
                                        <p:cTn id="56" dur="200" fill="hold">
                                          <p:stCondLst>
                                            <p:cond delay="600"/>
                                          </p:stCondLst>
                                        </p:cTn>
                                        <p:tgtEl>
                                          <p:spTgt spid="30"/>
                                        </p:tgtEl>
                                        <p:attrNameLst>
                                          <p:attrName>r</p:attrName>
                                        </p:attrNameLst>
                                      </p:cBhvr>
                                    </p:animRot>
                                    <p:animRot by="120000">
                                      <p:cBhvr>
                                        <p:cTn id="57"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025"/>
                  </p:tgtEl>
                </p:cond>
              </p:nextCondLst>
            </p:seq>
            <p:seq concurrent="1" nextAc="seek">
              <p:cTn id="58" restart="whenNotActive" fill="hold" evtFilter="cancelBubble" nodeType="interactiveSeq">
                <p:stCondLst>
                  <p:cond evt="onClick" delay="0">
                    <p:tgtEl>
                      <p:spTgt spid="1027"/>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1027"/>
                  </p:tgtEl>
                </p:cond>
              </p:nextCondLst>
            </p:seq>
            <p:seq concurrent="1" nextAc="seek">
              <p:cTn id="74" restart="whenNotActive" fill="hold" evtFilter="cancelBubble" nodeType="interactiveSeq">
                <p:stCondLst>
                  <p:cond evt="onClick" delay="0">
                    <p:tgtEl>
                      <p:spTgt spid="1028"/>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2" fill="hold">
                      <p:stCondLst>
                        <p:cond delay="indefinite"/>
                      </p:stCondLst>
                      <p:childTnLst>
                        <p:par>
                          <p:cTn id="83" fill="hold">
                            <p:stCondLst>
                              <p:cond delay="0"/>
                            </p:stCondLst>
                            <p:childTnLst>
                              <p:par>
                                <p:cTn id="84" presetID="32" presetClass="emph" presetSubtype="0" repeatCount="indefinite" fill="hold" nodeType="clickEffect">
                                  <p:stCondLst>
                                    <p:cond delay="0"/>
                                  </p:stCondLst>
                                  <p:childTnLst>
                                    <p:animRot by="120000">
                                      <p:cBhvr>
                                        <p:cTn id="85" dur="100" fill="hold">
                                          <p:stCondLst>
                                            <p:cond delay="0"/>
                                          </p:stCondLst>
                                        </p:cTn>
                                        <p:tgtEl>
                                          <p:spTgt spid="29"/>
                                        </p:tgtEl>
                                        <p:attrNameLst>
                                          <p:attrName>r</p:attrName>
                                        </p:attrNameLst>
                                      </p:cBhvr>
                                    </p:animRot>
                                    <p:animRot by="-240000">
                                      <p:cBhvr>
                                        <p:cTn id="86" dur="200" fill="hold">
                                          <p:stCondLst>
                                            <p:cond delay="200"/>
                                          </p:stCondLst>
                                        </p:cTn>
                                        <p:tgtEl>
                                          <p:spTgt spid="29"/>
                                        </p:tgtEl>
                                        <p:attrNameLst>
                                          <p:attrName>r</p:attrName>
                                        </p:attrNameLst>
                                      </p:cBhvr>
                                    </p:animRot>
                                    <p:animRot by="240000">
                                      <p:cBhvr>
                                        <p:cTn id="87" dur="200" fill="hold">
                                          <p:stCondLst>
                                            <p:cond delay="400"/>
                                          </p:stCondLst>
                                        </p:cTn>
                                        <p:tgtEl>
                                          <p:spTgt spid="29"/>
                                        </p:tgtEl>
                                        <p:attrNameLst>
                                          <p:attrName>r</p:attrName>
                                        </p:attrNameLst>
                                      </p:cBhvr>
                                    </p:animRot>
                                    <p:animRot by="-240000">
                                      <p:cBhvr>
                                        <p:cTn id="88" dur="200" fill="hold">
                                          <p:stCondLst>
                                            <p:cond delay="600"/>
                                          </p:stCondLst>
                                        </p:cTn>
                                        <p:tgtEl>
                                          <p:spTgt spid="29"/>
                                        </p:tgtEl>
                                        <p:attrNameLst>
                                          <p:attrName>r</p:attrName>
                                        </p:attrNameLst>
                                      </p:cBhvr>
                                    </p:animRot>
                                    <p:animRot by="120000">
                                      <p:cBhvr>
                                        <p:cTn id="89"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028"/>
                  </p:tgtEl>
                </p:cond>
              </p:nextCondLst>
            </p:seq>
            <p:seq concurrent="1" nextAc="seek">
              <p:cTn id="90" restart="whenNotActive" fill="hold" evtFilter="cancelBubble" nodeType="interactiveSeq">
                <p:stCondLst>
                  <p:cond evt="onClick" delay="0">
                    <p:tgtEl>
                      <p:spTgt spid="1029"/>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32" presetClass="emph" presetSubtype="0" repeatCount="indefinite" fill="hold" nodeType="clickEffect">
                                  <p:stCondLst>
                                    <p:cond delay="0"/>
                                  </p:stCondLst>
                                  <p:childTnLst>
                                    <p:animRot by="120000">
                                      <p:cBhvr>
                                        <p:cTn id="101" dur="100" fill="hold">
                                          <p:stCondLst>
                                            <p:cond delay="0"/>
                                          </p:stCondLst>
                                        </p:cTn>
                                        <p:tgtEl>
                                          <p:spTgt spid="32"/>
                                        </p:tgtEl>
                                        <p:attrNameLst>
                                          <p:attrName>r</p:attrName>
                                        </p:attrNameLst>
                                      </p:cBhvr>
                                    </p:animRot>
                                    <p:animRot by="-240000">
                                      <p:cBhvr>
                                        <p:cTn id="102" dur="200" fill="hold">
                                          <p:stCondLst>
                                            <p:cond delay="200"/>
                                          </p:stCondLst>
                                        </p:cTn>
                                        <p:tgtEl>
                                          <p:spTgt spid="32"/>
                                        </p:tgtEl>
                                        <p:attrNameLst>
                                          <p:attrName>r</p:attrName>
                                        </p:attrNameLst>
                                      </p:cBhvr>
                                    </p:animRot>
                                    <p:animRot by="240000">
                                      <p:cBhvr>
                                        <p:cTn id="103" dur="200" fill="hold">
                                          <p:stCondLst>
                                            <p:cond delay="400"/>
                                          </p:stCondLst>
                                        </p:cTn>
                                        <p:tgtEl>
                                          <p:spTgt spid="32"/>
                                        </p:tgtEl>
                                        <p:attrNameLst>
                                          <p:attrName>r</p:attrName>
                                        </p:attrNameLst>
                                      </p:cBhvr>
                                    </p:animRot>
                                    <p:animRot by="-240000">
                                      <p:cBhvr>
                                        <p:cTn id="104" dur="200" fill="hold">
                                          <p:stCondLst>
                                            <p:cond delay="600"/>
                                          </p:stCondLst>
                                        </p:cTn>
                                        <p:tgtEl>
                                          <p:spTgt spid="32"/>
                                        </p:tgtEl>
                                        <p:attrNameLst>
                                          <p:attrName>r</p:attrName>
                                        </p:attrNameLst>
                                      </p:cBhvr>
                                    </p:animRot>
                                    <p:animRot by="120000">
                                      <p:cBhvr>
                                        <p:cTn id="10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102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rId4" action="ppaction://hlinksldjump"/>
            <a:extLst>
              <a:ext uri="{FF2B5EF4-FFF2-40B4-BE49-F238E27FC236}">
                <a16:creationId xmlns:a16="http://schemas.microsoft.com/office/drawing/2014/main" id="{D9B7713F-4ECC-2473-3880-182F12852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23520" y="137985"/>
              <a:ext cx="7300661"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Arial" panose="020B0604020202020204" pitchFamily="34" charset="0"/>
                  <a:cs typeface="Arial" panose="020B0604020202020204" pitchFamily="34" charset="0"/>
                </a:rPr>
                <a:t>2. </a:t>
              </a:r>
              <a:r>
                <a:rPr lang="en-US" sz="3600" b="1" dirty="0" err="1">
                  <a:solidFill>
                    <a:prstClr val="black">
                      <a:lumMod val="75000"/>
                      <a:lumOff val="25000"/>
                    </a:prstClr>
                  </a:solidFill>
                  <a:latin typeface="Arial" panose="020B0604020202020204" pitchFamily="34" charset="0"/>
                  <a:cs typeface="Arial" panose="020B0604020202020204" pitchFamily="34" charset="0"/>
                </a:rPr>
                <a:t>Tìm</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bài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những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hình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ảnh</a:t>
              </a:r>
              <a:r>
                <a:rPr lang="en-US" sz="3600" b="1" dirty="0">
                  <a:solidFill>
                    <a:prstClr val="black">
                      <a:lumMod val="75000"/>
                      <a:lumOff val="25000"/>
                    </a:prstClr>
                  </a:solidFill>
                  <a:latin typeface="Arial" panose="020B0604020202020204" pitchFamily="34" charset="0"/>
                  <a:cs typeface="Arial" panose="020B0604020202020204" pitchFamily="34" charset="0"/>
                </a:rPr>
                <a:t> so </a:t>
              </a:r>
              <a:r>
                <a:rPr lang="en-US" sz="3600" b="1" dirty="0" err="1">
                  <a:solidFill>
                    <a:prstClr val="black">
                      <a:lumMod val="75000"/>
                      <a:lumOff val="25000"/>
                    </a:prstClr>
                  </a:solidFill>
                  <a:latin typeface="Arial" panose="020B0604020202020204" pitchFamily="34" charset="0"/>
                  <a:cs typeface="Arial" panose="020B0604020202020204" pitchFamily="34" charset="0"/>
                </a:rPr>
                <a:t>sánh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nhân</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hoá</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cho</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biết</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tác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dụng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của</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chúng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việc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miêu</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tả</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ngôi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đang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xây</a:t>
              </a:r>
              <a:r>
                <a:rPr lang="en-US" sz="3600" b="1" dirty="0">
                  <a:solidFill>
                    <a:prstClr val="black">
                      <a:lumMod val="75000"/>
                      <a:lumOff val="25000"/>
                    </a:prstClr>
                  </a:solidFill>
                  <a:latin typeface="Arial" panose="020B0604020202020204" pitchFamily="34" charset="0"/>
                  <a:cs typeface="Arial" panose="020B0604020202020204" pitchFamily="34" charset="0"/>
                </a:rPr>
                <a:t>.</a:t>
              </a:r>
              <a:endParaRPr lang="en-US" sz="5400" b="1"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tươi</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mới</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thú</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vị</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sống</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động</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và</a:t>
            </a:r>
            <a:r>
              <a:rPr lang="vi-VN" sz="4400" dirty="0">
                <a:solidFill>
                  <a:prstClr val="black"/>
                </a:solidFill>
                <a:latin typeface="Calibri" panose="020F0502020204030204"/>
                <a:ea typeface="Roboto" panose="02000000000000000000" pitchFamily="2" charset="0"/>
                <a:sym typeface="Wingdings" panose="05000000000000000000" pitchFamily="2" charset="2"/>
              </a:rPr>
              <a:t> gần gũi</a:t>
            </a:r>
            <a:r>
              <a:rPr lang="en-US" sz="4400" dirty="0">
                <a:solidFill>
                  <a:prstClr val="black"/>
                </a:solidFill>
                <a:latin typeface="Calibri" panose="020F0502020204030204"/>
                <a:ea typeface="Roboto" panose="02000000000000000000" pitchFamily="2" charset="0"/>
                <a:sym typeface="Wingdings" panose="05000000000000000000" pitchFamily="2" charset="2"/>
              </a:rPr>
              <a:t> </a:t>
            </a:r>
            <a:r>
              <a:rPr lang="en-US" sz="4400" dirty="0" err="1">
                <a:solidFill>
                  <a:prstClr val="black"/>
                </a:solidFill>
                <a:latin typeface="Calibri" panose="020F0502020204030204"/>
                <a:ea typeface="Roboto" panose="02000000000000000000" pitchFamily="2" charset="0"/>
                <a:sym typeface="Wingdings" panose="05000000000000000000" pitchFamily="2" charset="2"/>
              </a:rPr>
              <a:t>hơn</a:t>
            </a:r>
            <a:r>
              <a:rPr lang="en-US" sz="4400" dirty="0">
                <a:solidFill>
                  <a:prstClr val="black"/>
                </a:solidFill>
                <a:latin typeface="Calibri" panose="020F0502020204030204"/>
                <a:ea typeface="Roboto" panose="02000000000000000000" pitchFamily="2" charset="0"/>
                <a:sym typeface="Wingdings" panose="05000000000000000000" pitchFamily="2" charset="2"/>
              </a:rPr>
              <a:t>.</a:t>
            </a:r>
          </a:p>
          <a:p>
            <a:pPr lvl="0" algn="ju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sym typeface="Wingdings" panose="05000000000000000000" pitchFamily="2" charset="2"/>
            </a:endParaRPr>
          </a:p>
          <a:p>
            <a:pPr lvl="0" algn="ju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a:t>
            </a:r>
            <a:endParaRPr lang="en-US" sz="4000" dirty="0">
              <a:solidFill>
                <a:srgbClr val="FF0000"/>
              </a:solidFill>
              <a:latin typeface="Calibri" panose="020F0502020204030204"/>
              <a:ea typeface="Roboto" panose="02000000000000000000" pitchFamily="2" charset="0"/>
              <a:sym typeface="Wingdings" panose="05000000000000000000" pitchFamily="2" charset="2"/>
            </a:endParaRPr>
          </a:p>
          <a:p>
            <a:pPr lvl="0" algn="just">
              <a:defRPr/>
            </a:pP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Bầy</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chim</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đi</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ăn</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về</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rót</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vào</a:t>
            </a:r>
            <a:r>
              <a:rPr lang="en-US" sz="4000" i="1" dirty="0">
                <a:solidFill>
                  <a:srgbClr val="FF0000"/>
                </a:solidFill>
                <a:latin typeface="Calibri" panose="020F0502020204030204"/>
                <a:ea typeface="Roboto" panose="02000000000000000000" pitchFamily="2" charset="0"/>
                <a:sym typeface="Wingdings" panose="05000000000000000000" pitchFamily="2" charset="2"/>
              </a:rPr>
              <a:t> ô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cửa</a:t>
            </a:r>
            <a:r>
              <a:rPr lang="vi-VN" sz="4000" i="1" dirty="0">
                <a:solidFill>
                  <a:srgbClr val="FF0000"/>
                </a:solidFill>
                <a:latin typeface="Calibri" panose="020F0502020204030204"/>
                <a:ea typeface="Roboto" panose="02000000000000000000" pitchFamily="2" charset="0"/>
                <a:sym typeface="Wingdings" panose="05000000000000000000" pitchFamily="2" charset="2"/>
              </a:rPr>
              <a:t>, nắng ngủ quên trên tường, làn gió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mang</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en-US" sz="4000" i="1" dirty="0" err="1">
                <a:solidFill>
                  <a:srgbClr val="FF0000"/>
                </a:solidFill>
                <a:latin typeface="Calibri" panose="020F0502020204030204"/>
                <a:ea typeface="Roboto" panose="02000000000000000000" pitchFamily="2" charset="0"/>
                <a:sym typeface="Wingdings" panose="05000000000000000000" pitchFamily="2" charset="2"/>
              </a:rPr>
              <a:t>hương</a:t>
            </a:r>
            <a:r>
              <a:rPr lang="en-US" sz="4000" i="1" dirty="0">
                <a:solidFill>
                  <a:srgbClr val="FF0000"/>
                </a:solidFill>
                <a:latin typeface="Calibri" panose="020F0502020204030204"/>
                <a:ea typeface="Roboto" panose="02000000000000000000" pitchFamily="2" charset="0"/>
                <a:sym typeface="Wingdings" panose="05000000000000000000" pitchFamily="2" charset="2"/>
              </a:rPr>
              <a:t> </a:t>
            </a:r>
            <a:r>
              <a:rPr lang="vi-VN" sz="4000" i="1" dirty="0">
                <a:solidFill>
                  <a:srgbClr val="FF0000"/>
                </a:solidFill>
                <a:latin typeface="Calibri" panose="020F0502020204030204"/>
                <a:ea typeface="Roboto" panose="02000000000000000000" pitchFamily="2" charset="0"/>
                <a:sym typeface="Wingdings" panose="05000000000000000000" pitchFamily="2" charset="2"/>
              </a:rPr>
              <a:t>ủ những rãnh tường chưa trát vữa.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đang</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xây</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đang</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được</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hoàn</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thiện</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mỗi</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ngày</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được</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ví</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như</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trẻ</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nhỏ</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đang</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lớn</a:t>
            </a:r>
            <a:r>
              <a:rPr lang="en-US" sz="4000" dirty="0">
                <a:solidFill>
                  <a:srgbClr val="FF0000"/>
                </a:solidFill>
                <a:latin typeface="Calibri" panose="020F0502020204030204"/>
                <a:ea typeface="Roboto" panose="02000000000000000000" pitchFamily="2" charset="0"/>
                <a:sym typeface="Wingdings" panose="05000000000000000000" pitchFamily="2" charset="2"/>
              </a:rPr>
              <a:t> </a:t>
            </a:r>
            <a:r>
              <a:rPr lang="en-US" sz="4000" dirty="0" err="1">
                <a:solidFill>
                  <a:srgbClr val="FF0000"/>
                </a:solidFill>
                <a:latin typeface="Calibri" panose="020F0502020204030204"/>
                <a:ea typeface="Roboto" panose="02000000000000000000" pitchFamily="2" charset="0"/>
                <a:sym typeface="Wingdings" panose="05000000000000000000" pitchFamily="2" charset="2"/>
              </a:rPr>
              <a:t>dần</a:t>
            </a:r>
            <a:r>
              <a:rPr lang="vi-VN" sz="4000" dirty="0">
                <a:solidFill>
                  <a:srgbClr val="FF0000"/>
                </a:solidFill>
                <a:latin typeface="Calibri" panose="020F0502020204030204"/>
                <a:ea typeface="Roboto" panose="02000000000000000000" pitchFamily="2" charset="0"/>
                <a:sym typeface="Wingdings" panose="05000000000000000000" pitchFamily="2" charset="2"/>
              </a:rPr>
              <a:t>;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3166824"/>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lên</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Đất</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nước</a:t>
            </a:r>
            <a:r>
              <a:rPr lang="en-US" sz="3600" dirty="0">
                <a:solidFill>
                  <a:srgbClr val="FF0000"/>
                </a:solidFill>
                <a:latin typeface="Calibri" panose="020F0502020204030204"/>
                <a:ea typeface="Roboto" panose="02000000000000000000" pitchFamily="2" charset="0"/>
                <a:sym typeface="Wingdings" panose="05000000000000000000" pitchFamily="2" charset="2"/>
              </a:rPr>
              <a:t> ta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đang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đang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mọc</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lên</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rất</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nhiều</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công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trình</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xây</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dựng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đổi</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mới</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từng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ngày</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Hình</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ảnh</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ngôi</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nhà</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đang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xây</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gợi</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liên</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tưởng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về</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một</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đất</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nước</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đang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trên</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đà</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phát</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triển</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ngày</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một</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lớn</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mạnh</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và</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giàu</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đẹp</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Đó</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cũng</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là</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sự</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tiếp</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bước</a:t>
            </a: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của</a:t>
            </a:r>
            <a:r>
              <a:rPr lang="en-US" sz="3600" dirty="0">
                <a:solidFill>
                  <a:srgbClr val="FF0000"/>
                </a:solidFill>
                <a:latin typeface="Calibri" panose="020F0502020204030204"/>
                <a:ea typeface="Roboto" panose="02000000000000000000" pitchFamily="2" charset="0"/>
                <a:sym typeface="Wingdings" panose="05000000000000000000" pitchFamily="2" charset="2"/>
              </a:rPr>
              <a:t> cha </a:t>
            </a:r>
            <a:r>
              <a:rPr lang="en-US" sz="3600" dirty="0" err="1">
                <a:solidFill>
                  <a:srgbClr val="FF0000"/>
                </a:solidFill>
                <a:latin typeface="Calibri" panose="020F0502020204030204"/>
                <a:ea typeface="Roboto" panose="02000000000000000000" pitchFamily="2" charset="0"/>
                <a:sym typeface="Wingdings" panose="05000000000000000000" pitchFamily="2" charset="2"/>
              </a:rPr>
              <a:t>ông</a:t>
            </a:r>
            <a:r>
              <a:rPr lang="en-US" sz="3600" dirty="0">
                <a:solidFill>
                  <a:srgbClr val="FF0000"/>
                </a:solidFill>
                <a:latin typeface="Calibri" panose="020F0502020204030204"/>
                <a:ea typeface="Roboto" panose="02000000000000000000" pitchFamily="2" charset="0"/>
                <a:sym typeface="Wingdings" panose="05000000000000000000" pitchFamily="2" charset="2"/>
              </a:rPr>
              <a:t> ta.</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626057" y="4558719"/>
            <a:ext cx="2016236" cy="219178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25086-85F3-3477-69B1-47F5CFD16FA1}"/>
              </a:ext>
            </a:extLst>
          </p:cNvPr>
          <p:cNvPicPr>
            <a:picLocks noChangeAspect="1"/>
          </p:cNvPicPr>
          <p:nvPr/>
        </p:nvPicPr>
        <p:blipFill>
          <a:blip r:embed="rId2"/>
          <a:srcRect b="4123"/>
          <a:stretch/>
        </p:blipFill>
        <p:spPr>
          <a:xfrm>
            <a:off x="713036" y="638678"/>
            <a:ext cx="10926700" cy="5580643"/>
          </a:xfrm>
          <a:prstGeom prst="rect">
            <a:avLst/>
          </a:prstGeom>
        </p:spPr>
      </p:pic>
    </p:spTree>
    <p:extLst>
      <p:ext uri="{BB962C8B-B14F-4D97-AF65-F5344CB8AC3E}">
        <p14:creationId xmlns:p14="http://schemas.microsoft.com/office/powerpoint/2010/main" val="29163992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4"/>
          <a:stretch>
            <a:fillRect/>
          </a:stretch>
        </p:blipFill>
        <p:spPr>
          <a:xfrm>
            <a:off x="2590496" y="1023172"/>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6"/>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253285" y="397704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90846" y="51312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BF4B942-0756-AD93-5A44-D5F4CD3BBB5B}"/>
              </a:ext>
            </a:extLst>
          </p:cNvPr>
          <p:cNvSpPr/>
          <p:nvPr/>
        </p:nvSpPr>
        <p:spPr>
          <a:xfrm>
            <a:off x="3663550" y="907330"/>
            <a:ext cx="5628464" cy="1569660"/>
          </a:xfrm>
          <a:prstGeom prst="rect">
            <a:avLst/>
          </a:prstGeom>
          <a:noFill/>
        </p:spPr>
        <p:txBody>
          <a:bodyPr wrap="none" lIns="91440" tIns="45720" rIns="91440" bIns="45720">
            <a:spAutoFit/>
          </a:bodyPr>
          <a:lstStyle/>
          <a:p>
            <a:pPr algn="ctr"/>
            <a:r>
              <a:rPr lang="en-US" sz="9600" b="1" cap="none" spc="0" dirty="0" err="1">
                <a:ln w="22225">
                  <a:solidFill>
                    <a:schemeClr val="accent2"/>
                  </a:solidFill>
                  <a:prstDash val="solid"/>
                </a:ln>
                <a:solidFill>
                  <a:schemeClr val="accent2">
                    <a:lumMod val="40000"/>
                    <a:lumOff val="60000"/>
                  </a:schemeClr>
                </a:solidFill>
                <a:effectLst/>
              </a:rPr>
              <a:t>Vận</a:t>
            </a:r>
            <a:r>
              <a:rPr lang="en-US" sz="9600" b="1" cap="none" spc="0" dirty="0">
                <a:ln w="22225">
                  <a:solidFill>
                    <a:schemeClr val="accent2"/>
                  </a:solidFill>
                  <a:prstDash val="solid"/>
                </a:ln>
                <a:solidFill>
                  <a:schemeClr val="accent2">
                    <a:lumMod val="40000"/>
                    <a:lumOff val="60000"/>
                  </a:schemeClr>
                </a:solidFill>
                <a:effectLst/>
              </a:rPr>
              <a:t> </a:t>
            </a:r>
            <a:r>
              <a:rPr lang="en-US" sz="9600" b="1" cap="none" spc="0" dirty="0" err="1">
                <a:ln w="22225">
                  <a:solidFill>
                    <a:schemeClr val="accent2"/>
                  </a:solidFill>
                  <a:prstDash val="solid"/>
                </a:ln>
                <a:solidFill>
                  <a:schemeClr val="accent2">
                    <a:lumMod val="40000"/>
                    <a:lumOff val="60000"/>
                  </a:schemeClr>
                </a:solidFill>
                <a:effectLst/>
              </a:rPr>
              <a:t>dụng</a:t>
            </a:r>
            <a:endParaRPr lang="en-US" sz="9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744498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049AB-C024-71C2-4720-091731872365}"/>
              </a:ext>
            </a:extLst>
          </p:cNvPr>
          <p:cNvPicPr>
            <a:picLocks noChangeAspect="1"/>
          </p:cNvPicPr>
          <p:nvPr/>
        </p:nvPicPr>
        <p:blipFill>
          <a:blip r:embed="rId2"/>
          <a:stretch>
            <a:fillRect/>
          </a:stretch>
        </p:blipFill>
        <p:spPr>
          <a:xfrm>
            <a:off x="683930" y="632733"/>
            <a:ext cx="6523922" cy="4478687"/>
          </a:xfrm>
          <a:prstGeom prst="rect">
            <a:avLst/>
          </a:prstGeom>
        </p:spPr>
      </p:pic>
      <p:pic>
        <p:nvPicPr>
          <p:cNvPr id="1028" name="Picture 4" descr="Những điều cần biết trước khi xây nhà">
            <a:extLst>
              <a:ext uri="{FF2B5EF4-FFF2-40B4-BE49-F238E27FC236}">
                <a16:creationId xmlns:a16="http://schemas.microsoft.com/office/drawing/2014/main" id="{091B08D6-959B-8258-F4E6-DD49F9CD9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275" y="210984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0006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ạt công trình 'tiền tỷ' thi công dở dang, chậm tiến độ ở Cần Thơ">
            <a:extLst>
              <a:ext uri="{FF2B5EF4-FFF2-40B4-BE49-F238E27FC236}">
                <a16:creationId xmlns:a16="http://schemas.microsoft.com/office/drawing/2014/main" id="{BACB113F-A9BA-71E5-DC2E-59ECC7C679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770" y="648561"/>
            <a:ext cx="5521230" cy="36893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é lộ nguyên nhân cây cầu đang xây thì đổ sập xuống suối">
            <a:extLst>
              <a:ext uri="{FF2B5EF4-FFF2-40B4-BE49-F238E27FC236}">
                <a16:creationId xmlns:a16="http://schemas.microsoft.com/office/drawing/2014/main" id="{C39A1096-0E0B-C943-9288-C7D8A3B0A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016" y="2803781"/>
            <a:ext cx="7383834" cy="35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542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in)">
                                      <p:cBhvr>
                                        <p:cTn id="14"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FB4FE7-0556-240B-9B67-DB3FA777B632}"/>
              </a:ext>
            </a:extLst>
          </p:cNvPr>
          <p:cNvSpPr txBox="1"/>
          <p:nvPr/>
        </p:nvSpPr>
        <p:spPr>
          <a:xfrm>
            <a:off x="864158" y="787905"/>
            <a:ext cx="10406743" cy="907364"/>
          </a:xfrm>
          <a:prstGeom prst="rect">
            <a:avLst/>
          </a:prstGeom>
          <a:noFill/>
        </p:spPr>
        <p:txBody>
          <a:bodyPr wrap="square">
            <a:spAutoFit/>
          </a:bodyPr>
          <a:lstStyle/>
          <a:p>
            <a:pPr algn="just">
              <a:lnSpc>
                <a:spcPct val="115000"/>
              </a:lnSpc>
              <a:spcAft>
                <a:spcPts val="800"/>
              </a:spcAft>
            </a:pPr>
            <a:r>
              <a:rPr lang="vi-VN" sz="2400" dirty="0"/>
              <a:t>1. Theo em, để những công trình này được xây dựng an toàn và hoàn thành, cần có những lực lượng nào tham gia?</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5FB7710-2247-32AC-9154-7566C9611042}"/>
              </a:ext>
            </a:extLst>
          </p:cNvPr>
          <p:cNvSpPr txBox="1"/>
          <p:nvPr/>
        </p:nvSpPr>
        <p:spPr>
          <a:xfrm>
            <a:off x="864157" y="2333257"/>
            <a:ext cx="1070149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001531AA-1A21-2E29-A181-6ED686A28F64}"/>
              </a:ext>
            </a:extLst>
          </p:cNvPr>
          <p:cNvSpPr txBox="1"/>
          <p:nvPr/>
        </p:nvSpPr>
        <p:spPr>
          <a:xfrm>
            <a:off x="864157" y="3737113"/>
            <a:ext cx="9087744"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3.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005027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sp>
        <p:nvSpPr>
          <p:cNvPr id="12"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25086-85F3-3477-69B1-47F5CFD16FA1}"/>
              </a:ext>
            </a:extLst>
          </p:cNvPr>
          <p:cNvPicPr>
            <a:picLocks noChangeAspect="1"/>
          </p:cNvPicPr>
          <p:nvPr/>
        </p:nvPicPr>
        <p:blipFill>
          <a:blip r:embed="rId2"/>
          <a:srcRect b="4123"/>
          <a:stretch/>
        </p:blipFill>
        <p:spPr>
          <a:xfrm>
            <a:off x="713036" y="638678"/>
            <a:ext cx="10926700" cy="5580643"/>
          </a:xfrm>
          <a:prstGeom prst="rect">
            <a:avLst/>
          </a:prstGeom>
        </p:spPr>
      </p:pic>
      <p:sp>
        <p:nvSpPr>
          <p:cNvPr id="2" name="TextBox 1">
            <a:extLst>
              <a:ext uri="{FF2B5EF4-FFF2-40B4-BE49-F238E27FC236}">
                <a16:creationId xmlns:a16="http://schemas.microsoft.com/office/drawing/2014/main" id="{36EFC882-9407-467E-B463-1A9FF35D09CC}"/>
              </a:ext>
            </a:extLst>
          </p:cNvPr>
          <p:cNvSpPr txBox="1"/>
          <p:nvPr/>
        </p:nvSpPr>
        <p:spPr>
          <a:xfrm>
            <a:off x="4637439" y="5339060"/>
            <a:ext cx="3077894" cy="1107996"/>
          </a:xfrm>
          <a:prstGeom prst="rect">
            <a:avLst/>
          </a:prstGeom>
          <a:noFill/>
        </p:spPr>
        <p:txBody>
          <a:bodyPr wrap="none" rtlCol="0">
            <a:spAutoFit/>
          </a:bodyPr>
          <a:lstStyle/>
          <a:p>
            <a:r>
              <a:rPr lang="en-US" sz="6600" b="1" dirty="0">
                <a:latin typeface="Times New Roman" panose="02020603050405020304" pitchFamily="18" charset="0"/>
                <a:cs typeface="Times New Roman" panose="02020603050405020304" pitchFamily="18" charset="0"/>
              </a:rPr>
              <a:t>HỌA SĨ</a:t>
            </a:r>
          </a:p>
        </p:txBody>
      </p:sp>
    </p:spTree>
    <p:extLst>
      <p:ext uri="{BB962C8B-B14F-4D97-AF65-F5344CB8AC3E}">
        <p14:creationId xmlns:p14="http://schemas.microsoft.com/office/powerpoint/2010/main" val="228187880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1633E-1A87-11AC-9FAE-0E4848A00F07}"/>
              </a:ext>
            </a:extLst>
          </p:cNvPr>
          <p:cNvPicPr>
            <a:picLocks noChangeAspect="1"/>
          </p:cNvPicPr>
          <p:nvPr/>
        </p:nvPicPr>
        <p:blipFill>
          <a:blip r:embed="rId2"/>
          <a:stretch>
            <a:fillRect/>
          </a:stretch>
        </p:blipFill>
        <p:spPr>
          <a:xfrm>
            <a:off x="440885" y="510660"/>
            <a:ext cx="11278724" cy="5739415"/>
          </a:xfrm>
          <a:prstGeom prst="rect">
            <a:avLst/>
          </a:prstGeom>
        </p:spPr>
      </p:pic>
    </p:spTree>
    <p:extLst>
      <p:ext uri="{BB962C8B-B14F-4D97-AF65-F5344CB8AC3E}">
        <p14:creationId xmlns:p14="http://schemas.microsoft.com/office/powerpoint/2010/main" val="41019027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2BED2-16EB-1AA1-C9D5-540DEA05F561}"/>
              </a:ext>
            </a:extLst>
          </p:cNvPr>
          <p:cNvPicPr>
            <a:picLocks noChangeAspect="1"/>
          </p:cNvPicPr>
          <p:nvPr/>
        </p:nvPicPr>
        <p:blipFill>
          <a:blip r:embed="rId2"/>
          <a:stretch>
            <a:fillRect/>
          </a:stretch>
        </p:blipFill>
        <p:spPr>
          <a:xfrm>
            <a:off x="670365" y="386187"/>
            <a:ext cx="10964009" cy="6125145"/>
          </a:xfrm>
          <a:prstGeom prst="rect">
            <a:avLst/>
          </a:prstGeom>
        </p:spPr>
      </p:pic>
    </p:spTree>
    <p:extLst>
      <p:ext uri="{BB962C8B-B14F-4D97-AF65-F5344CB8AC3E}">
        <p14:creationId xmlns:p14="http://schemas.microsoft.com/office/powerpoint/2010/main" val="3004700685"/>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99CA0-C7F7-E8DB-637D-0DAA48B5958D}"/>
              </a:ext>
            </a:extLst>
          </p:cNvPr>
          <p:cNvPicPr>
            <a:picLocks noChangeAspect="1"/>
          </p:cNvPicPr>
          <p:nvPr/>
        </p:nvPicPr>
        <p:blipFill>
          <a:blip r:embed="rId2"/>
          <a:srcRect b="17276"/>
          <a:stretch/>
        </p:blipFill>
        <p:spPr>
          <a:xfrm>
            <a:off x="625604" y="461222"/>
            <a:ext cx="11291741" cy="5658223"/>
          </a:xfrm>
          <a:prstGeom prst="rect">
            <a:avLst/>
          </a:prstGeom>
        </p:spPr>
      </p:pic>
      <p:pic>
        <p:nvPicPr>
          <p:cNvPr id="5" name="Picture 4">
            <a:extLst>
              <a:ext uri="{FF2B5EF4-FFF2-40B4-BE49-F238E27FC236}">
                <a16:creationId xmlns:a16="http://schemas.microsoft.com/office/drawing/2014/main" id="{77DB2E67-ADF1-98EF-416C-79746D1C622C}"/>
              </a:ext>
            </a:extLst>
          </p:cNvPr>
          <p:cNvPicPr>
            <a:picLocks noChangeAspect="1"/>
          </p:cNvPicPr>
          <p:nvPr/>
        </p:nvPicPr>
        <p:blipFill>
          <a:blip r:embed="rId3"/>
          <a:stretch>
            <a:fillRect/>
          </a:stretch>
        </p:blipFill>
        <p:spPr>
          <a:xfrm>
            <a:off x="7808789" y="2105100"/>
            <a:ext cx="3577890" cy="3542074"/>
          </a:xfrm>
          <a:prstGeom prst="rect">
            <a:avLst/>
          </a:prstGeom>
        </p:spPr>
      </p:pic>
    </p:spTree>
    <p:extLst>
      <p:ext uri="{BB962C8B-B14F-4D97-AF65-F5344CB8AC3E}">
        <p14:creationId xmlns:p14="http://schemas.microsoft.com/office/powerpoint/2010/main" val="2630882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99CA0-C7F7-E8DB-637D-0DAA48B5958D}"/>
              </a:ext>
            </a:extLst>
          </p:cNvPr>
          <p:cNvPicPr>
            <a:picLocks noChangeAspect="1"/>
          </p:cNvPicPr>
          <p:nvPr/>
        </p:nvPicPr>
        <p:blipFill>
          <a:blip r:embed="rId2"/>
          <a:srcRect b="17276"/>
          <a:stretch/>
        </p:blipFill>
        <p:spPr>
          <a:xfrm>
            <a:off x="625604" y="461222"/>
            <a:ext cx="11291741" cy="5658223"/>
          </a:xfrm>
          <a:prstGeom prst="rect">
            <a:avLst/>
          </a:prstGeom>
        </p:spPr>
      </p:pic>
      <p:pic>
        <p:nvPicPr>
          <p:cNvPr id="5" name="Picture 4">
            <a:extLst>
              <a:ext uri="{FF2B5EF4-FFF2-40B4-BE49-F238E27FC236}">
                <a16:creationId xmlns:a16="http://schemas.microsoft.com/office/drawing/2014/main" id="{77DB2E67-ADF1-98EF-416C-79746D1C622C}"/>
              </a:ext>
            </a:extLst>
          </p:cNvPr>
          <p:cNvPicPr>
            <a:picLocks noChangeAspect="1"/>
          </p:cNvPicPr>
          <p:nvPr/>
        </p:nvPicPr>
        <p:blipFill>
          <a:blip r:embed="rId3"/>
          <a:stretch>
            <a:fillRect/>
          </a:stretch>
        </p:blipFill>
        <p:spPr>
          <a:xfrm>
            <a:off x="7808789" y="2105100"/>
            <a:ext cx="3577890" cy="3542074"/>
          </a:xfrm>
          <a:prstGeom prst="rect">
            <a:avLst/>
          </a:prstGeom>
        </p:spPr>
      </p:pic>
      <p:sp>
        <p:nvSpPr>
          <p:cNvPr id="2" name="TextBox 1">
            <a:extLst>
              <a:ext uri="{FF2B5EF4-FFF2-40B4-BE49-F238E27FC236}">
                <a16:creationId xmlns:a16="http://schemas.microsoft.com/office/drawing/2014/main" id="{72796A1F-09B6-C789-71AF-1FE0933C330F}"/>
              </a:ext>
            </a:extLst>
          </p:cNvPr>
          <p:cNvSpPr txBox="1"/>
          <p:nvPr/>
        </p:nvSpPr>
        <p:spPr>
          <a:xfrm>
            <a:off x="4383212" y="5463245"/>
            <a:ext cx="4110421" cy="1107996"/>
          </a:xfrm>
          <a:prstGeom prst="rect">
            <a:avLst/>
          </a:prstGeom>
          <a:noFill/>
        </p:spPr>
        <p:txBody>
          <a:bodyPr wrap="none" rtlCol="0">
            <a:spAutoFit/>
          </a:bodyPr>
          <a:lstStyle/>
          <a:p>
            <a:r>
              <a:rPr lang="en-US" sz="6600" b="1" dirty="0">
                <a:latin typeface="Times New Roman" panose="02020603050405020304" pitchFamily="18" charset="0"/>
                <a:cs typeface="Times New Roman" panose="02020603050405020304" pitchFamily="18" charset="0"/>
              </a:rPr>
              <a:t>THỢ XÂY</a:t>
            </a:r>
          </a:p>
        </p:txBody>
      </p:sp>
    </p:spTree>
    <p:extLst>
      <p:ext uri="{BB962C8B-B14F-4D97-AF65-F5344CB8AC3E}">
        <p14:creationId xmlns:p14="http://schemas.microsoft.com/office/powerpoint/2010/main" val="84787997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274F9C-AA9F-417C-8499-C3FAE5B314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873387" cy="1576873"/>
            <a:chOff x="177888" y="242199"/>
            <a:chExt cx="11873387" cy="1576873"/>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576873"/>
            </a:xfrm>
            <a:custGeom>
              <a:avLst/>
              <a:gdLst>
                <a:gd name="connsiteX0" fmla="*/ 0 w 11409278"/>
                <a:gd name="connsiteY0" fmla="*/ 443038 h 1576873"/>
                <a:gd name="connsiteX1" fmla="*/ 443038 w 11409278"/>
                <a:gd name="connsiteY1" fmla="*/ 0 h 1576873"/>
                <a:gd name="connsiteX2" fmla="*/ 785042 w 11409278"/>
                <a:gd name="connsiteY2" fmla="*/ 0 h 1576873"/>
                <a:gd name="connsiteX3" fmla="*/ 1547974 w 11409278"/>
                <a:gd name="connsiteY3" fmla="*/ 0 h 1576873"/>
                <a:gd name="connsiteX4" fmla="*/ 2310906 w 11409278"/>
                <a:gd name="connsiteY4" fmla="*/ 0 h 1576873"/>
                <a:gd name="connsiteX5" fmla="*/ 2863374 w 11409278"/>
                <a:gd name="connsiteY5" fmla="*/ 0 h 1576873"/>
                <a:gd name="connsiteX6" fmla="*/ 3205379 w 11409278"/>
                <a:gd name="connsiteY6" fmla="*/ 0 h 1576873"/>
                <a:gd name="connsiteX7" fmla="*/ 3652615 w 11409278"/>
                <a:gd name="connsiteY7" fmla="*/ 0 h 1576873"/>
                <a:gd name="connsiteX8" fmla="*/ 4310315 w 11409278"/>
                <a:gd name="connsiteY8" fmla="*/ 0 h 1576873"/>
                <a:gd name="connsiteX9" fmla="*/ 4757551 w 11409278"/>
                <a:gd name="connsiteY9" fmla="*/ 0 h 1576873"/>
                <a:gd name="connsiteX10" fmla="*/ 5625715 w 11409278"/>
                <a:gd name="connsiteY10" fmla="*/ 0 h 1576873"/>
                <a:gd name="connsiteX11" fmla="*/ 6072951 w 11409278"/>
                <a:gd name="connsiteY11" fmla="*/ 0 h 1576873"/>
                <a:gd name="connsiteX12" fmla="*/ 6625419 w 11409278"/>
                <a:gd name="connsiteY12" fmla="*/ 0 h 1576873"/>
                <a:gd name="connsiteX13" fmla="*/ 7283119 w 11409278"/>
                <a:gd name="connsiteY13" fmla="*/ 0 h 1576873"/>
                <a:gd name="connsiteX14" fmla="*/ 8046051 w 11409278"/>
                <a:gd name="connsiteY14" fmla="*/ 0 h 1576873"/>
                <a:gd name="connsiteX15" fmla="*/ 8808984 w 11409278"/>
                <a:gd name="connsiteY15" fmla="*/ 0 h 1576873"/>
                <a:gd name="connsiteX16" fmla="*/ 9361452 w 11409278"/>
                <a:gd name="connsiteY16" fmla="*/ 0 h 1576873"/>
                <a:gd name="connsiteX17" fmla="*/ 9913920 w 11409278"/>
                <a:gd name="connsiteY17" fmla="*/ 0 h 1576873"/>
                <a:gd name="connsiteX18" fmla="*/ 10966240 w 11409278"/>
                <a:gd name="connsiteY18" fmla="*/ 0 h 1576873"/>
                <a:gd name="connsiteX19" fmla="*/ 11409278 w 11409278"/>
                <a:gd name="connsiteY19" fmla="*/ 443038 h 1576873"/>
                <a:gd name="connsiteX20" fmla="*/ 11409278 w 11409278"/>
                <a:gd name="connsiteY20" fmla="*/ 1133835 h 1576873"/>
                <a:gd name="connsiteX21" fmla="*/ 10966240 w 11409278"/>
                <a:gd name="connsiteY21" fmla="*/ 1576873 h 1576873"/>
                <a:gd name="connsiteX22" fmla="*/ 10308540 w 11409278"/>
                <a:gd name="connsiteY22" fmla="*/ 1576873 h 1576873"/>
                <a:gd name="connsiteX23" fmla="*/ 9756072 w 11409278"/>
                <a:gd name="connsiteY23" fmla="*/ 1576873 h 1576873"/>
                <a:gd name="connsiteX24" fmla="*/ 9414068 w 11409278"/>
                <a:gd name="connsiteY24" fmla="*/ 1576873 h 1576873"/>
                <a:gd name="connsiteX25" fmla="*/ 8651136 w 11409278"/>
                <a:gd name="connsiteY25" fmla="*/ 1576873 h 1576873"/>
                <a:gd name="connsiteX26" fmla="*/ 7993435 w 11409278"/>
                <a:gd name="connsiteY26" fmla="*/ 1576873 h 1576873"/>
                <a:gd name="connsiteX27" fmla="*/ 7125271 w 11409278"/>
                <a:gd name="connsiteY27" fmla="*/ 1576873 h 1576873"/>
                <a:gd name="connsiteX28" fmla="*/ 6467571 w 11409278"/>
                <a:gd name="connsiteY28" fmla="*/ 1576873 h 1576873"/>
                <a:gd name="connsiteX29" fmla="*/ 5704639 w 11409278"/>
                <a:gd name="connsiteY29" fmla="*/ 1576873 h 1576873"/>
                <a:gd name="connsiteX30" fmla="*/ 5046939 w 11409278"/>
                <a:gd name="connsiteY30" fmla="*/ 1576873 h 1576873"/>
                <a:gd name="connsiteX31" fmla="*/ 4389239 w 11409278"/>
                <a:gd name="connsiteY31" fmla="*/ 1576873 h 1576873"/>
                <a:gd name="connsiteX32" fmla="*/ 3626307 w 11409278"/>
                <a:gd name="connsiteY32" fmla="*/ 1576873 h 1576873"/>
                <a:gd name="connsiteX33" fmla="*/ 2968606 w 11409278"/>
                <a:gd name="connsiteY33" fmla="*/ 1576873 h 1576873"/>
                <a:gd name="connsiteX34" fmla="*/ 2310906 w 11409278"/>
                <a:gd name="connsiteY34" fmla="*/ 1576873 h 1576873"/>
                <a:gd name="connsiteX35" fmla="*/ 1653206 w 11409278"/>
                <a:gd name="connsiteY35" fmla="*/ 1576873 h 1576873"/>
                <a:gd name="connsiteX36" fmla="*/ 1100738 w 11409278"/>
                <a:gd name="connsiteY36" fmla="*/ 1576873 h 1576873"/>
                <a:gd name="connsiteX37" fmla="*/ 443038 w 11409278"/>
                <a:gd name="connsiteY37" fmla="*/ 1576873 h 1576873"/>
                <a:gd name="connsiteX38" fmla="*/ 0 w 11409278"/>
                <a:gd name="connsiteY38" fmla="*/ 1133835 h 1576873"/>
                <a:gd name="connsiteX39" fmla="*/ 0 w 11409278"/>
                <a:gd name="connsiteY39" fmla="*/ 443038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576873" fill="none" extrusionOk="0">
                  <a:moveTo>
                    <a:pt x="0" y="443038"/>
                  </a:moveTo>
                  <a:cubicBezTo>
                    <a:pt x="34289" y="169675"/>
                    <a:pt x="175362" y="11050"/>
                    <a:pt x="443038" y="0"/>
                  </a:cubicBezTo>
                  <a:cubicBezTo>
                    <a:pt x="553000" y="-2104"/>
                    <a:pt x="666690" y="10077"/>
                    <a:pt x="785042" y="0"/>
                  </a:cubicBezTo>
                  <a:cubicBezTo>
                    <a:pt x="903394" y="-10077"/>
                    <a:pt x="1384577" y="-14003"/>
                    <a:pt x="1547974" y="0"/>
                  </a:cubicBezTo>
                  <a:cubicBezTo>
                    <a:pt x="1711371" y="14003"/>
                    <a:pt x="2066698" y="6452"/>
                    <a:pt x="2310906" y="0"/>
                  </a:cubicBezTo>
                  <a:cubicBezTo>
                    <a:pt x="2555114" y="-6452"/>
                    <a:pt x="2590580" y="-17750"/>
                    <a:pt x="2863374" y="0"/>
                  </a:cubicBezTo>
                  <a:cubicBezTo>
                    <a:pt x="3136168" y="17750"/>
                    <a:pt x="3055178" y="-5077"/>
                    <a:pt x="3205379" y="0"/>
                  </a:cubicBezTo>
                  <a:cubicBezTo>
                    <a:pt x="3355580" y="5077"/>
                    <a:pt x="3526193" y="-4653"/>
                    <a:pt x="3652615" y="0"/>
                  </a:cubicBezTo>
                  <a:cubicBezTo>
                    <a:pt x="3779037" y="4653"/>
                    <a:pt x="4001974" y="14030"/>
                    <a:pt x="4310315" y="0"/>
                  </a:cubicBezTo>
                  <a:cubicBezTo>
                    <a:pt x="4618656" y="-14030"/>
                    <a:pt x="4557073" y="20926"/>
                    <a:pt x="4757551" y="0"/>
                  </a:cubicBezTo>
                  <a:cubicBezTo>
                    <a:pt x="4958029" y="-20926"/>
                    <a:pt x="5266695" y="4637"/>
                    <a:pt x="5625715" y="0"/>
                  </a:cubicBezTo>
                  <a:cubicBezTo>
                    <a:pt x="5984735" y="-4637"/>
                    <a:pt x="5878095" y="20351"/>
                    <a:pt x="6072951" y="0"/>
                  </a:cubicBezTo>
                  <a:cubicBezTo>
                    <a:pt x="6267807" y="-20351"/>
                    <a:pt x="6374318" y="-7870"/>
                    <a:pt x="6625419" y="0"/>
                  </a:cubicBezTo>
                  <a:cubicBezTo>
                    <a:pt x="6876520" y="7870"/>
                    <a:pt x="7117716" y="-12301"/>
                    <a:pt x="7283119" y="0"/>
                  </a:cubicBezTo>
                  <a:cubicBezTo>
                    <a:pt x="7448522" y="12301"/>
                    <a:pt x="7700160" y="-16595"/>
                    <a:pt x="8046051" y="0"/>
                  </a:cubicBezTo>
                  <a:cubicBezTo>
                    <a:pt x="8391942" y="16595"/>
                    <a:pt x="8606876" y="21317"/>
                    <a:pt x="8808984" y="0"/>
                  </a:cubicBezTo>
                  <a:cubicBezTo>
                    <a:pt x="9011092" y="-21317"/>
                    <a:pt x="9185949" y="21501"/>
                    <a:pt x="9361452" y="0"/>
                  </a:cubicBezTo>
                  <a:cubicBezTo>
                    <a:pt x="9536955" y="-21501"/>
                    <a:pt x="9637825" y="-26192"/>
                    <a:pt x="9913920" y="0"/>
                  </a:cubicBezTo>
                  <a:cubicBezTo>
                    <a:pt x="10190015" y="26192"/>
                    <a:pt x="10516034" y="187"/>
                    <a:pt x="10966240" y="0"/>
                  </a:cubicBezTo>
                  <a:cubicBezTo>
                    <a:pt x="11229000" y="-4685"/>
                    <a:pt x="11364185" y="230769"/>
                    <a:pt x="11409278" y="443038"/>
                  </a:cubicBezTo>
                  <a:cubicBezTo>
                    <a:pt x="11391258" y="785463"/>
                    <a:pt x="11441796" y="857722"/>
                    <a:pt x="11409278" y="1133835"/>
                  </a:cubicBezTo>
                  <a:cubicBezTo>
                    <a:pt x="11420574" y="1414152"/>
                    <a:pt x="11222020" y="1593342"/>
                    <a:pt x="10966240" y="1576873"/>
                  </a:cubicBezTo>
                  <a:cubicBezTo>
                    <a:pt x="10655175" y="1581624"/>
                    <a:pt x="10496296" y="1592615"/>
                    <a:pt x="10308540" y="1576873"/>
                  </a:cubicBezTo>
                  <a:cubicBezTo>
                    <a:pt x="10120784" y="1561131"/>
                    <a:pt x="9935952" y="1581684"/>
                    <a:pt x="9756072" y="1576873"/>
                  </a:cubicBezTo>
                  <a:cubicBezTo>
                    <a:pt x="9576192" y="1572062"/>
                    <a:pt x="9563921" y="1573226"/>
                    <a:pt x="9414068" y="1576873"/>
                  </a:cubicBezTo>
                  <a:cubicBezTo>
                    <a:pt x="9264215" y="1580520"/>
                    <a:pt x="8974103" y="1589927"/>
                    <a:pt x="8651136" y="1576873"/>
                  </a:cubicBezTo>
                  <a:cubicBezTo>
                    <a:pt x="8328169" y="1563819"/>
                    <a:pt x="8156818" y="1584054"/>
                    <a:pt x="7993435" y="1576873"/>
                  </a:cubicBezTo>
                  <a:cubicBezTo>
                    <a:pt x="7830052" y="1569692"/>
                    <a:pt x="7524977" y="1614952"/>
                    <a:pt x="7125271" y="1576873"/>
                  </a:cubicBezTo>
                  <a:cubicBezTo>
                    <a:pt x="6725565" y="1538794"/>
                    <a:pt x="6785029" y="1557154"/>
                    <a:pt x="6467571" y="1576873"/>
                  </a:cubicBezTo>
                  <a:cubicBezTo>
                    <a:pt x="6150113" y="1596592"/>
                    <a:pt x="6069582" y="1561344"/>
                    <a:pt x="5704639" y="1576873"/>
                  </a:cubicBezTo>
                  <a:cubicBezTo>
                    <a:pt x="5339696" y="1592402"/>
                    <a:pt x="5188573" y="1552033"/>
                    <a:pt x="5046939" y="1576873"/>
                  </a:cubicBezTo>
                  <a:cubicBezTo>
                    <a:pt x="4905305" y="1601713"/>
                    <a:pt x="4699602" y="1577574"/>
                    <a:pt x="4389239" y="1576873"/>
                  </a:cubicBezTo>
                  <a:cubicBezTo>
                    <a:pt x="4078876" y="1576172"/>
                    <a:pt x="3887455" y="1582984"/>
                    <a:pt x="3626307" y="1576873"/>
                  </a:cubicBezTo>
                  <a:cubicBezTo>
                    <a:pt x="3365159" y="1570762"/>
                    <a:pt x="3201949" y="1590226"/>
                    <a:pt x="2968606" y="1576873"/>
                  </a:cubicBezTo>
                  <a:cubicBezTo>
                    <a:pt x="2735263" y="1563520"/>
                    <a:pt x="2481804" y="1558011"/>
                    <a:pt x="2310906" y="1576873"/>
                  </a:cubicBezTo>
                  <a:cubicBezTo>
                    <a:pt x="2140008" y="1595735"/>
                    <a:pt x="1969053" y="1602854"/>
                    <a:pt x="1653206" y="1576873"/>
                  </a:cubicBezTo>
                  <a:cubicBezTo>
                    <a:pt x="1337359" y="1550892"/>
                    <a:pt x="1373934" y="1587586"/>
                    <a:pt x="1100738" y="1576873"/>
                  </a:cubicBezTo>
                  <a:cubicBezTo>
                    <a:pt x="827542" y="1566160"/>
                    <a:pt x="599856" y="1595771"/>
                    <a:pt x="443038" y="1576873"/>
                  </a:cubicBezTo>
                  <a:cubicBezTo>
                    <a:pt x="190338" y="1575059"/>
                    <a:pt x="27041" y="1379844"/>
                    <a:pt x="0" y="1133835"/>
                  </a:cubicBezTo>
                  <a:cubicBezTo>
                    <a:pt x="-29468" y="910069"/>
                    <a:pt x="-24504" y="775352"/>
                    <a:pt x="0" y="443038"/>
                  </a:cubicBezTo>
                  <a:close/>
                </a:path>
                <a:path w="11409278" h="1576873" stroke="0" extrusionOk="0">
                  <a:moveTo>
                    <a:pt x="0" y="443038"/>
                  </a:moveTo>
                  <a:cubicBezTo>
                    <a:pt x="-15052" y="179096"/>
                    <a:pt x="239680" y="7202"/>
                    <a:pt x="443038" y="0"/>
                  </a:cubicBezTo>
                  <a:cubicBezTo>
                    <a:pt x="553666" y="14946"/>
                    <a:pt x="660311" y="9390"/>
                    <a:pt x="785042" y="0"/>
                  </a:cubicBezTo>
                  <a:cubicBezTo>
                    <a:pt x="909773" y="-9390"/>
                    <a:pt x="1040006" y="-11158"/>
                    <a:pt x="1127046" y="0"/>
                  </a:cubicBezTo>
                  <a:cubicBezTo>
                    <a:pt x="1214086" y="11158"/>
                    <a:pt x="1637899" y="-19558"/>
                    <a:pt x="1784746" y="0"/>
                  </a:cubicBezTo>
                  <a:cubicBezTo>
                    <a:pt x="1931593" y="19558"/>
                    <a:pt x="2023607" y="-7825"/>
                    <a:pt x="2126750" y="0"/>
                  </a:cubicBezTo>
                  <a:cubicBezTo>
                    <a:pt x="2229893" y="7825"/>
                    <a:pt x="2685944" y="23093"/>
                    <a:pt x="2889682" y="0"/>
                  </a:cubicBezTo>
                  <a:cubicBezTo>
                    <a:pt x="3093420" y="-23093"/>
                    <a:pt x="3174939" y="18320"/>
                    <a:pt x="3442151" y="0"/>
                  </a:cubicBezTo>
                  <a:cubicBezTo>
                    <a:pt x="3709363" y="-18320"/>
                    <a:pt x="3737565" y="9870"/>
                    <a:pt x="3889387" y="0"/>
                  </a:cubicBezTo>
                  <a:cubicBezTo>
                    <a:pt x="4041209" y="-9870"/>
                    <a:pt x="4141504" y="-20440"/>
                    <a:pt x="4336623" y="0"/>
                  </a:cubicBezTo>
                  <a:cubicBezTo>
                    <a:pt x="4531742" y="20440"/>
                    <a:pt x="4819932" y="413"/>
                    <a:pt x="5204787" y="0"/>
                  </a:cubicBezTo>
                  <a:cubicBezTo>
                    <a:pt x="5589642" y="-413"/>
                    <a:pt x="5659832" y="-19131"/>
                    <a:pt x="5967719" y="0"/>
                  </a:cubicBezTo>
                  <a:cubicBezTo>
                    <a:pt x="6275606" y="19131"/>
                    <a:pt x="6289286" y="19387"/>
                    <a:pt x="6414955" y="0"/>
                  </a:cubicBezTo>
                  <a:cubicBezTo>
                    <a:pt x="6540624" y="-19387"/>
                    <a:pt x="6604592" y="-12646"/>
                    <a:pt x="6756959" y="0"/>
                  </a:cubicBezTo>
                  <a:cubicBezTo>
                    <a:pt x="6909326" y="12646"/>
                    <a:pt x="7177528" y="-8344"/>
                    <a:pt x="7309427" y="0"/>
                  </a:cubicBezTo>
                  <a:cubicBezTo>
                    <a:pt x="7441326" y="8344"/>
                    <a:pt x="7715265" y="11582"/>
                    <a:pt x="7967127" y="0"/>
                  </a:cubicBezTo>
                  <a:cubicBezTo>
                    <a:pt x="8218989" y="-11582"/>
                    <a:pt x="8233834" y="7790"/>
                    <a:pt x="8309131" y="0"/>
                  </a:cubicBezTo>
                  <a:cubicBezTo>
                    <a:pt x="8384428" y="-7790"/>
                    <a:pt x="8867644" y="-22957"/>
                    <a:pt x="9177296" y="0"/>
                  </a:cubicBezTo>
                  <a:cubicBezTo>
                    <a:pt x="9486948" y="22957"/>
                    <a:pt x="9521846" y="-11998"/>
                    <a:pt x="9624532" y="0"/>
                  </a:cubicBezTo>
                  <a:cubicBezTo>
                    <a:pt x="9727218" y="11998"/>
                    <a:pt x="9828606" y="11565"/>
                    <a:pt x="9966536" y="0"/>
                  </a:cubicBezTo>
                  <a:cubicBezTo>
                    <a:pt x="10104466" y="-11565"/>
                    <a:pt x="10655075" y="-35951"/>
                    <a:pt x="10966240" y="0"/>
                  </a:cubicBezTo>
                  <a:cubicBezTo>
                    <a:pt x="11178049" y="2127"/>
                    <a:pt x="11430423" y="212375"/>
                    <a:pt x="11409278" y="443038"/>
                  </a:cubicBezTo>
                  <a:cubicBezTo>
                    <a:pt x="11382774" y="669355"/>
                    <a:pt x="11377469" y="854486"/>
                    <a:pt x="11409278" y="1133835"/>
                  </a:cubicBezTo>
                  <a:cubicBezTo>
                    <a:pt x="11416529" y="1393794"/>
                    <a:pt x="11229780" y="1548756"/>
                    <a:pt x="10966240" y="1576873"/>
                  </a:cubicBezTo>
                  <a:cubicBezTo>
                    <a:pt x="10726466" y="1595021"/>
                    <a:pt x="10499279" y="1576252"/>
                    <a:pt x="10203308" y="1576873"/>
                  </a:cubicBezTo>
                  <a:cubicBezTo>
                    <a:pt x="9907337" y="1577494"/>
                    <a:pt x="9707404" y="1597172"/>
                    <a:pt x="9545608" y="1576873"/>
                  </a:cubicBezTo>
                  <a:cubicBezTo>
                    <a:pt x="9383812" y="1556574"/>
                    <a:pt x="9220390" y="1580187"/>
                    <a:pt x="8993140" y="1576873"/>
                  </a:cubicBezTo>
                  <a:cubicBezTo>
                    <a:pt x="8765890" y="1573559"/>
                    <a:pt x="8674652" y="1589864"/>
                    <a:pt x="8545904" y="1576873"/>
                  </a:cubicBezTo>
                  <a:cubicBezTo>
                    <a:pt x="8417156" y="1563882"/>
                    <a:pt x="8297707" y="1562564"/>
                    <a:pt x="8203899" y="1576873"/>
                  </a:cubicBezTo>
                  <a:cubicBezTo>
                    <a:pt x="8110091" y="1591182"/>
                    <a:pt x="7761258" y="1557745"/>
                    <a:pt x="7440967" y="1576873"/>
                  </a:cubicBezTo>
                  <a:cubicBezTo>
                    <a:pt x="7120676" y="1596001"/>
                    <a:pt x="7160372" y="1596943"/>
                    <a:pt x="6993731" y="1576873"/>
                  </a:cubicBezTo>
                  <a:cubicBezTo>
                    <a:pt x="6827090" y="1556803"/>
                    <a:pt x="6640199" y="1577075"/>
                    <a:pt x="6441263" y="1576873"/>
                  </a:cubicBezTo>
                  <a:cubicBezTo>
                    <a:pt x="6242327" y="1576671"/>
                    <a:pt x="6103626" y="1598482"/>
                    <a:pt x="5994027" y="1576873"/>
                  </a:cubicBezTo>
                  <a:cubicBezTo>
                    <a:pt x="5884428" y="1555264"/>
                    <a:pt x="5650952" y="1574649"/>
                    <a:pt x="5336327" y="1576873"/>
                  </a:cubicBezTo>
                  <a:cubicBezTo>
                    <a:pt x="5021702" y="1579097"/>
                    <a:pt x="4838065" y="1544277"/>
                    <a:pt x="4573395" y="1576873"/>
                  </a:cubicBezTo>
                  <a:cubicBezTo>
                    <a:pt x="4308725" y="1609469"/>
                    <a:pt x="4346904" y="1581530"/>
                    <a:pt x="4231391" y="1576873"/>
                  </a:cubicBezTo>
                  <a:cubicBezTo>
                    <a:pt x="4115878" y="1572216"/>
                    <a:pt x="3903775" y="1581277"/>
                    <a:pt x="3784155" y="1576873"/>
                  </a:cubicBezTo>
                  <a:cubicBezTo>
                    <a:pt x="3664535" y="1572469"/>
                    <a:pt x="3440590" y="1570554"/>
                    <a:pt x="3231687" y="1576873"/>
                  </a:cubicBezTo>
                  <a:cubicBezTo>
                    <a:pt x="3022784" y="1583192"/>
                    <a:pt x="2764786" y="1547076"/>
                    <a:pt x="2363522" y="1576873"/>
                  </a:cubicBezTo>
                  <a:cubicBezTo>
                    <a:pt x="1962258" y="1606670"/>
                    <a:pt x="2140293" y="1564879"/>
                    <a:pt x="2021518" y="1576873"/>
                  </a:cubicBezTo>
                  <a:cubicBezTo>
                    <a:pt x="1902743" y="1588867"/>
                    <a:pt x="1624313" y="1604506"/>
                    <a:pt x="1363818" y="1576873"/>
                  </a:cubicBezTo>
                  <a:cubicBezTo>
                    <a:pt x="1103323" y="1549240"/>
                    <a:pt x="663672" y="1612221"/>
                    <a:pt x="443038" y="1576873"/>
                  </a:cubicBezTo>
                  <a:cubicBezTo>
                    <a:pt x="206005" y="1577730"/>
                    <a:pt x="-20931" y="1389751"/>
                    <a:pt x="0" y="1133835"/>
                  </a:cubicBezTo>
                  <a:cubicBezTo>
                    <a:pt x="-23403" y="963483"/>
                    <a:pt x="19892" y="745374"/>
                    <a:pt x="0" y="443038"/>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14" name="Picture 13" descr="A rainbow colored circle&#10;&#10;Description automatically generated">
            <a:extLst>
              <a:ext uri="{FF2B5EF4-FFF2-40B4-BE49-F238E27FC236}">
                <a16:creationId xmlns:a16="http://schemas.microsoft.com/office/drawing/2014/main" id="{2D6CD289-07C1-4DA9-9D9C-063ACFAF7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86" y="2087451"/>
            <a:ext cx="5416958" cy="2708479"/>
          </a:xfrm>
          <a:prstGeom prst="rect">
            <a:avLst/>
          </a:prstGeom>
        </p:spPr>
      </p:pic>
      <p:sp>
        <p:nvSpPr>
          <p:cNvPr id="10" name="Freeform 7">
            <a:extLst>
              <a:ext uri="{FF2B5EF4-FFF2-40B4-BE49-F238E27FC236}">
                <a16:creationId xmlns:a16="http://schemas.microsoft.com/office/drawing/2014/main" id="{474FB2A3-3774-466F-8B9E-B9F22C29798F}"/>
              </a:ext>
            </a:extLst>
          </p:cNvPr>
          <p:cNvSpPr/>
          <p:nvPr/>
        </p:nvSpPr>
        <p:spPr>
          <a:xfrm>
            <a:off x="320286" y="2548647"/>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7"/>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3085</TotalTime>
  <Words>923</Words>
  <Application>Microsoft Office PowerPoint</Application>
  <PresentationFormat>Widescreen</PresentationFormat>
  <Paragraphs>74</Paragraphs>
  <Slides>38</Slides>
  <Notes>8</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38</vt:i4>
      </vt:variant>
    </vt:vector>
  </HeadingPairs>
  <TitlesOfParts>
    <vt:vector size="61" baseType="lpstr">
      <vt:lpstr>#9Slide05 IcielRukola</vt:lpstr>
      <vt:lpstr>#9Slide07 SVNBillo</vt:lpstr>
      <vt:lpstr>#9Slide07 SVNZiclets</vt:lpstr>
      <vt:lpstr>Aptos</vt:lpstr>
      <vt:lpstr>Arial</vt:lpstr>
      <vt:lpstr>Calibri</vt:lpstr>
      <vt:lpstr>Calibri Light</vt:lpstr>
      <vt:lpstr>Cambria</vt:lpstr>
      <vt:lpstr>等线</vt:lpstr>
      <vt:lpstr>等线</vt:lpstr>
      <vt:lpstr>等线 Light</vt:lpstr>
      <vt:lpstr>Fredoka One</vt:lpstr>
      <vt:lpstr>Roboto</vt:lpstr>
      <vt:lpstr>Times New Roman</vt:lpstr>
      <vt:lpstr>Wingdings</vt:lpstr>
      <vt:lpstr>字魂27号-布丁体</vt:lpstr>
      <vt:lpstr>字魂52号-阿开漫画体</vt:lpstr>
      <vt:lpstr>思源黑体 CN Medium</vt:lpstr>
      <vt:lpstr>Office 主题​​</vt:lpstr>
      <vt:lpstr>Office 主题</vt:lpstr>
      <vt:lpstr>3_Office 主题​​</vt:lpstr>
      <vt:lpstr>Awesome Teachers Meeting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64</cp:revision>
  <dcterms:created xsi:type="dcterms:W3CDTF">2022-08-06T15:41:25Z</dcterms:created>
  <dcterms:modified xsi:type="dcterms:W3CDTF">2026-04-29T08:41:36Z</dcterms:modified>
</cp:coreProperties>
</file>