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7" r:id="rId2"/>
    <p:sldMasterId id="2147483669" r:id="rId3"/>
  </p:sldMasterIdLst>
  <p:notesMasterIdLst>
    <p:notesMasterId r:id="rId23"/>
  </p:notesMasterIdLst>
  <p:sldIdLst>
    <p:sldId id="382" r:id="rId4"/>
    <p:sldId id="352" r:id="rId5"/>
    <p:sldId id="257" r:id="rId6"/>
    <p:sldId id="259" r:id="rId7"/>
    <p:sldId id="366" r:id="rId8"/>
    <p:sldId id="260" r:id="rId9"/>
    <p:sldId id="367" r:id="rId10"/>
    <p:sldId id="256" r:id="rId11"/>
    <p:sldId id="350" r:id="rId12"/>
    <p:sldId id="357" r:id="rId13"/>
    <p:sldId id="355" r:id="rId14"/>
    <p:sldId id="368" r:id="rId15"/>
    <p:sldId id="369" r:id="rId16"/>
    <p:sldId id="343" r:id="rId17"/>
    <p:sldId id="360" r:id="rId18"/>
    <p:sldId id="344" r:id="rId19"/>
    <p:sldId id="370" r:id="rId20"/>
    <p:sldId id="371" r:id="rId21"/>
    <p:sldId id="261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105" d="100"/>
          <a:sy n="105" d="100"/>
        </p:scale>
        <p:origin x="57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5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5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5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5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5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5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5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5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5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5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5"/>
            <a:ext cx="2555875" cy="2926557"/>
          </a:xfrm>
        </p:spPr>
        <p:txBody>
          <a:bodyPr/>
          <a:lstStyle>
            <a:lvl1pPr>
              <a:defRPr sz="1605"/>
            </a:lvl1pPr>
            <a:lvl2pPr>
              <a:defRPr sz="1400"/>
            </a:lvl2pPr>
            <a:lvl3pPr>
              <a:defRPr sz="1200"/>
            </a:lvl3pPr>
            <a:lvl4pPr>
              <a:defRPr sz="1005"/>
            </a:lvl4pPr>
            <a:lvl5pPr>
              <a:defRPr sz="1005"/>
            </a:lvl5pPr>
            <a:lvl6pPr>
              <a:defRPr sz="1005"/>
            </a:lvl6pPr>
            <a:lvl7pPr>
              <a:defRPr sz="1005"/>
            </a:lvl7pPr>
            <a:lvl8pPr>
              <a:defRPr sz="1005"/>
            </a:lvl8pPr>
            <a:lvl9pPr>
              <a:defRPr sz="1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5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0"/>
            <a:ext cx="2743200" cy="283369"/>
          </a:xfrm>
        </p:spPr>
        <p:txBody>
          <a:bodyPr anchor="b"/>
          <a:lstStyle>
            <a:lvl1pPr algn="l">
              <a:defRPr sz="1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5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5"/>
            </a:lvl4pPr>
            <a:lvl5pPr marL="914400" indent="0">
              <a:buNone/>
              <a:defRPr sz="1005"/>
            </a:lvl5pPr>
            <a:lvl6pPr marL="1143000" indent="0">
              <a:buNone/>
              <a:defRPr sz="1005"/>
            </a:lvl6pPr>
            <a:lvl7pPr marL="1371600" indent="0">
              <a:buNone/>
              <a:defRPr sz="1005"/>
            </a:lvl7pPr>
            <a:lvl8pPr marL="1600200" indent="0">
              <a:buNone/>
              <a:defRPr sz="1005"/>
            </a:lvl8pPr>
            <a:lvl9pPr marL="1828800" indent="0">
              <a:buNone/>
              <a:defRPr sz="1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5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9000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9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9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9000"/>
        </a:spcBef>
        <a:buFont typeface="Arial" panose="020B0604020202020204" pitchFamily="34" charset="0"/>
        <a:buChar char="–"/>
        <a:defRPr sz="100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9000"/>
        </a:spcBef>
        <a:buFont typeface="Arial" panose="020B0604020202020204" pitchFamily="34" charset="0"/>
        <a:buChar char="»"/>
        <a:defRPr sz="1005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9000"/>
        </a:spcBef>
        <a:buFont typeface="Arial" panose="020B0604020202020204" pitchFamily="34" charset="0"/>
        <a:buChar char="•"/>
        <a:defRPr sz="100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9000"/>
        </a:spcBef>
        <a:buFont typeface="Arial" panose="020B0604020202020204" pitchFamily="34" charset="0"/>
        <a:buChar char="•"/>
        <a:defRPr sz="100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9000"/>
        </a:spcBef>
        <a:buFont typeface="Arial" panose="020B0604020202020204" pitchFamily="34" charset="0"/>
        <a:buChar char="•"/>
        <a:defRPr sz="1005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9000"/>
        </a:spcBef>
        <a:buFont typeface="Arial" panose="020B0604020202020204" pitchFamily="34" charset="0"/>
        <a:buChar char="•"/>
        <a:defRPr sz="1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9.svg"/><Relationship Id="rId18" Type="http://schemas.openxmlformats.org/officeDocument/2006/relationships/image" Target="../media/image11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microsoft.com/office/2007/relationships/media" Target="../media/media3.m4a"/><Relationship Id="rId16" Type="http://schemas.openxmlformats.org/officeDocument/2006/relationships/image" Target="../media/image17.png"/><Relationship Id="rId20" Type="http://schemas.openxmlformats.org/officeDocument/2006/relationships/image" Target="../media/image18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17.svg"/><Relationship Id="rId5" Type="http://schemas.microsoft.com/office/2007/relationships/media" Target="../media/media5.mp3"/><Relationship Id="rId15" Type="http://schemas.openxmlformats.org/officeDocument/2006/relationships/image" Target="../media/image21.sv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4.m4a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png"/><Relationship Id="rId18" Type="http://schemas.openxmlformats.org/officeDocument/2006/relationships/image" Target="../media/image9.png"/><Relationship Id="rId3" Type="http://schemas.microsoft.com/office/2007/relationships/media" Target="../media/media4.m4a"/><Relationship Id="rId21" Type="http://schemas.openxmlformats.org/officeDocument/2006/relationships/image" Target="../media/image18.jpeg"/><Relationship Id="rId7" Type="http://schemas.openxmlformats.org/officeDocument/2006/relationships/video" Target="../media/media6.mp4"/><Relationship Id="rId12" Type="http://schemas.openxmlformats.org/officeDocument/2006/relationships/image" Target="../media/image17.svg"/><Relationship Id="rId17" Type="http://schemas.openxmlformats.org/officeDocument/2006/relationships/image" Target="../media/image17.png"/><Relationship Id="rId2" Type="http://schemas.microsoft.com/office/2007/relationships/media" Target="../media/media3.m4a"/><Relationship Id="rId16" Type="http://schemas.openxmlformats.org/officeDocument/2006/relationships/image" Target="../media/image21.svg"/><Relationship Id="rId20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14.png"/><Relationship Id="rId5" Type="http://schemas.microsoft.com/office/2007/relationships/media" Target="../media/media5.mp3"/><Relationship Id="rId15" Type="http://schemas.openxmlformats.org/officeDocument/2006/relationships/image" Target="../media/image16.png"/><Relationship Id="rId10" Type="http://schemas.openxmlformats.org/officeDocument/2006/relationships/image" Target="../media/image13.jpeg"/><Relationship Id="rId19" Type="http://schemas.openxmlformats.org/officeDocument/2006/relationships/image" Target="../media/image11.svg"/><Relationship Id="rId4" Type="http://schemas.openxmlformats.org/officeDocument/2006/relationships/audio" Target="../media/media4.m4a"/><Relationship Id="rId9" Type="http://schemas.openxmlformats.org/officeDocument/2006/relationships/image" Target="../media/image19.jpe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9.svg"/><Relationship Id="rId18" Type="http://schemas.openxmlformats.org/officeDocument/2006/relationships/image" Target="../media/image11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microsoft.com/office/2007/relationships/media" Target="../media/media3.m4a"/><Relationship Id="rId16" Type="http://schemas.openxmlformats.org/officeDocument/2006/relationships/image" Target="../media/image17.png"/><Relationship Id="rId20" Type="http://schemas.openxmlformats.org/officeDocument/2006/relationships/image" Target="../media/image18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17.svg"/><Relationship Id="rId5" Type="http://schemas.microsoft.com/office/2007/relationships/media" Target="../media/media5.mp3"/><Relationship Id="rId15" Type="http://schemas.openxmlformats.org/officeDocument/2006/relationships/image" Target="../media/image21.sv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4.m4a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9.svg"/><Relationship Id="rId18" Type="http://schemas.openxmlformats.org/officeDocument/2006/relationships/image" Target="../media/image11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microsoft.com/office/2007/relationships/media" Target="../media/media3.m4a"/><Relationship Id="rId16" Type="http://schemas.openxmlformats.org/officeDocument/2006/relationships/image" Target="../media/image17.png"/><Relationship Id="rId20" Type="http://schemas.openxmlformats.org/officeDocument/2006/relationships/image" Target="../media/image18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17.svg"/><Relationship Id="rId5" Type="http://schemas.microsoft.com/office/2007/relationships/media" Target="../media/media5.mp3"/><Relationship Id="rId15" Type="http://schemas.openxmlformats.org/officeDocument/2006/relationships/image" Target="../media/image21.sv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4.m4a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480" y="477798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314450" y="63104"/>
            <a:ext cx="65151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Trường Tiểu học </a:t>
            </a:r>
            <a:r>
              <a:rPr lang="en-US" altLang="en-US" sz="3600" b="1" smtClean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Tiên Minh</a:t>
            </a:r>
            <a:endParaRPr lang="en-US" altLang="en-US" sz="7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303735" y="800100"/>
            <a:ext cx="668655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2700" kern="10" smtClean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Nhiệt liệt chào mừng quý thầy cô giáo</a:t>
            </a:r>
            <a:endParaRPr lang="en-US" sz="2700" kern="1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2457450" y="2286000"/>
            <a:ext cx="4629150" cy="6429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VỀ DỰ GIỜ SINH HOẠT CHUYÊN MÔN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388870" y="3086100"/>
            <a:ext cx="42291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 </a:t>
            </a:r>
            <a:r>
              <a:rPr lang="en-US" sz="2700" kern="1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700" kern="1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5A5</a:t>
            </a:r>
            <a:endParaRPr lang="en-US" sz="27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MÔN : LỊCH SỬ&amp; ĐỊA LÍ</a:t>
            </a:r>
          </a:p>
          <a:p>
            <a:pPr algn="ctr"/>
            <a:endParaRPr lang="en-US" sz="27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3114675" y="4517232"/>
            <a:ext cx="3314700" cy="4071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2700" kern="1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Người thực hiện: </a:t>
            </a:r>
            <a:r>
              <a:rPr lang="en-US" sz="2700" kern="1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Hoàng Thị Nguyệt</a:t>
            </a:r>
            <a:endParaRPr lang="en-US" sz="2700" kern="1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0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" y="-237"/>
            <a:ext cx="511969" cy="186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1" y="3"/>
            <a:ext cx="511969" cy="186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" y="4224339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4110039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/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/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/>
          <p:cNvSpPr txBox="1"/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/>
          <p:cNvSpPr txBox="1"/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>
            <a:fillRect/>
          </a:stretch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/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/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050" name="Picture 2" descr="Văn Miếu – Quốc Tử Giám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21824" t="1" r="20932" b="-7732"/>
          <a:stretch>
            <a:fillRect/>
          </a:stretch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049" y="779819"/>
            <a:ext cx="4331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" y="779819"/>
            <a:ext cx="4331369" cy="4114800"/>
          </a:xfrm>
          <a:prstGeom prst="rect">
            <a:avLst/>
          </a:prstGeom>
        </p:spPr>
      </p:pic>
      <p:sp>
        <p:nvSpPr>
          <p:cNvPr id="7" name="Freeform 2"/>
          <p:cNvSpPr/>
          <p:nvPr/>
        </p:nvSpPr>
        <p:spPr>
          <a:xfrm>
            <a:off x="2705100" y="20002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700" y="1657350"/>
            <a:ext cx="3970782" cy="41148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1733550"/>
            <a:ext cx="3970782" cy="41148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7200" y="1847850"/>
            <a:ext cx="3970782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361950"/>
            <a:ext cx="8077200" cy="2914454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1" y="361950"/>
            <a:ext cx="414259" cy="41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8607" y="832757"/>
            <a:ext cx="56741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Khi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nhỏ,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Lý Thái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ai 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77862" y="5159374"/>
              <a:ext cx="3487880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Ngô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Sỹ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Liên.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17201" y="5112468"/>
              <a:ext cx="352721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Võ Tướng Trần Hưng Đạo.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77334" y="5100741"/>
              <a:ext cx="3330534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ngự sử Trương Đỗ.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/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562600" y="3981450"/>
            <a:ext cx="2479221" cy="952500"/>
            <a:chOff x="1773821" y="3053257"/>
            <a:chExt cx="4043037" cy="1368075"/>
          </a:xfrm>
        </p:grpSpPr>
        <p:sp>
          <p:nvSpPr>
            <p:cNvPr id="25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22640" y="3260048"/>
              <a:ext cx="3994218" cy="566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lang="en-US" sz="1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55321" y="718457"/>
            <a:ext cx="569867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Nhân vật làm nổi bật lên vai trò của một người phụ nữ trong việc trị nước dưới thời Lý là:</a:t>
            </a:r>
            <a:endParaRPr lang="en-US" sz="32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3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23371" y="5253184"/>
              <a:ext cx="2976282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Thái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41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18472" y="5100741"/>
              <a:ext cx="3142372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Chiêu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Linh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44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77335" y="5194551"/>
              <a:ext cx="31862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Linh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sp>
        <p:nvSpPr>
          <p:cNvPr id="46" name="Freeform 2"/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" y="2762250"/>
            <a:ext cx="2476500" cy="952500"/>
            <a:chOff x="1773821" y="3053257"/>
            <a:chExt cx="4038600" cy="1368075"/>
          </a:xfrm>
        </p:grpSpPr>
        <p:sp>
          <p:nvSpPr>
            <p:cNvPr id="48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59641" y="3459396"/>
              <a:ext cx="3421714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Phi Ỷ Lan </a:t>
              </a:r>
            </a:p>
          </p:txBody>
        </p:sp>
      </p:grpSp>
      <p:pic>
        <p:nvPicPr>
          <p:cNvPr id="50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6320" y="963385"/>
            <a:ext cx="524419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lang="en-US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nào sau đây không phải một câu thơ trong bài thơ “Nam quốc sơn hà”? ( bản dịch)</a:t>
            </a:r>
            <a:endParaRPr lang="en-US" sz="28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5874" y="5253184"/>
              <a:ext cx="32911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pl-PL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Sông núi nước Nam vua Nam ở.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15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66023" y="5053836"/>
              <a:ext cx="329097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Cớ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82234" y="5124193"/>
              <a:ext cx="352721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sách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sp>
        <p:nvSpPr>
          <p:cNvPr id="23" name="Freeform 2"/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562600" y="2800350"/>
            <a:ext cx="2476500" cy="952500"/>
            <a:chOff x="1773821" y="3053257"/>
            <a:chExt cx="4038600" cy="1368075"/>
          </a:xfrm>
        </p:grpSpPr>
        <p:sp>
          <p:nvSpPr>
            <p:cNvPr id="25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35378" y="3295227"/>
              <a:ext cx="3421713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Ta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giặc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lùi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pic>
        <p:nvPicPr>
          <p:cNvPr id="27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0008" y="906236"/>
            <a:ext cx="584562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lang="en-US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Trong khoảng thời gian năm (1075 – 1077), Triều Lý đã lãnh đạo nhân dân kháng chiến chống quân xâm lược nào?</a:t>
            </a:r>
            <a:endParaRPr lang="en-US" sz="27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29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Thanh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Ngô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245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/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4800" y="4057650"/>
            <a:ext cx="2476500" cy="952500"/>
            <a:chOff x="1773821" y="3053257"/>
            <a:chExt cx="4038600" cy="1368075"/>
          </a:xfrm>
        </p:grpSpPr>
        <p:sp>
          <p:nvSpPr>
            <p:cNvPr id="25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23373" y="3506302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13837" t="15372" r="52860" b="74305"/>
          <a:stretch>
            <a:fillRect/>
          </a:stretch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306</Words>
  <Application>Microsoft Office PowerPoint</Application>
  <PresentationFormat>On-screen Show (16:9)</PresentationFormat>
  <Paragraphs>34</Paragraphs>
  <Slides>19</Slides>
  <Notes>7</Notes>
  <HiddenSlides>0</HiddenSlides>
  <MMClips>22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.VnAristote</vt:lpstr>
      <vt:lpstr>Arial</vt:lpstr>
      <vt:lpstr>Assistant</vt:lpstr>
      <vt:lpstr>Assistant Medium</vt:lpstr>
      <vt:lpstr>Calibri</vt:lpstr>
      <vt:lpstr>Cambria</vt:lpstr>
      <vt:lpstr>Livvic</vt:lpstr>
      <vt:lpstr>Nunito</vt:lpstr>
      <vt:lpstr>Rajdhani</vt:lpstr>
      <vt:lpstr>Roboto Condensed Light</vt:lpstr>
      <vt:lpstr>SVN-Androgyne</vt:lpstr>
      <vt:lpstr>Times New Roman</vt:lpstr>
      <vt:lpstr>World War II D-Day Invasion XL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31</cp:revision>
  <dcterms:created xsi:type="dcterms:W3CDTF">2024-10-13T08:05:53Z</dcterms:created>
  <dcterms:modified xsi:type="dcterms:W3CDTF">2026-04-29T10:58:18Z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815B4A2C88FD47B590BA435B7D9936A5_12</vt:lpwstr>
  </property>
  <property fmtid="{D5CDD505-2E9C-101B-9397-08002B2CF9AE}" pid="3" name="KSOProductBuildVer">
    <vt:lpwstr>1033-12.2.0.18283</vt:lpwstr>
  </property>
</Properties>
</file>