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5"/>
  </p:notesMasterIdLst>
  <p:sldIdLst>
    <p:sldId id="305" r:id="rId4"/>
    <p:sldId id="296" r:id="rId5"/>
    <p:sldId id="257" r:id="rId6"/>
    <p:sldId id="259" r:id="rId7"/>
    <p:sldId id="258" r:id="rId8"/>
    <p:sldId id="298" r:id="rId9"/>
    <p:sldId id="261" r:id="rId10"/>
    <p:sldId id="256" r:id="rId11"/>
    <p:sldId id="297" r:id="rId12"/>
    <p:sldId id="299" r:id="rId13"/>
    <p:sldId id="260" r:id="rId14"/>
    <p:sldId id="279" r:id="rId15"/>
    <p:sldId id="300" r:id="rId16"/>
    <p:sldId id="282" r:id="rId17"/>
    <p:sldId id="309" r:id="rId18"/>
    <p:sldId id="308" r:id="rId19"/>
    <p:sldId id="301" r:id="rId20"/>
    <p:sldId id="302" r:id="rId21"/>
    <p:sldId id="303" r:id="rId22"/>
    <p:sldId id="30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010" autoAdjust="0"/>
  </p:normalViewPr>
  <p:slideViewPr>
    <p:cSldViewPr snapToGrid="0">
      <p:cViewPr varScale="1">
        <p:scale>
          <a:sx n="87" d="100"/>
          <a:sy n="87" d="100"/>
        </p:scale>
        <p:origin x="99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4/29/2026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6.png"/><Relationship Id="rId4" Type="http://schemas.openxmlformats.org/officeDocument/2006/relationships/audio" Target="../media/media7.mp3"/><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6.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6.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6.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20.svg"/><Relationship Id="rId5" Type="http://schemas.openxmlformats.org/officeDocument/2006/relationships/image" Target="../media/image41.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gif"/><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6.pn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9.png"/><Relationship Id="rId18" Type="http://schemas.openxmlformats.org/officeDocument/2006/relationships/image" Target="../media/image21.png"/><Relationship Id="rId3" Type="http://schemas.microsoft.com/office/2007/relationships/media" Target="../media/media3.m4a"/><Relationship Id="rId21" Type="http://schemas.openxmlformats.org/officeDocument/2006/relationships/image" Target="../media/image16.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2.svg"/><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png"/><Relationship Id="rId5" Type="http://schemas.microsoft.com/office/2007/relationships/media" Target="../media/media4.mp3"/><Relationship Id="rId15" Type="http://schemas.openxmlformats.org/officeDocument/2006/relationships/image" Target="../media/image20.png"/><Relationship Id="rId10" Type="http://schemas.openxmlformats.org/officeDocument/2006/relationships/image" Target="../media/image17.jpe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0.svg"/><Relationship Id="rId22"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6.pn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16.pn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6.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spTree>
    <p:extLst>
      <p:ext uri="{BB962C8B-B14F-4D97-AF65-F5344CB8AC3E}">
        <p14:creationId xmlns:p14="http://schemas.microsoft.com/office/powerpoint/2010/main" val="3244967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880258"/>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a:t>
                </a:r>
                <a:r>
                  <a:rPr lang="en-US" sz="3200" dirty="0" smtClean="0">
                    <a:latin typeface="Cambria" panose="02040503050406030204" pitchFamily="18" charset="0"/>
                    <a:ea typeface="Cambria" panose="02040503050406030204" pitchFamily="18" charset="0"/>
                  </a:rPr>
                  <a:t>×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a:rPr lang="en-US" sz="3200" b="0" i="1" smtClean="0">
                            <a:latin typeface="Cambria Math" panose="02040503050406030204" pitchFamily="18" charset="0"/>
                          </a:rPr>
                          <m:t>×</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a:t>
                </a:r>
                <a:r>
                  <a:rPr lang="en-US" sz="3200" dirty="0" smtClean="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880258"/>
              </a:xfrm>
              <a:prstGeom prst="rect">
                <a:avLst/>
              </a:prstGeom>
              <a:blipFill>
                <a:blip r:embed="rId2"/>
                <a:stretch>
                  <a:fillRect l="-2092" b="-4870"/>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437458"/>
            <a:ext cx="7602279" cy="1754326"/>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8" name="Oval 7">
            <a:extLst>
              <a:ext uri="{FF2B5EF4-FFF2-40B4-BE49-F238E27FC236}">
                <a16:creationId xmlns:a16="http://schemas.microsoft.com/office/drawing/2014/main" id="{743E4F77-D302-26AA-ED93-437A289BED15}"/>
              </a:ext>
            </a:extLst>
          </p:cNvPr>
          <p:cNvSpPr/>
          <p:nvPr/>
        </p:nvSpPr>
        <p:spPr>
          <a:xfrm>
            <a:off x="425302" y="236012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0" name="TextBox 9">
            <a:extLst>
              <a:ext uri="{FF2B5EF4-FFF2-40B4-BE49-F238E27FC236}">
                <a16:creationId xmlns:a16="http://schemas.microsoft.com/office/drawing/2014/main" id="{5E08FBB6-51E2-45D6-D45F-AC9ED696B70E}"/>
              </a:ext>
            </a:extLst>
          </p:cNvPr>
          <p:cNvSpPr txBox="1"/>
          <p:nvPr/>
        </p:nvSpPr>
        <p:spPr>
          <a:xfrm>
            <a:off x="1488558" y="2402658"/>
            <a:ext cx="10132828" cy="3539430"/>
          </a:xfrm>
          <a:prstGeom prst="rect">
            <a:avLst/>
          </a:prstGeom>
          <a:noFill/>
        </p:spPr>
        <p:txBody>
          <a:bodyPr wrap="square" rtlCol="0">
            <a:spAutoFit/>
          </a:bodyPr>
          <a:lstStyle/>
          <a:p>
            <a:pPr algn="just"/>
            <a:r>
              <a:rPr lang="nl-NL" sz="32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CF0DCB-687E-43BB-FC51-C684B2A56735}"/>
              </a:ext>
            </a:extLst>
          </p:cNvPr>
          <p:cNvGrpSpPr/>
          <p:nvPr/>
        </p:nvGrpSpPr>
        <p:grpSpPr>
          <a:xfrm>
            <a:off x="164348" y="990600"/>
            <a:ext cx="4255252" cy="4673600"/>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54052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Thảo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luận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nhóm</a:t>
              </a:r>
              <a:endParaRPr lang="en-US" sz="3200" b="1" dirty="0">
                <a:solidFill>
                  <a:srgbClr val="FF0000"/>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5"/>
          <a:stretch>
            <a:fillRect/>
          </a:stretch>
        </p:blipFill>
        <p:spPr>
          <a:xfrm>
            <a:off x="4325474" y="-68727"/>
            <a:ext cx="7202987" cy="2564606"/>
          </a:xfrm>
          <a:prstGeom prst="rect">
            <a:avLst/>
          </a:prstGeom>
        </p:spPr>
      </p:pic>
      <p:sp>
        <p:nvSpPr>
          <p:cNvPr id="7" name="Freeform 49"/>
          <p:cNvSpPr/>
          <p:nvPr/>
        </p:nvSpPr>
        <p:spPr>
          <a:xfrm>
            <a:off x="9211234" y="1731579"/>
            <a:ext cx="3044591" cy="3378304"/>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6"/>
            <a:stretch>
              <a:fillRect/>
            </a:stretch>
          </a:blipFill>
        </p:spPr>
      </p:sp>
    </p:spTree>
    <p:extLst>
      <p:ext uri="{BB962C8B-B14F-4D97-AF65-F5344CB8AC3E}">
        <p14:creationId xmlns:p14="http://schemas.microsoft.com/office/powerpoint/2010/main" val="118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a:t>
            </a:r>
            <a:r>
              <a:rPr lang="en-US" sz="3200" dirty="0" smtClean="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a:t>
            </a:r>
            <a:r>
              <a:rPr lang="en-US" sz="3200" dirty="0" smtClean="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a:t>
            </a:r>
            <a:r>
              <a:rPr lang="en-US" sz="3200" dirty="0" smtClean="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3911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3846" y="0"/>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65455"/>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a:t>
            </a:r>
            <a:r>
              <a:rPr lang="nl-NL" sz="2800" b="1" dirty="0" smtClean="0">
                <a:solidFill>
                  <a:srgbClr val="FF0000"/>
                </a:solidFill>
                <a:effectLst/>
                <a:latin typeface="Cambria" panose="02040503050406030204" pitchFamily="18" charset="0"/>
                <a:ea typeface="Cambria" panose="02040503050406030204" pitchFamily="18" charset="0"/>
              </a:rPr>
              <a:t>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a:t>
            </a:r>
            <a:r>
              <a:rPr lang="nl-NL" sz="2800" dirty="0" smtClean="0">
                <a:solidFill>
                  <a:srgbClr val="FF0000"/>
                </a:solidFill>
                <a:effectLst/>
                <a:latin typeface="Cambria" panose="02040503050406030204" pitchFamily="18" charset="0"/>
                <a:ea typeface="Cambria" panose="02040503050406030204" pitchFamily="18" charset="0"/>
              </a:rPr>
              <a:t>× </a:t>
            </a:r>
            <a:r>
              <a:rPr lang="nl-NL" sz="2800" dirty="0">
                <a:solidFill>
                  <a:srgbClr val="FF0000"/>
                </a:solidFill>
                <a:effectLst/>
                <a:latin typeface="Cambria" panose="02040503050406030204" pitchFamily="18" charset="0"/>
                <a:ea typeface="Cambria" panose="02040503050406030204" pitchFamily="18" charset="0"/>
              </a:rPr>
              <a:t>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a:t>
            </a:r>
            <a:r>
              <a:rPr lang="nl-NL" sz="2800" dirty="0" smtClean="0">
                <a:solidFill>
                  <a:srgbClr val="FF0000"/>
                </a:solidFill>
                <a:effectLst/>
                <a:latin typeface="Cambria" panose="02040503050406030204" pitchFamily="18" charset="0"/>
                <a:ea typeface="Cambria" panose="02040503050406030204" pitchFamily="18" charset="0"/>
              </a:rPr>
              <a:t>× </a:t>
            </a:r>
            <a:r>
              <a:rPr lang="nl-NL" sz="2800" dirty="0">
                <a:solidFill>
                  <a:srgbClr val="FF0000"/>
                </a:solidFill>
                <a:effectLst/>
                <a:latin typeface="Cambria" panose="02040503050406030204" pitchFamily="18" charset="0"/>
                <a:ea typeface="Cambria" panose="02040503050406030204" pitchFamily="18" charset="0"/>
              </a:rPr>
              <a:t>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a16="http://schemas.microsoft.com/office/drawing/2014/main"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a16="http://schemas.microsoft.com/office/drawing/2014/main"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a16="http://schemas.microsoft.com/office/drawing/2014/main"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a16="http://schemas.microsoft.com/office/drawing/2014/main"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E9988-45BE-96D8-BB31-C1B5160EC2B8}"/>
              </a:ext>
            </a:extLst>
          </p:cNvPr>
          <p:cNvSpPr txBox="1"/>
          <p:nvPr/>
        </p:nvSpPr>
        <p:spPr>
          <a:xfrm>
            <a:off x="1286539" y="5667154"/>
            <a:ext cx="6739269" cy="584775"/>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60 %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bút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1 </a:t>
            </a:r>
            <a:r>
              <a:rPr lang="en-US" sz="3200" dirty="0" err="1" smtClean="0">
                <a:latin typeface="Cambria" panose="02040503050406030204" pitchFamily="18" charset="0"/>
                <a:ea typeface="Cambria" panose="02040503050406030204" pitchFamily="18" charset="0"/>
              </a:rPr>
              <a:t>và</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8"/>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62205" y="2453564"/>
            <a:ext cx="3135400" cy="4155112"/>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888977" cy="5044659"/>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Calibri" panose="020F0502020204030204"/>
            </a:endParaRPr>
          </a:p>
        </p:txBody>
      </p:sp>
      <p:grpSp>
        <p:nvGrpSpPr>
          <p:cNvPr id="21" name="Group 20"/>
          <p:cNvGrpSpPr/>
          <p:nvPr/>
        </p:nvGrpSpPr>
        <p:grpSpPr>
          <a:xfrm>
            <a:off x="1487719" y="2474463"/>
            <a:ext cx="6506756" cy="1754326"/>
            <a:chOff x="4860662" y="1299089"/>
            <a:chExt cx="6506756" cy="1754325"/>
          </a:xfrm>
        </p:grpSpPr>
        <p:sp>
          <p:nvSpPr>
            <p:cNvPr id="22" name="TextBox 47">
              <a:extLst>
                <a:ext uri="{FF2B5EF4-FFF2-40B4-BE49-F238E27FC236}">
                  <a16:creationId xmlns:a16="http://schemas.microsoft.com/office/drawing/2014/main" id="{B80138F7-4E41-D56C-8B11-2F19F0D81CCA}"/>
                </a:ext>
              </a:extLst>
            </p:cNvPr>
            <p:cNvSpPr txBox="1"/>
            <p:nvPr/>
          </p:nvSpPr>
          <p:spPr>
            <a:xfrm>
              <a:off x="6022639" y="1299089"/>
              <a:ext cx="5344779" cy="1754325"/>
            </a:xfrm>
            <a:prstGeom prst="rect">
              <a:avLst/>
            </a:prstGeom>
            <a:noFill/>
          </p:spPr>
          <p:txBody>
            <a:bodyPr wrap="square" rtlCol="0">
              <a:spAutoFit/>
            </a:bodyPr>
            <a:lstStyle/>
            <a:p>
              <a:pPr algn="just" defTabSz="914377">
                <a:defRPr/>
              </a:pPr>
              <a:r>
                <a:rPr lang="en-US" sz="3600" b="1" dirty="0" err="1">
                  <a:solidFill>
                    <a:srgbClr val="FFC000">
                      <a:lumMod val="75000"/>
                    </a:srgbClr>
                  </a:solidFill>
                  <a:latin typeface="Cambria" panose="02040503050406030204" pitchFamily="18" charset="0"/>
                  <a:ea typeface="Cambria" panose="02040503050406030204" pitchFamily="18" charset="0"/>
                </a:rPr>
                <a:t>Xem</a:t>
              </a:r>
              <a:r>
                <a:rPr lang="en-US" sz="3600" b="1" dirty="0">
                  <a:solidFill>
                    <a:srgbClr val="FFC000">
                      <a:lumMod val="75000"/>
                    </a:srgbClr>
                  </a:solidFill>
                  <a:latin typeface="Cambria" panose="02040503050406030204" pitchFamily="18" charset="0"/>
                  <a:ea typeface="Cambria" panose="02040503050406030204" pitchFamily="18" charset="0"/>
                </a:rPr>
                <a:t> </a:t>
              </a:r>
              <a:r>
                <a:rPr lang="en-US" sz="3600" b="1" dirty="0" err="1">
                  <a:solidFill>
                    <a:srgbClr val="FFC000">
                      <a:lumMod val="75000"/>
                    </a:srgbClr>
                  </a:solidFill>
                  <a:latin typeface="Cambria" panose="02040503050406030204" pitchFamily="18" charset="0"/>
                  <a:ea typeface="Cambria" panose="02040503050406030204" pitchFamily="18" charset="0"/>
                </a:rPr>
                <a:t>lại</a:t>
              </a:r>
              <a:r>
                <a:rPr lang="en-US" sz="3600" b="1" dirty="0">
                  <a:solidFill>
                    <a:srgbClr val="FFC000">
                      <a:lumMod val="75000"/>
                    </a:srgbClr>
                  </a:solidFill>
                  <a:latin typeface="Cambria" panose="02040503050406030204" pitchFamily="18" charset="0"/>
                  <a:ea typeface="Cambria" panose="02040503050406030204" pitchFamily="18" charset="0"/>
                </a:rPr>
                <a:t> </a:t>
              </a:r>
              <a:r>
                <a:rPr lang="en-US" sz="3600" b="1" dirty="0" err="1">
                  <a:solidFill>
                    <a:srgbClr val="FFC000">
                      <a:lumMod val="75000"/>
                    </a:srgbClr>
                  </a:solidFill>
                  <a:latin typeface="Cambria" panose="02040503050406030204" pitchFamily="18" charset="0"/>
                  <a:ea typeface="Cambria" panose="02040503050406030204" pitchFamily="18" charset="0"/>
                </a:rPr>
                <a:t>bài</a:t>
              </a:r>
              <a:r>
                <a:rPr lang="en-US" sz="3600" b="1" dirty="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rèn</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giải</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toán</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về</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tìm</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giá</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trị</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phần</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trăm</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của</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một</a:t>
              </a:r>
              <a:r>
                <a:rPr lang="en-US" sz="3600" b="1" dirty="0" smtClean="0">
                  <a:solidFill>
                    <a:srgbClr val="FFC000">
                      <a:lumMod val="75000"/>
                    </a:srgbClr>
                  </a:solidFill>
                  <a:latin typeface="Cambria" panose="02040503050406030204" pitchFamily="18" charset="0"/>
                  <a:ea typeface="Cambria" panose="02040503050406030204" pitchFamily="18" charset="0"/>
                </a:rPr>
                <a:t> </a:t>
              </a:r>
              <a:r>
                <a:rPr lang="en-US" sz="3600" b="1" dirty="0" err="1" smtClean="0">
                  <a:solidFill>
                    <a:srgbClr val="FFC000">
                      <a:lumMod val="75000"/>
                    </a:srgbClr>
                  </a:solidFill>
                  <a:latin typeface="Cambria" panose="02040503050406030204" pitchFamily="18" charset="0"/>
                  <a:ea typeface="Cambria" panose="02040503050406030204" pitchFamily="18" charset="0"/>
                </a:rPr>
                <a:t>số</a:t>
              </a:r>
              <a:r>
                <a:rPr lang="en-US" sz="3600" b="1" dirty="0" smtClean="0">
                  <a:solidFill>
                    <a:srgbClr val="FFC000">
                      <a:lumMod val="75000"/>
                    </a:srgbClr>
                  </a:solidFill>
                  <a:latin typeface="Cambria" panose="02040503050406030204" pitchFamily="18" charset="0"/>
                  <a:ea typeface="Cambria" panose="02040503050406030204" pitchFamily="18" charset="0"/>
                </a:rPr>
                <a:t>.</a:t>
              </a:r>
              <a:endParaRPr lang="en-US" sz="3600"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grpSp>
        <p:nvGrpSpPr>
          <p:cNvPr id="24" name="Group 23"/>
          <p:cNvGrpSpPr/>
          <p:nvPr/>
        </p:nvGrpSpPr>
        <p:grpSpPr>
          <a:xfrm>
            <a:off x="1503966" y="4333317"/>
            <a:ext cx="6701335" cy="967153"/>
            <a:chOff x="4860662" y="2042663"/>
            <a:chExt cx="6701334" cy="967151"/>
          </a:xfrm>
        </p:grpSpPr>
        <p:sp>
          <p:nvSpPr>
            <p:cNvPr id="25" name="TextBox 47">
              <a:extLst>
                <a:ext uri="{FF2B5EF4-FFF2-40B4-BE49-F238E27FC236}">
                  <a16:creationId xmlns:a16="http://schemas.microsoft.com/office/drawing/2014/main" id="{B80138F7-4E41-D56C-8B11-2F19F0D81CCA}"/>
                </a:ext>
              </a:extLst>
            </p:cNvPr>
            <p:cNvSpPr txBox="1"/>
            <p:nvPr/>
          </p:nvSpPr>
          <p:spPr>
            <a:xfrm>
              <a:off x="6043135" y="2252685"/>
              <a:ext cx="5518861" cy="757129"/>
            </a:xfrm>
            <a:prstGeom prst="rect">
              <a:avLst/>
            </a:prstGeom>
            <a:noFill/>
          </p:spPr>
          <p:txBody>
            <a:bodyPr wrap="square" rtlCol="0">
              <a:spAutoFit/>
            </a:bodyPr>
            <a:lstStyle/>
            <a:p>
              <a:pPr algn="just" defTabSz="914377">
                <a:lnSpc>
                  <a:spcPct val="120000"/>
                </a:lnSpc>
                <a:defRPr/>
              </a:pPr>
              <a:r>
                <a:rPr lang="en-US" sz="3600" b="1" dirty="0" err="1">
                  <a:solidFill>
                    <a:srgbClr val="FFC000">
                      <a:lumMod val="75000"/>
                    </a:srgbClr>
                  </a:solidFill>
                  <a:latin typeface="Cambria" panose="02040503050406030204" pitchFamily="18" charset="0"/>
                  <a:ea typeface="Cambria" panose="02040503050406030204" pitchFamily="18" charset="0"/>
                </a:rPr>
                <a:t>Chuẩn</a:t>
              </a:r>
              <a:r>
                <a:rPr lang="en-US" sz="3600" b="1" dirty="0">
                  <a:solidFill>
                    <a:srgbClr val="FFC000">
                      <a:lumMod val="75000"/>
                    </a:srgbClr>
                  </a:solidFill>
                  <a:latin typeface="Cambria" panose="02040503050406030204" pitchFamily="18" charset="0"/>
                  <a:ea typeface="Cambria" panose="02040503050406030204" pitchFamily="18" charset="0"/>
                </a:rPr>
                <a:t> </a:t>
              </a:r>
              <a:r>
                <a:rPr lang="en-US" sz="3600" b="1" dirty="0" err="1">
                  <a:solidFill>
                    <a:srgbClr val="FFC000">
                      <a:lumMod val="75000"/>
                    </a:srgbClr>
                  </a:solidFill>
                  <a:latin typeface="Cambria" panose="02040503050406030204" pitchFamily="18" charset="0"/>
                  <a:ea typeface="Cambria" panose="02040503050406030204" pitchFamily="18" charset="0"/>
                </a:rPr>
                <a:t>bị</a:t>
              </a:r>
              <a:r>
                <a:rPr lang="en-US" sz="3600" b="1" dirty="0">
                  <a:solidFill>
                    <a:srgbClr val="FFC000">
                      <a:lumMod val="75000"/>
                    </a:srgbClr>
                  </a:solidFill>
                  <a:latin typeface="Cambria" panose="02040503050406030204" pitchFamily="18" charset="0"/>
                  <a:ea typeface="Cambria" panose="02040503050406030204" pitchFamily="18" charset="0"/>
                </a:rPr>
                <a:t> </a:t>
              </a:r>
              <a:r>
                <a:rPr lang="en-US" sz="3600" b="1" dirty="0" err="1">
                  <a:solidFill>
                    <a:srgbClr val="FFC000">
                      <a:lumMod val="75000"/>
                    </a:srgbClr>
                  </a:solidFill>
                  <a:latin typeface="Cambria" panose="02040503050406030204" pitchFamily="18" charset="0"/>
                  <a:ea typeface="Cambria" panose="02040503050406030204" pitchFamily="18" charset="0"/>
                </a:rPr>
                <a:t>bài</a:t>
              </a:r>
              <a:r>
                <a:rPr lang="en-US" sz="3600" b="1" dirty="0">
                  <a:solidFill>
                    <a:srgbClr val="FFC000">
                      <a:lumMod val="75000"/>
                    </a:srgbClr>
                  </a:solidFill>
                  <a:latin typeface="Cambria" panose="02040503050406030204" pitchFamily="18" charset="0"/>
                  <a:ea typeface="Cambria" panose="02040503050406030204" pitchFamily="18" charset="0"/>
                </a:rPr>
                <a:t> </a:t>
              </a:r>
              <a:r>
                <a:rPr lang="en-US" sz="3600" b="1" dirty="0" err="1">
                  <a:solidFill>
                    <a:srgbClr val="FFC000">
                      <a:lumMod val="75000"/>
                    </a:srgbClr>
                  </a:solidFill>
                  <a:latin typeface="Cambria" panose="02040503050406030204" pitchFamily="18" charset="0"/>
                  <a:ea typeface="Cambria" panose="02040503050406030204" pitchFamily="18" charset="0"/>
                </a:rPr>
                <a:t>sau</a:t>
              </a:r>
              <a:r>
                <a:rPr lang="en-US" sz="3600" b="1" dirty="0">
                  <a:solidFill>
                    <a:srgbClr val="FFC000">
                      <a:lumMod val="75000"/>
                    </a:srgbClr>
                  </a:solidFill>
                  <a:latin typeface="Cambria" panose="02040503050406030204" pitchFamily="18" charset="0"/>
                  <a:ea typeface="Cambria" panose="02040503050406030204" pitchFamily="18" charset="0"/>
                </a:rPr>
                <a:t>.</a:t>
              </a:r>
              <a:endParaRPr lang="en-US" sz="3600"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6"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2042663"/>
              <a:ext cx="1182473" cy="886855"/>
            </a:xfrm>
            <a:prstGeom prst="rect">
              <a:avLst/>
            </a:prstGeom>
          </p:spPr>
        </p:pic>
      </p:grpSp>
      <p:sp>
        <p:nvSpPr>
          <p:cNvPr id="4" name="Rounded Rectangle 3"/>
          <p:cNvSpPr/>
          <p:nvPr/>
        </p:nvSpPr>
        <p:spPr>
          <a:xfrm>
            <a:off x="2521132" y="457202"/>
            <a:ext cx="2560320" cy="90133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Cambria" panose="02040503050406030204" pitchFamily="18" charset="0"/>
                <a:ea typeface="Cambria" panose="02040503050406030204" pitchFamily="18" charset="0"/>
              </a:rPr>
              <a:t>Về</a:t>
            </a:r>
            <a:r>
              <a:rPr lang="en-US" sz="5400" dirty="0">
                <a:solidFill>
                  <a:schemeClr val="tx1"/>
                </a:solidFill>
                <a:latin typeface="Cambria" panose="02040503050406030204" pitchFamily="18" charset="0"/>
                <a:ea typeface="Cambria" panose="02040503050406030204" pitchFamily="18" charset="0"/>
              </a:rPr>
              <a:t> </a:t>
            </a:r>
            <a:r>
              <a:rPr lang="en-US" sz="5400" dirty="0" err="1">
                <a:solidFill>
                  <a:schemeClr val="tx1"/>
                </a:solidFill>
                <a:latin typeface="Cambria" panose="02040503050406030204" pitchFamily="18" charset="0"/>
                <a:ea typeface="Cambria" panose="02040503050406030204" pitchFamily="18" charset="0"/>
              </a:rPr>
              <a:t>nhà</a:t>
            </a:r>
            <a:endParaRPr lang="en-US" sz="5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72846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575</TotalTime>
  <Words>684</Words>
  <Application>Microsoft Office PowerPoint</Application>
  <PresentationFormat>Widescreen</PresentationFormat>
  <Paragraphs>59</Paragraphs>
  <Slides>21</Slides>
  <Notes>0</Notes>
  <HiddenSlides>0</HiddenSlides>
  <MMClips>24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SimSun</vt:lpstr>
      <vt:lpstr>#9Slide02 Noi dung dai</vt:lpstr>
      <vt:lpstr>#9Slide02 Tieu de dai</vt:lpstr>
      <vt:lpstr>Arial</vt:lpstr>
      <vt:lpstr>Calibri</vt:lpstr>
      <vt:lpstr>Calibri Light</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18</cp:revision>
  <dcterms:created xsi:type="dcterms:W3CDTF">2023-12-02T07:45:56Z</dcterms:created>
  <dcterms:modified xsi:type="dcterms:W3CDTF">2026-04-29T08:48:49Z</dcterms:modified>
</cp:coreProperties>
</file>