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03" r:id="rId3"/>
    <p:sldMasterId id="2147483727" r:id="rId4"/>
  </p:sldMasterIdLst>
  <p:notesMasterIdLst>
    <p:notesMasterId r:id="rId13"/>
  </p:notesMasterIdLst>
  <p:sldIdLst>
    <p:sldId id="2007577113" r:id="rId5"/>
    <p:sldId id="2007577108" r:id="rId6"/>
    <p:sldId id="2007577115" r:id="rId7"/>
    <p:sldId id="2007577116" r:id="rId8"/>
    <p:sldId id="2007577117" r:id="rId9"/>
    <p:sldId id="2007577118" r:id="rId10"/>
    <p:sldId id="2899" r:id="rId11"/>
    <p:sldId id="32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634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34DB66-CE04-48EF-9307-F25F7B359459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7488F-2B9B-4BED-A41E-98D090169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322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820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84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8295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6332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D822448-81BB-04B8-4E74-2288B4D57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FCCBD94-25F2-F769-F047-97AA7F133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AD2437-9925-B501-22F7-84B1321ACC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BABC802-2A5F-EDBD-28BA-29195B7440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0399E3-57B5-0054-3EE5-A38447D370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D498E31-A80D-1C8B-72BF-9BC908A70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9BAC2411-43FE-6EAC-1D7D-F7B31627456B}"/>
              </a:ext>
            </a:extLst>
          </p:cNvPr>
          <p:cNvSpPr/>
          <p:nvPr userDrawn="1"/>
        </p:nvSpPr>
        <p:spPr>
          <a:xfrm>
            <a:off x="325821" y="199697"/>
            <a:ext cx="11561379" cy="6421820"/>
          </a:xfrm>
          <a:custGeom>
            <a:avLst/>
            <a:gdLst>
              <a:gd name="connsiteX0" fmla="*/ 0 w 11561379"/>
              <a:gd name="connsiteY0" fmla="*/ 327705 h 6421820"/>
              <a:gd name="connsiteX1" fmla="*/ 327705 w 11561379"/>
              <a:gd name="connsiteY1" fmla="*/ 0 h 6421820"/>
              <a:gd name="connsiteX2" fmla="*/ 791209 w 11561379"/>
              <a:gd name="connsiteY2" fmla="*/ 0 h 6421820"/>
              <a:gd name="connsiteX3" fmla="*/ 1145653 w 11561379"/>
              <a:gd name="connsiteY3" fmla="*/ 0 h 6421820"/>
              <a:gd name="connsiteX4" fmla="*/ 1500097 w 11561379"/>
              <a:gd name="connsiteY4" fmla="*/ 0 h 6421820"/>
              <a:gd name="connsiteX5" fmla="*/ 1963600 w 11561379"/>
              <a:gd name="connsiteY5" fmla="*/ 0 h 6421820"/>
              <a:gd name="connsiteX6" fmla="*/ 2645223 w 11561379"/>
              <a:gd name="connsiteY6" fmla="*/ 0 h 6421820"/>
              <a:gd name="connsiteX7" fmla="*/ 3217787 w 11561379"/>
              <a:gd name="connsiteY7" fmla="*/ 0 h 6421820"/>
              <a:gd name="connsiteX8" fmla="*/ 3899410 w 11561379"/>
              <a:gd name="connsiteY8" fmla="*/ 0 h 6421820"/>
              <a:gd name="connsiteX9" fmla="*/ 4690093 w 11561379"/>
              <a:gd name="connsiteY9" fmla="*/ 0 h 6421820"/>
              <a:gd name="connsiteX10" fmla="*/ 5480775 w 11561379"/>
              <a:gd name="connsiteY10" fmla="*/ 0 h 6421820"/>
              <a:gd name="connsiteX11" fmla="*/ 6053339 w 11561379"/>
              <a:gd name="connsiteY11" fmla="*/ 0 h 6421820"/>
              <a:gd name="connsiteX12" fmla="*/ 6844021 w 11561379"/>
              <a:gd name="connsiteY12" fmla="*/ 0 h 6421820"/>
              <a:gd name="connsiteX13" fmla="*/ 7743764 w 11561379"/>
              <a:gd name="connsiteY13" fmla="*/ 0 h 6421820"/>
              <a:gd name="connsiteX14" fmla="*/ 8643506 w 11561379"/>
              <a:gd name="connsiteY14" fmla="*/ 0 h 6421820"/>
              <a:gd name="connsiteX15" fmla="*/ 8997950 w 11561379"/>
              <a:gd name="connsiteY15" fmla="*/ 0 h 6421820"/>
              <a:gd name="connsiteX16" fmla="*/ 9352394 w 11561379"/>
              <a:gd name="connsiteY16" fmla="*/ 0 h 6421820"/>
              <a:gd name="connsiteX17" fmla="*/ 10034017 w 11561379"/>
              <a:gd name="connsiteY17" fmla="*/ 0 h 6421820"/>
              <a:gd name="connsiteX18" fmla="*/ 10497521 w 11561379"/>
              <a:gd name="connsiteY18" fmla="*/ 0 h 6421820"/>
              <a:gd name="connsiteX19" fmla="*/ 11233674 w 11561379"/>
              <a:gd name="connsiteY19" fmla="*/ 0 h 6421820"/>
              <a:gd name="connsiteX20" fmla="*/ 11561379 w 11561379"/>
              <a:gd name="connsiteY20" fmla="*/ 327705 h 6421820"/>
              <a:gd name="connsiteX21" fmla="*/ 11561379 w 11561379"/>
              <a:gd name="connsiteY21" fmla="*/ 1026081 h 6421820"/>
              <a:gd name="connsiteX22" fmla="*/ 11561379 w 11561379"/>
              <a:gd name="connsiteY22" fmla="*/ 1551465 h 6421820"/>
              <a:gd name="connsiteX23" fmla="*/ 11561379 w 11561379"/>
              <a:gd name="connsiteY23" fmla="*/ 2134513 h 6421820"/>
              <a:gd name="connsiteX24" fmla="*/ 11561379 w 11561379"/>
              <a:gd name="connsiteY24" fmla="*/ 2775226 h 6421820"/>
              <a:gd name="connsiteX25" fmla="*/ 11561379 w 11561379"/>
              <a:gd name="connsiteY25" fmla="*/ 3300610 h 6421820"/>
              <a:gd name="connsiteX26" fmla="*/ 11561379 w 11561379"/>
              <a:gd name="connsiteY26" fmla="*/ 3883658 h 6421820"/>
              <a:gd name="connsiteX27" fmla="*/ 11561379 w 11561379"/>
              <a:gd name="connsiteY27" fmla="*/ 4351378 h 6421820"/>
              <a:gd name="connsiteX28" fmla="*/ 11561379 w 11561379"/>
              <a:gd name="connsiteY28" fmla="*/ 4934426 h 6421820"/>
              <a:gd name="connsiteX29" fmla="*/ 11561379 w 11561379"/>
              <a:gd name="connsiteY29" fmla="*/ 6094115 h 6421820"/>
              <a:gd name="connsiteX30" fmla="*/ 11233674 w 11561379"/>
              <a:gd name="connsiteY30" fmla="*/ 6421820 h 6421820"/>
              <a:gd name="connsiteX31" fmla="*/ 10442991 w 11561379"/>
              <a:gd name="connsiteY31" fmla="*/ 6421820 h 6421820"/>
              <a:gd name="connsiteX32" fmla="*/ 9543249 w 11561379"/>
              <a:gd name="connsiteY32" fmla="*/ 6421820 h 6421820"/>
              <a:gd name="connsiteX33" fmla="*/ 8643506 w 11561379"/>
              <a:gd name="connsiteY33" fmla="*/ 6421820 h 6421820"/>
              <a:gd name="connsiteX34" fmla="*/ 8070943 w 11561379"/>
              <a:gd name="connsiteY34" fmla="*/ 6421820 h 6421820"/>
              <a:gd name="connsiteX35" fmla="*/ 7171201 w 11561379"/>
              <a:gd name="connsiteY35" fmla="*/ 6421820 h 6421820"/>
              <a:gd name="connsiteX36" fmla="*/ 6598637 w 11561379"/>
              <a:gd name="connsiteY36" fmla="*/ 6421820 h 6421820"/>
              <a:gd name="connsiteX37" fmla="*/ 5807954 w 11561379"/>
              <a:gd name="connsiteY37" fmla="*/ 6421820 h 6421820"/>
              <a:gd name="connsiteX38" fmla="*/ 5126331 w 11561379"/>
              <a:gd name="connsiteY38" fmla="*/ 6421820 h 6421820"/>
              <a:gd name="connsiteX39" fmla="*/ 4771887 w 11561379"/>
              <a:gd name="connsiteY39" fmla="*/ 6421820 h 6421820"/>
              <a:gd name="connsiteX40" fmla="*/ 4417443 w 11561379"/>
              <a:gd name="connsiteY40" fmla="*/ 6421820 h 6421820"/>
              <a:gd name="connsiteX41" fmla="*/ 3735820 w 11561379"/>
              <a:gd name="connsiteY41" fmla="*/ 6421820 h 6421820"/>
              <a:gd name="connsiteX42" fmla="*/ 3054197 w 11561379"/>
              <a:gd name="connsiteY42" fmla="*/ 6421820 h 6421820"/>
              <a:gd name="connsiteX43" fmla="*/ 2699753 w 11561379"/>
              <a:gd name="connsiteY43" fmla="*/ 6421820 h 6421820"/>
              <a:gd name="connsiteX44" fmla="*/ 2127190 w 11561379"/>
              <a:gd name="connsiteY44" fmla="*/ 6421820 h 6421820"/>
              <a:gd name="connsiteX45" fmla="*/ 1554627 w 11561379"/>
              <a:gd name="connsiteY45" fmla="*/ 6421820 h 6421820"/>
              <a:gd name="connsiteX46" fmla="*/ 1091123 w 11561379"/>
              <a:gd name="connsiteY46" fmla="*/ 6421820 h 6421820"/>
              <a:gd name="connsiteX47" fmla="*/ 327705 w 11561379"/>
              <a:gd name="connsiteY47" fmla="*/ 6421820 h 6421820"/>
              <a:gd name="connsiteX48" fmla="*/ 0 w 11561379"/>
              <a:gd name="connsiteY48" fmla="*/ 6094115 h 6421820"/>
              <a:gd name="connsiteX49" fmla="*/ 0 w 11561379"/>
              <a:gd name="connsiteY49" fmla="*/ 5453403 h 6421820"/>
              <a:gd name="connsiteX50" fmla="*/ 0 w 11561379"/>
              <a:gd name="connsiteY50" fmla="*/ 4812691 h 6421820"/>
              <a:gd name="connsiteX51" fmla="*/ 0 w 11561379"/>
              <a:gd name="connsiteY51" fmla="*/ 4114314 h 6421820"/>
              <a:gd name="connsiteX52" fmla="*/ 0 w 11561379"/>
              <a:gd name="connsiteY52" fmla="*/ 3531266 h 6421820"/>
              <a:gd name="connsiteX53" fmla="*/ 0 w 11561379"/>
              <a:gd name="connsiteY53" fmla="*/ 2775226 h 6421820"/>
              <a:gd name="connsiteX54" fmla="*/ 0 w 11561379"/>
              <a:gd name="connsiteY54" fmla="*/ 2019185 h 6421820"/>
              <a:gd name="connsiteX55" fmla="*/ 0 w 11561379"/>
              <a:gd name="connsiteY55" fmla="*/ 1378473 h 6421820"/>
              <a:gd name="connsiteX56" fmla="*/ 0 w 11561379"/>
              <a:gd name="connsiteY56" fmla="*/ 910753 h 6421820"/>
              <a:gd name="connsiteX57" fmla="*/ 0 w 11561379"/>
              <a:gd name="connsiteY57" fmla="*/ 327705 h 6421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561379" h="6421820" fill="none" extrusionOk="0">
                <a:moveTo>
                  <a:pt x="0" y="327705"/>
                </a:moveTo>
                <a:cubicBezTo>
                  <a:pt x="43620" y="137473"/>
                  <a:pt x="151076" y="10967"/>
                  <a:pt x="327705" y="0"/>
                </a:cubicBezTo>
                <a:cubicBezTo>
                  <a:pt x="443018" y="19770"/>
                  <a:pt x="589339" y="-7774"/>
                  <a:pt x="791209" y="0"/>
                </a:cubicBezTo>
                <a:cubicBezTo>
                  <a:pt x="993079" y="7774"/>
                  <a:pt x="977763" y="-14670"/>
                  <a:pt x="1145653" y="0"/>
                </a:cubicBezTo>
                <a:cubicBezTo>
                  <a:pt x="1313543" y="14670"/>
                  <a:pt x="1368731" y="15156"/>
                  <a:pt x="1500097" y="0"/>
                </a:cubicBezTo>
                <a:cubicBezTo>
                  <a:pt x="1631463" y="-15156"/>
                  <a:pt x="1814884" y="8104"/>
                  <a:pt x="1963600" y="0"/>
                </a:cubicBezTo>
                <a:cubicBezTo>
                  <a:pt x="2112316" y="-8104"/>
                  <a:pt x="2402803" y="-28584"/>
                  <a:pt x="2645223" y="0"/>
                </a:cubicBezTo>
                <a:cubicBezTo>
                  <a:pt x="2887643" y="28584"/>
                  <a:pt x="3059507" y="-7340"/>
                  <a:pt x="3217787" y="0"/>
                </a:cubicBezTo>
                <a:cubicBezTo>
                  <a:pt x="3376067" y="7340"/>
                  <a:pt x="3645068" y="24565"/>
                  <a:pt x="3899410" y="0"/>
                </a:cubicBezTo>
                <a:cubicBezTo>
                  <a:pt x="4153752" y="-24565"/>
                  <a:pt x="4319249" y="-22195"/>
                  <a:pt x="4690093" y="0"/>
                </a:cubicBezTo>
                <a:cubicBezTo>
                  <a:pt x="5060937" y="22195"/>
                  <a:pt x="5254470" y="-16765"/>
                  <a:pt x="5480775" y="0"/>
                </a:cubicBezTo>
                <a:cubicBezTo>
                  <a:pt x="5707080" y="16765"/>
                  <a:pt x="5885736" y="979"/>
                  <a:pt x="6053339" y="0"/>
                </a:cubicBezTo>
                <a:cubicBezTo>
                  <a:pt x="6220942" y="-979"/>
                  <a:pt x="6650717" y="8658"/>
                  <a:pt x="6844021" y="0"/>
                </a:cubicBezTo>
                <a:cubicBezTo>
                  <a:pt x="7037325" y="-8658"/>
                  <a:pt x="7527009" y="537"/>
                  <a:pt x="7743764" y="0"/>
                </a:cubicBezTo>
                <a:cubicBezTo>
                  <a:pt x="7960519" y="-537"/>
                  <a:pt x="8320293" y="-43508"/>
                  <a:pt x="8643506" y="0"/>
                </a:cubicBezTo>
                <a:cubicBezTo>
                  <a:pt x="8966719" y="43508"/>
                  <a:pt x="8828695" y="1111"/>
                  <a:pt x="8997950" y="0"/>
                </a:cubicBezTo>
                <a:cubicBezTo>
                  <a:pt x="9167205" y="-1111"/>
                  <a:pt x="9217588" y="-17456"/>
                  <a:pt x="9352394" y="0"/>
                </a:cubicBezTo>
                <a:cubicBezTo>
                  <a:pt x="9487200" y="17456"/>
                  <a:pt x="9877613" y="32194"/>
                  <a:pt x="10034017" y="0"/>
                </a:cubicBezTo>
                <a:cubicBezTo>
                  <a:pt x="10190421" y="-32194"/>
                  <a:pt x="10365705" y="-18152"/>
                  <a:pt x="10497521" y="0"/>
                </a:cubicBezTo>
                <a:cubicBezTo>
                  <a:pt x="10629337" y="18152"/>
                  <a:pt x="11048988" y="15746"/>
                  <a:pt x="11233674" y="0"/>
                </a:cubicBezTo>
                <a:cubicBezTo>
                  <a:pt x="11421509" y="-33282"/>
                  <a:pt x="11593909" y="131365"/>
                  <a:pt x="11561379" y="327705"/>
                </a:cubicBezTo>
                <a:cubicBezTo>
                  <a:pt x="11537219" y="499425"/>
                  <a:pt x="11569235" y="817267"/>
                  <a:pt x="11561379" y="1026081"/>
                </a:cubicBezTo>
                <a:cubicBezTo>
                  <a:pt x="11553523" y="1234895"/>
                  <a:pt x="11582240" y="1445379"/>
                  <a:pt x="11561379" y="1551465"/>
                </a:cubicBezTo>
                <a:cubicBezTo>
                  <a:pt x="11540518" y="1657551"/>
                  <a:pt x="11540175" y="1940560"/>
                  <a:pt x="11561379" y="2134513"/>
                </a:cubicBezTo>
                <a:cubicBezTo>
                  <a:pt x="11582583" y="2328466"/>
                  <a:pt x="11575903" y="2616382"/>
                  <a:pt x="11561379" y="2775226"/>
                </a:cubicBezTo>
                <a:cubicBezTo>
                  <a:pt x="11546855" y="2934070"/>
                  <a:pt x="11572708" y="3039118"/>
                  <a:pt x="11561379" y="3300610"/>
                </a:cubicBezTo>
                <a:cubicBezTo>
                  <a:pt x="11550050" y="3562102"/>
                  <a:pt x="11559915" y="3685936"/>
                  <a:pt x="11561379" y="3883658"/>
                </a:cubicBezTo>
                <a:cubicBezTo>
                  <a:pt x="11562843" y="4081380"/>
                  <a:pt x="11541367" y="4127944"/>
                  <a:pt x="11561379" y="4351378"/>
                </a:cubicBezTo>
                <a:cubicBezTo>
                  <a:pt x="11581391" y="4574812"/>
                  <a:pt x="11590036" y="4776140"/>
                  <a:pt x="11561379" y="4934426"/>
                </a:cubicBezTo>
                <a:cubicBezTo>
                  <a:pt x="11532722" y="5092712"/>
                  <a:pt x="11568970" y="5838087"/>
                  <a:pt x="11561379" y="6094115"/>
                </a:cubicBezTo>
                <a:cubicBezTo>
                  <a:pt x="11581081" y="6274602"/>
                  <a:pt x="11373338" y="6436766"/>
                  <a:pt x="11233674" y="6421820"/>
                </a:cubicBezTo>
                <a:cubicBezTo>
                  <a:pt x="10945885" y="6451621"/>
                  <a:pt x="10637297" y="6404532"/>
                  <a:pt x="10442991" y="6421820"/>
                </a:cubicBezTo>
                <a:cubicBezTo>
                  <a:pt x="10248685" y="6439108"/>
                  <a:pt x="9938136" y="6408219"/>
                  <a:pt x="9543249" y="6421820"/>
                </a:cubicBezTo>
                <a:cubicBezTo>
                  <a:pt x="9148362" y="6435421"/>
                  <a:pt x="8899453" y="6436855"/>
                  <a:pt x="8643506" y="6421820"/>
                </a:cubicBezTo>
                <a:cubicBezTo>
                  <a:pt x="8387559" y="6406785"/>
                  <a:pt x="8242612" y="6394810"/>
                  <a:pt x="8070943" y="6421820"/>
                </a:cubicBezTo>
                <a:cubicBezTo>
                  <a:pt x="7899274" y="6448830"/>
                  <a:pt x="7553565" y="6425823"/>
                  <a:pt x="7171201" y="6421820"/>
                </a:cubicBezTo>
                <a:cubicBezTo>
                  <a:pt x="6788837" y="6417817"/>
                  <a:pt x="6860294" y="6412588"/>
                  <a:pt x="6598637" y="6421820"/>
                </a:cubicBezTo>
                <a:cubicBezTo>
                  <a:pt x="6336980" y="6431052"/>
                  <a:pt x="6103062" y="6449792"/>
                  <a:pt x="5807954" y="6421820"/>
                </a:cubicBezTo>
                <a:cubicBezTo>
                  <a:pt x="5512846" y="6393848"/>
                  <a:pt x="5459256" y="6391422"/>
                  <a:pt x="5126331" y="6421820"/>
                </a:cubicBezTo>
                <a:cubicBezTo>
                  <a:pt x="4793406" y="6452218"/>
                  <a:pt x="4920610" y="6433861"/>
                  <a:pt x="4771887" y="6421820"/>
                </a:cubicBezTo>
                <a:cubicBezTo>
                  <a:pt x="4623164" y="6409779"/>
                  <a:pt x="4534883" y="6427533"/>
                  <a:pt x="4417443" y="6421820"/>
                </a:cubicBezTo>
                <a:cubicBezTo>
                  <a:pt x="4300003" y="6416107"/>
                  <a:pt x="4032219" y="6408126"/>
                  <a:pt x="3735820" y="6421820"/>
                </a:cubicBezTo>
                <a:cubicBezTo>
                  <a:pt x="3439421" y="6435514"/>
                  <a:pt x="3260432" y="6431397"/>
                  <a:pt x="3054197" y="6421820"/>
                </a:cubicBezTo>
                <a:cubicBezTo>
                  <a:pt x="2847962" y="6412243"/>
                  <a:pt x="2800610" y="6413526"/>
                  <a:pt x="2699753" y="6421820"/>
                </a:cubicBezTo>
                <a:cubicBezTo>
                  <a:pt x="2598896" y="6430114"/>
                  <a:pt x="2331953" y="6447837"/>
                  <a:pt x="2127190" y="6421820"/>
                </a:cubicBezTo>
                <a:cubicBezTo>
                  <a:pt x="1922427" y="6395803"/>
                  <a:pt x="1715104" y="6421195"/>
                  <a:pt x="1554627" y="6421820"/>
                </a:cubicBezTo>
                <a:cubicBezTo>
                  <a:pt x="1394150" y="6422445"/>
                  <a:pt x="1213798" y="6416541"/>
                  <a:pt x="1091123" y="6421820"/>
                </a:cubicBezTo>
                <a:cubicBezTo>
                  <a:pt x="968448" y="6427099"/>
                  <a:pt x="641457" y="6407670"/>
                  <a:pt x="327705" y="6421820"/>
                </a:cubicBezTo>
                <a:cubicBezTo>
                  <a:pt x="141187" y="6428764"/>
                  <a:pt x="29826" y="6308046"/>
                  <a:pt x="0" y="6094115"/>
                </a:cubicBezTo>
                <a:cubicBezTo>
                  <a:pt x="12088" y="5838909"/>
                  <a:pt x="-1890" y="5607612"/>
                  <a:pt x="0" y="5453403"/>
                </a:cubicBezTo>
                <a:cubicBezTo>
                  <a:pt x="1890" y="5299194"/>
                  <a:pt x="9170" y="5115253"/>
                  <a:pt x="0" y="4812691"/>
                </a:cubicBezTo>
                <a:cubicBezTo>
                  <a:pt x="-9170" y="4510129"/>
                  <a:pt x="-20471" y="4426394"/>
                  <a:pt x="0" y="4114314"/>
                </a:cubicBezTo>
                <a:cubicBezTo>
                  <a:pt x="20471" y="3802234"/>
                  <a:pt x="6842" y="3712143"/>
                  <a:pt x="0" y="3531266"/>
                </a:cubicBezTo>
                <a:cubicBezTo>
                  <a:pt x="-6842" y="3350389"/>
                  <a:pt x="-2239" y="3080527"/>
                  <a:pt x="0" y="2775226"/>
                </a:cubicBezTo>
                <a:cubicBezTo>
                  <a:pt x="2239" y="2469925"/>
                  <a:pt x="16423" y="2384996"/>
                  <a:pt x="0" y="2019185"/>
                </a:cubicBezTo>
                <a:cubicBezTo>
                  <a:pt x="-16423" y="1653374"/>
                  <a:pt x="29620" y="1576958"/>
                  <a:pt x="0" y="1378473"/>
                </a:cubicBezTo>
                <a:cubicBezTo>
                  <a:pt x="-29620" y="1179988"/>
                  <a:pt x="-3670" y="1047617"/>
                  <a:pt x="0" y="910753"/>
                </a:cubicBezTo>
                <a:cubicBezTo>
                  <a:pt x="3670" y="773889"/>
                  <a:pt x="7778" y="521330"/>
                  <a:pt x="0" y="327705"/>
                </a:cubicBezTo>
                <a:close/>
              </a:path>
              <a:path w="11561379" h="6421820" stroke="0" extrusionOk="0">
                <a:moveTo>
                  <a:pt x="0" y="327705"/>
                </a:moveTo>
                <a:cubicBezTo>
                  <a:pt x="-8268" y="164087"/>
                  <a:pt x="172546" y="6549"/>
                  <a:pt x="327705" y="0"/>
                </a:cubicBezTo>
                <a:cubicBezTo>
                  <a:pt x="508274" y="18536"/>
                  <a:pt x="580016" y="7349"/>
                  <a:pt x="791209" y="0"/>
                </a:cubicBezTo>
                <a:cubicBezTo>
                  <a:pt x="1002402" y="-7349"/>
                  <a:pt x="1091844" y="-12891"/>
                  <a:pt x="1363772" y="0"/>
                </a:cubicBezTo>
                <a:cubicBezTo>
                  <a:pt x="1635700" y="12891"/>
                  <a:pt x="1877242" y="-41066"/>
                  <a:pt x="2263514" y="0"/>
                </a:cubicBezTo>
                <a:cubicBezTo>
                  <a:pt x="2649786" y="41066"/>
                  <a:pt x="2763021" y="-27262"/>
                  <a:pt x="3054197" y="0"/>
                </a:cubicBezTo>
                <a:cubicBezTo>
                  <a:pt x="3345373" y="27262"/>
                  <a:pt x="3646860" y="-41593"/>
                  <a:pt x="3953940" y="0"/>
                </a:cubicBezTo>
                <a:cubicBezTo>
                  <a:pt x="4261020" y="41593"/>
                  <a:pt x="4252187" y="-3315"/>
                  <a:pt x="4417443" y="0"/>
                </a:cubicBezTo>
                <a:cubicBezTo>
                  <a:pt x="4582699" y="3315"/>
                  <a:pt x="4784149" y="18844"/>
                  <a:pt x="4990007" y="0"/>
                </a:cubicBezTo>
                <a:cubicBezTo>
                  <a:pt x="5195865" y="-18844"/>
                  <a:pt x="5535988" y="21381"/>
                  <a:pt x="5780690" y="0"/>
                </a:cubicBezTo>
                <a:cubicBezTo>
                  <a:pt x="6025392" y="-21381"/>
                  <a:pt x="6050675" y="-17006"/>
                  <a:pt x="6135133" y="0"/>
                </a:cubicBezTo>
                <a:cubicBezTo>
                  <a:pt x="6219591" y="17006"/>
                  <a:pt x="6396413" y="13915"/>
                  <a:pt x="6598637" y="0"/>
                </a:cubicBezTo>
                <a:cubicBezTo>
                  <a:pt x="6800861" y="-13915"/>
                  <a:pt x="7257080" y="10482"/>
                  <a:pt x="7498380" y="0"/>
                </a:cubicBezTo>
                <a:cubicBezTo>
                  <a:pt x="7739680" y="-10482"/>
                  <a:pt x="7742112" y="16883"/>
                  <a:pt x="7852824" y="0"/>
                </a:cubicBezTo>
                <a:cubicBezTo>
                  <a:pt x="7963536" y="-16883"/>
                  <a:pt x="8373289" y="8217"/>
                  <a:pt x="8534447" y="0"/>
                </a:cubicBezTo>
                <a:cubicBezTo>
                  <a:pt x="8695605" y="-8217"/>
                  <a:pt x="8827943" y="-11642"/>
                  <a:pt x="8997950" y="0"/>
                </a:cubicBezTo>
                <a:cubicBezTo>
                  <a:pt x="9167957" y="11642"/>
                  <a:pt x="9450353" y="-14174"/>
                  <a:pt x="9788633" y="0"/>
                </a:cubicBezTo>
                <a:cubicBezTo>
                  <a:pt x="10126913" y="14174"/>
                  <a:pt x="10853144" y="40337"/>
                  <a:pt x="11233674" y="0"/>
                </a:cubicBezTo>
                <a:cubicBezTo>
                  <a:pt x="11413634" y="37630"/>
                  <a:pt x="11564588" y="161270"/>
                  <a:pt x="11561379" y="327705"/>
                </a:cubicBezTo>
                <a:cubicBezTo>
                  <a:pt x="11562357" y="610771"/>
                  <a:pt x="11560363" y="699747"/>
                  <a:pt x="11561379" y="1026081"/>
                </a:cubicBezTo>
                <a:cubicBezTo>
                  <a:pt x="11562395" y="1352415"/>
                  <a:pt x="11545988" y="1383710"/>
                  <a:pt x="11561379" y="1609129"/>
                </a:cubicBezTo>
                <a:cubicBezTo>
                  <a:pt x="11576770" y="1834548"/>
                  <a:pt x="11579676" y="1883223"/>
                  <a:pt x="11561379" y="2134513"/>
                </a:cubicBezTo>
                <a:cubicBezTo>
                  <a:pt x="11543082" y="2385803"/>
                  <a:pt x="11576821" y="2503710"/>
                  <a:pt x="11561379" y="2659897"/>
                </a:cubicBezTo>
                <a:cubicBezTo>
                  <a:pt x="11545937" y="2816084"/>
                  <a:pt x="11536672" y="3077275"/>
                  <a:pt x="11561379" y="3185282"/>
                </a:cubicBezTo>
                <a:cubicBezTo>
                  <a:pt x="11586086" y="3293290"/>
                  <a:pt x="11534489" y="3571623"/>
                  <a:pt x="11561379" y="3768330"/>
                </a:cubicBezTo>
                <a:cubicBezTo>
                  <a:pt x="11588269" y="3965037"/>
                  <a:pt x="11562620" y="4213081"/>
                  <a:pt x="11561379" y="4351378"/>
                </a:cubicBezTo>
                <a:cubicBezTo>
                  <a:pt x="11560138" y="4489675"/>
                  <a:pt x="11584618" y="4789598"/>
                  <a:pt x="11561379" y="4934426"/>
                </a:cubicBezTo>
                <a:cubicBezTo>
                  <a:pt x="11538140" y="5079254"/>
                  <a:pt x="11543589" y="5645993"/>
                  <a:pt x="11561379" y="6094115"/>
                </a:cubicBezTo>
                <a:cubicBezTo>
                  <a:pt x="11564190" y="6316156"/>
                  <a:pt x="11432095" y="6400495"/>
                  <a:pt x="11233674" y="6421820"/>
                </a:cubicBezTo>
                <a:cubicBezTo>
                  <a:pt x="11111522" y="6417786"/>
                  <a:pt x="11015069" y="6423711"/>
                  <a:pt x="10879230" y="6421820"/>
                </a:cubicBezTo>
                <a:cubicBezTo>
                  <a:pt x="10743391" y="6419929"/>
                  <a:pt x="10260173" y="6413818"/>
                  <a:pt x="9979488" y="6421820"/>
                </a:cubicBezTo>
                <a:cubicBezTo>
                  <a:pt x="9698803" y="6429822"/>
                  <a:pt x="9741663" y="6422695"/>
                  <a:pt x="9625044" y="6421820"/>
                </a:cubicBezTo>
                <a:cubicBezTo>
                  <a:pt x="9508425" y="6420945"/>
                  <a:pt x="9167338" y="6402652"/>
                  <a:pt x="8834361" y="6421820"/>
                </a:cubicBezTo>
                <a:cubicBezTo>
                  <a:pt x="8501384" y="6440988"/>
                  <a:pt x="8202674" y="6419311"/>
                  <a:pt x="8043678" y="6421820"/>
                </a:cubicBezTo>
                <a:cubicBezTo>
                  <a:pt x="7884682" y="6424329"/>
                  <a:pt x="7474507" y="6415208"/>
                  <a:pt x="7252995" y="6421820"/>
                </a:cubicBezTo>
                <a:cubicBezTo>
                  <a:pt x="7031483" y="6428432"/>
                  <a:pt x="6966498" y="6416327"/>
                  <a:pt x="6680432" y="6421820"/>
                </a:cubicBezTo>
                <a:cubicBezTo>
                  <a:pt x="6394366" y="6427313"/>
                  <a:pt x="6237731" y="6448702"/>
                  <a:pt x="5998809" y="6421820"/>
                </a:cubicBezTo>
                <a:cubicBezTo>
                  <a:pt x="5759887" y="6394938"/>
                  <a:pt x="5780401" y="6432653"/>
                  <a:pt x="5644365" y="6421820"/>
                </a:cubicBezTo>
                <a:cubicBezTo>
                  <a:pt x="5508329" y="6410987"/>
                  <a:pt x="5446417" y="6423506"/>
                  <a:pt x="5289921" y="6421820"/>
                </a:cubicBezTo>
                <a:cubicBezTo>
                  <a:pt x="5133425" y="6420134"/>
                  <a:pt x="4781417" y="6386237"/>
                  <a:pt x="4390178" y="6421820"/>
                </a:cubicBezTo>
                <a:cubicBezTo>
                  <a:pt x="3998939" y="6457403"/>
                  <a:pt x="3932423" y="6399727"/>
                  <a:pt x="3817615" y="6421820"/>
                </a:cubicBezTo>
                <a:cubicBezTo>
                  <a:pt x="3702807" y="6443913"/>
                  <a:pt x="3206611" y="6391111"/>
                  <a:pt x="2917873" y="6421820"/>
                </a:cubicBezTo>
                <a:cubicBezTo>
                  <a:pt x="2629135" y="6452529"/>
                  <a:pt x="2211860" y="6428940"/>
                  <a:pt x="2018130" y="6421820"/>
                </a:cubicBezTo>
                <a:cubicBezTo>
                  <a:pt x="1824400" y="6414700"/>
                  <a:pt x="1628904" y="6415881"/>
                  <a:pt x="1336507" y="6421820"/>
                </a:cubicBezTo>
                <a:cubicBezTo>
                  <a:pt x="1044110" y="6427759"/>
                  <a:pt x="784975" y="6453775"/>
                  <a:pt x="327705" y="6421820"/>
                </a:cubicBezTo>
                <a:cubicBezTo>
                  <a:pt x="122769" y="6417142"/>
                  <a:pt x="-12343" y="6296758"/>
                  <a:pt x="0" y="6094115"/>
                </a:cubicBezTo>
                <a:cubicBezTo>
                  <a:pt x="-5216" y="5778670"/>
                  <a:pt x="22436" y="5568599"/>
                  <a:pt x="0" y="5338075"/>
                </a:cubicBezTo>
                <a:cubicBezTo>
                  <a:pt x="-22436" y="5107551"/>
                  <a:pt x="10432" y="4885978"/>
                  <a:pt x="0" y="4639698"/>
                </a:cubicBezTo>
                <a:cubicBezTo>
                  <a:pt x="-10432" y="4393418"/>
                  <a:pt x="17983" y="4131017"/>
                  <a:pt x="0" y="3998986"/>
                </a:cubicBezTo>
                <a:cubicBezTo>
                  <a:pt x="-17983" y="3866955"/>
                  <a:pt x="4366" y="3473336"/>
                  <a:pt x="0" y="3300610"/>
                </a:cubicBezTo>
                <a:cubicBezTo>
                  <a:pt x="-4366" y="3127884"/>
                  <a:pt x="23600" y="2878438"/>
                  <a:pt x="0" y="2544569"/>
                </a:cubicBezTo>
                <a:cubicBezTo>
                  <a:pt x="-23600" y="2210700"/>
                  <a:pt x="-20485" y="2146222"/>
                  <a:pt x="0" y="1788529"/>
                </a:cubicBezTo>
                <a:cubicBezTo>
                  <a:pt x="20485" y="1430836"/>
                  <a:pt x="-11727" y="1337468"/>
                  <a:pt x="0" y="1205481"/>
                </a:cubicBezTo>
                <a:cubicBezTo>
                  <a:pt x="11727" y="1073494"/>
                  <a:pt x="34505" y="724359"/>
                  <a:pt x="0" y="327705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95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18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43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20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xmlns="" id="{A183120E-A39F-3FE9-4B2F-92F9B47CFFD4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866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17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FB261EAA-61BD-AEBE-74DE-E6D48A131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xmlns="" id="{D1EEF7CF-D6A8-AAD2-E7ED-61E502BC4AA9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52EA02-620F-402F-96EF-96676793A7B3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85EF023A-8E05-D726-CDF1-9BDC73E9A30C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F408DA-F5E7-40B2-A2D2-82803FC113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FE04970-131B-CD03-B12C-D63A716B82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3B254331-0EDC-028D-309C-78B4971844C1}"/>
              </a:ext>
            </a:extLst>
          </p:cNvPr>
          <p:cNvSpPr/>
          <p:nvPr userDrawn="1"/>
        </p:nvSpPr>
        <p:spPr>
          <a:xfrm>
            <a:off x="325821" y="199697"/>
            <a:ext cx="11561379" cy="6421820"/>
          </a:xfrm>
          <a:custGeom>
            <a:avLst/>
            <a:gdLst>
              <a:gd name="connsiteX0" fmla="*/ 0 w 11561379"/>
              <a:gd name="connsiteY0" fmla="*/ 327705 h 6421820"/>
              <a:gd name="connsiteX1" fmla="*/ 327705 w 11561379"/>
              <a:gd name="connsiteY1" fmla="*/ 0 h 6421820"/>
              <a:gd name="connsiteX2" fmla="*/ 791209 w 11561379"/>
              <a:gd name="connsiteY2" fmla="*/ 0 h 6421820"/>
              <a:gd name="connsiteX3" fmla="*/ 1145653 w 11561379"/>
              <a:gd name="connsiteY3" fmla="*/ 0 h 6421820"/>
              <a:gd name="connsiteX4" fmla="*/ 1500097 w 11561379"/>
              <a:gd name="connsiteY4" fmla="*/ 0 h 6421820"/>
              <a:gd name="connsiteX5" fmla="*/ 1963600 w 11561379"/>
              <a:gd name="connsiteY5" fmla="*/ 0 h 6421820"/>
              <a:gd name="connsiteX6" fmla="*/ 2645223 w 11561379"/>
              <a:gd name="connsiteY6" fmla="*/ 0 h 6421820"/>
              <a:gd name="connsiteX7" fmla="*/ 3217787 w 11561379"/>
              <a:gd name="connsiteY7" fmla="*/ 0 h 6421820"/>
              <a:gd name="connsiteX8" fmla="*/ 3899410 w 11561379"/>
              <a:gd name="connsiteY8" fmla="*/ 0 h 6421820"/>
              <a:gd name="connsiteX9" fmla="*/ 4690093 w 11561379"/>
              <a:gd name="connsiteY9" fmla="*/ 0 h 6421820"/>
              <a:gd name="connsiteX10" fmla="*/ 5480775 w 11561379"/>
              <a:gd name="connsiteY10" fmla="*/ 0 h 6421820"/>
              <a:gd name="connsiteX11" fmla="*/ 6053339 w 11561379"/>
              <a:gd name="connsiteY11" fmla="*/ 0 h 6421820"/>
              <a:gd name="connsiteX12" fmla="*/ 6844021 w 11561379"/>
              <a:gd name="connsiteY12" fmla="*/ 0 h 6421820"/>
              <a:gd name="connsiteX13" fmla="*/ 7743764 w 11561379"/>
              <a:gd name="connsiteY13" fmla="*/ 0 h 6421820"/>
              <a:gd name="connsiteX14" fmla="*/ 8643506 w 11561379"/>
              <a:gd name="connsiteY14" fmla="*/ 0 h 6421820"/>
              <a:gd name="connsiteX15" fmla="*/ 8997950 w 11561379"/>
              <a:gd name="connsiteY15" fmla="*/ 0 h 6421820"/>
              <a:gd name="connsiteX16" fmla="*/ 9352394 w 11561379"/>
              <a:gd name="connsiteY16" fmla="*/ 0 h 6421820"/>
              <a:gd name="connsiteX17" fmla="*/ 10034017 w 11561379"/>
              <a:gd name="connsiteY17" fmla="*/ 0 h 6421820"/>
              <a:gd name="connsiteX18" fmla="*/ 10497521 w 11561379"/>
              <a:gd name="connsiteY18" fmla="*/ 0 h 6421820"/>
              <a:gd name="connsiteX19" fmla="*/ 11233674 w 11561379"/>
              <a:gd name="connsiteY19" fmla="*/ 0 h 6421820"/>
              <a:gd name="connsiteX20" fmla="*/ 11561379 w 11561379"/>
              <a:gd name="connsiteY20" fmla="*/ 327705 h 6421820"/>
              <a:gd name="connsiteX21" fmla="*/ 11561379 w 11561379"/>
              <a:gd name="connsiteY21" fmla="*/ 1026081 h 6421820"/>
              <a:gd name="connsiteX22" fmla="*/ 11561379 w 11561379"/>
              <a:gd name="connsiteY22" fmla="*/ 1551465 h 6421820"/>
              <a:gd name="connsiteX23" fmla="*/ 11561379 w 11561379"/>
              <a:gd name="connsiteY23" fmla="*/ 2134513 h 6421820"/>
              <a:gd name="connsiteX24" fmla="*/ 11561379 w 11561379"/>
              <a:gd name="connsiteY24" fmla="*/ 2775226 h 6421820"/>
              <a:gd name="connsiteX25" fmla="*/ 11561379 w 11561379"/>
              <a:gd name="connsiteY25" fmla="*/ 3300610 h 6421820"/>
              <a:gd name="connsiteX26" fmla="*/ 11561379 w 11561379"/>
              <a:gd name="connsiteY26" fmla="*/ 3883658 h 6421820"/>
              <a:gd name="connsiteX27" fmla="*/ 11561379 w 11561379"/>
              <a:gd name="connsiteY27" fmla="*/ 4351378 h 6421820"/>
              <a:gd name="connsiteX28" fmla="*/ 11561379 w 11561379"/>
              <a:gd name="connsiteY28" fmla="*/ 4934426 h 6421820"/>
              <a:gd name="connsiteX29" fmla="*/ 11561379 w 11561379"/>
              <a:gd name="connsiteY29" fmla="*/ 6094115 h 6421820"/>
              <a:gd name="connsiteX30" fmla="*/ 11233674 w 11561379"/>
              <a:gd name="connsiteY30" fmla="*/ 6421820 h 6421820"/>
              <a:gd name="connsiteX31" fmla="*/ 10442991 w 11561379"/>
              <a:gd name="connsiteY31" fmla="*/ 6421820 h 6421820"/>
              <a:gd name="connsiteX32" fmla="*/ 9543249 w 11561379"/>
              <a:gd name="connsiteY32" fmla="*/ 6421820 h 6421820"/>
              <a:gd name="connsiteX33" fmla="*/ 8643506 w 11561379"/>
              <a:gd name="connsiteY33" fmla="*/ 6421820 h 6421820"/>
              <a:gd name="connsiteX34" fmla="*/ 8070943 w 11561379"/>
              <a:gd name="connsiteY34" fmla="*/ 6421820 h 6421820"/>
              <a:gd name="connsiteX35" fmla="*/ 7171201 w 11561379"/>
              <a:gd name="connsiteY35" fmla="*/ 6421820 h 6421820"/>
              <a:gd name="connsiteX36" fmla="*/ 6598637 w 11561379"/>
              <a:gd name="connsiteY36" fmla="*/ 6421820 h 6421820"/>
              <a:gd name="connsiteX37" fmla="*/ 5807954 w 11561379"/>
              <a:gd name="connsiteY37" fmla="*/ 6421820 h 6421820"/>
              <a:gd name="connsiteX38" fmla="*/ 5126331 w 11561379"/>
              <a:gd name="connsiteY38" fmla="*/ 6421820 h 6421820"/>
              <a:gd name="connsiteX39" fmla="*/ 4771887 w 11561379"/>
              <a:gd name="connsiteY39" fmla="*/ 6421820 h 6421820"/>
              <a:gd name="connsiteX40" fmla="*/ 4417443 w 11561379"/>
              <a:gd name="connsiteY40" fmla="*/ 6421820 h 6421820"/>
              <a:gd name="connsiteX41" fmla="*/ 3735820 w 11561379"/>
              <a:gd name="connsiteY41" fmla="*/ 6421820 h 6421820"/>
              <a:gd name="connsiteX42" fmla="*/ 3054197 w 11561379"/>
              <a:gd name="connsiteY42" fmla="*/ 6421820 h 6421820"/>
              <a:gd name="connsiteX43" fmla="*/ 2699753 w 11561379"/>
              <a:gd name="connsiteY43" fmla="*/ 6421820 h 6421820"/>
              <a:gd name="connsiteX44" fmla="*/ 2127190 w 11561379"/>
              <a:gd name="connsiteY44" fmla="*/ 6421820 h 6421820"/>
              <a:gd name="connsiteX45" fmla="*/ 1554627 w 11561379"/>
              <a:gd name="connsiteY45" fmla="*/ 6421820 h 6421820"/>
              <a:gd name="connsiteX46" fmla="*/ 1091123 w 11561379"/>
              <a:gd name="connsiteY46" fmla="*/ 6421820 h 6421820"/>
              <a:gd name="connsiteX47" fmla="*/ 327705 w 11561379"/>
              <a:gd name="connsiteY47" fmla="*/ 6421820 h 6421820"/>
              <a:gd name="connsiteX48" fmla="*/ 0 w 11561379"/>
              <a:gd name="connsiteY48" fmla="*/ 6094115 h 6421820"/>
              <a:gd name="connsiteX49" fmla="*/ 0 w 11561379"/>
              <a:gd name="connsiteY49" fmla="*/ 5453403 h 6421820"/>
              <a:gd name="connsiteX50" fmla="*/ 0 w 11561379"/>
              <a:gd name="connsiteY50" fmla="*/ 4812691 h 6421820"/>
              <a:gd name="connsiteX51" fmla="*/ 0 w 11561379"/>
              <a:gd name="connsiteY51" fmla="*/ 4114314 h 6421820"/>
              <a:gd name="connsiteX52" fmla="*/ 0 w 11561379"/>
              <a:gd name="connsiteY52" fmla="*/ 3531266 h 6421820"/>
              <a:gd name="connsiteX53" fmla="*/ 0 w 11561379"/>
              <a:gd name="connsiteY53" fmla="*/ 2775226 h 6421820"/>
              <a:gd name="connsiteX54" fmla="*/ 0 w 11561379"/>
              <a:gd name="connsiteY54" fmla="*/ 2019185 h 6421820"/>
              <a:gd name="connsiteX55" fmla="*/ 0 w 11561379"/>
              <a:gd name="connsiteY55" fmla="*/ 1378473 h 6421820"/>
              <a:gd name="connsiteX56" fmla="*/ 0 w 11561379"/>
              <a:gd name="connsiteY56" fmla="*/ 910753 h 6421820"/>
              <a:gd name="connsiteX57" fmla="*/ 0 w 11561379"/>
              <a:gd name="connsiteY57" fmla="*/ 327705 h 6421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561379" h="6421820" fill="none" extrusionOk="0">
                <a:moveTo>
                  <a:pt x="0" y="327705"/>
                </a:moveTo>
                <a:cubicBezTo>
                  <a:pt x="43620" y="137473"/>
                  <a:pt x="151076" y="10967"/>
                  <a:pt x="327705" y="0"/>
                </a:cubicBezTo>
                <a:cubicBezTo>
                  <a:pt x="443018" y="19770"/>
                  <a:pt x="589339" y="-7774"/>
                  <a:pt x="791209" y="0"/>
                </a:cubicBezTo>
                <a:cubicBezTo>
                  <a:pt x="993079" y="7774"/>
                  <a:pt x="977763" y="-14670"/>
                  <a:pt x="1145653" y="0"/>
                </a:cubicBezTo>
                <a:cubicBezTo>
                  <a:pt x="1313543" y="14670"/>
                  <a:pt x="1368731" y="15156"/>
                  <a:pt x="1500097" y="0"/>
                </a:cubicBezTo>
                <a:cubicBezTo>
                  <a:pt x="1631463" y="-15156"/>
                  <a:pt x="1814884" y="8104"/>
                  <a:pt x="1963600" y="0"/>
                </a:cubicBezTo>
                <a:cubicBezTo>
                  <a:pt x="2112316" y="-8104"/>
                  <a:pt x="2402803" y="-28584"/>
                  <a:pt x="2645223" y="0"/>
                </a:cubicBezTo>
                <a:cubicBezTo>
                  <a:pt x="2887643" y="28584"/>
                  <a:pt x="3059507" y="-7340"/>
                  <a:pt x="3217787" y="0"/>
                </a:cubicBezTo>
                <a:cubicBezTo>
                  <a:pt x="3376067" y="7340"/>
                  <a:pt x="3645068" y="24565"/>
                  <a:pt x="3899410" y="0"/>
                </a:cubicBezTo>
                <a:cubicBezTo>
                  <a:pt x="4153752" y="-24565"/>
                  <a:pt x="4319249" y="-22195"/>
                  <a:pt x="4690093" y="0"/>
                </a:cubicBezTo>
                <a:cubicBezTo>
                  <a:pt x="5060937" y="22195"/>
                  <a:pt x="5254470" y="-16765"/>
                  <a:pt x="5480775" y="0"/>
                </a:cubicBezTo>
                <a:cubicBezTo>
                  <a:pt x="5707080" y="16765"/>
                  <a:pt x="5885736" y="979"/>
                  <a:pt x="6053339" y="0"/>
                </a:cubicBezTo>
                <a:cubicBezTo>
                  <a:pt x="6220942" y="-979"/>
                  <a:pt x="6650717" y="8658"/>
                  <a:pt x="6844021" y="0"/>
                </a:cubicBezTo>
                <a:cubicBezTo>
                  <a:pt x="7037325" y="-8658"/>
                  <a:pt x="7527009" y="537"/>
                  <a:pt x="7743764" y="0"/>
                </a:cubicBezTo>
                <a:cubicBezTo>
                  <a:pt x="7960519" y="-537"/>
                  <a:pt x="8320293" y="-43508"/>
                  <a:pt x="8643506" y="0"/>
                </a:cubicBezTo>
                <a:cubicBezTo>
                  <a:pt x="8966719" y="43508"/>
                  <a:pt x="8828695" y="1111"/>
                  <a:pt x="8997950" y="0"/>
                </a:cubicBezTo>
                <a:cubicBezTo>
                  <a:pt x="9167205" y="-1111"/>
                  <a:pt x="9217588" y="-17456"/>
                  <a:pt x="9352394" y="0"/>
                </a:cubicBezTo>
                <a:cubicBezTo>
                  <a:pt x="9487200" y="17456"/>
                  <a:pt x="9877613" y="32194"/>
                  <a:pt x="10034017" y="0"/>
                </a:cubicBezTo>
                <a:cubicBezTo>
                  <a:pt x="10190421" y="-32194"/>
                  <a:pt x="10365705" y="-18152"/>
                  <a:pt x="10497521" y="0"/>
                </a:cubicBezTo>
                <a:cubicBezTo>
                  <a:pt x="10629337" y="18152"/>
                  <a:pt x="11048988" y="15746"/>
                  <a:pt x="11233674" y="0"/>
                </a:cubicBezTo>
                <a:cubicBezTo>
                  <a:pt x="11421509" y="-33282"/>
                  <a:pt x="11593909" y="131365"/>
                  <a:pt x="11561379" y="327705"/>
                </a:cubicBezTo>
                <a:cubicBezTo>
                  <a:pt x="11537219" y="499425"/>
                  <a:pt x="11569235" y="817267"/>
                  <a:pt x="11561379" y="1026081"/>
                </a:cubicBezTo>
                <a:cubicBezTo>
                  <a:pt x="11553523" y="1234895"/>
                  <a:pt x="11582240" y="1445379"/>
                  <a:pt x="11561379" y="1551465"/>
                </a:cubicBezTo>
                <a:cubicBezTo>
                  <a:pt x="11540518" y="1657551"/>
                  <a:pt x="11540175" y="1940560"/>
                  <a:pt x="11561379" y="2134513"/>
                </a:cubicBezTo>
                <a:cubicBezTo>
                  <a:pt x="11582583" y="2328466"/>
                  <a:pt x="11575903" y="2616382"/>
                  <a:pt x="11561379" y="2775226"/>
                </a:cubicBezTo>
                <a:cubicBezTo>
                  <a:pt x="11546855" y="2934070"/>
                  <a:pt x="11572708" y="3039118"/>
                  <a:pt x="11561379" y="3300610"/>
                </a:cubicBezTo>
                <a:cubicBezTo>
                  <a:pt x="11550050" y="3562102"/>
                  <a:pt x="11559915" y="3685936"/>
                  <a:pt x="11561379" y="3883658"/>
                </a:cubicBezTo>
                <a:cubicBezTo>
                  <a:pt x="11562843" y="4081380"/>
                  <a:pt x="11541367" y="4127944"/>
                  <a:pt x="11561379" y="4351378"/>
                </a:cubicBezTo>
                <a:cubicBezTo>
                  <a:pt x="11581391" y="4574812"/>
                  <a:pt x="11590036" y="4776140"/>
                  <a:pt x="11561379" y="4934426"/>
                </a:cubicBezTo>
                <a:cubicBezTo>
                  <a:pt x="11532722" y="5092712"/>
                  <a:pt x="11568970" y="5838087"/>
                  <a:pt x="11561379" y="6094115"/>
                </a:cubicBezTo>
                <a:cubicBezTo>
                  <a:pt x="11581081" y="6274602"/>
                  <a:pt x="11373338" y="6436766"/>
                  <a:pt x="11233674" y="6421820"/>
                </a:cubicBezTo>
                <a:cubicBezTo>
                  <a:pt x="10945885" y="6451621"/>
                  <a:pt x="10637297" y="6404532"/>
                  <a:pt x="10442991" y="6421820"/>
                </a:cubicBezTo>
                <a:cubicBezTo>
                  <a:pt x="10248685" y="6439108"/>
                  <a:pt x="9938136" y="6408219"/>
                  <a:pt x="9543249" y="6421820"/>
                </a:cubicBezTo>
                <a:cubicBezTo>
                  <a:pt x="9148362" y="6435421"/>
                  <a:pt x="8899453" y="6436855"/>
                  <a:pt x="8643506" y="6421820"/>
                </a:cubicBezTo>
                <a:cubicBezTo>
                  <a:pt x="8387559" y="6406785"/>
                  <a:pt x="8242612" y="6394810"/>
                  <a:pt x="8070943" y="6421820"/>
                </a:cubicBezTo>
                <a:cubicBezTo>
                  <a:pt x="7899274" y="6448830"/>
                  <a:pt x="7553565" y="6425823"/>
                  <a:pt x="7171201" y="6421820"/>
                </a:cubicBezTo>
                <a:cubicBezTo>
                  <a:pt x="6788837" y="6417817"/>
                  <a:pt x="6860294" y="6412588"/>
                  <a:pt x="6598637" y="6421820"/>
                </a:cubicBezTo>
                <a:cubicBezTo>
                  <a:pt x="6336980" y="6431052"/>
                  <a:pt x="6103062" y="6449792"/>
                  <a:pt x="5807954" y="6421820"/>
                </a:cubicBezTo>
                <a:cubicBezTo>
                  <a:pt x="5512846" y="6393848"/>
                  <a:pt x="5459256" y="6391422"/>
                  <a:pt x="5126331" y="6421820"/>
                </a:cubicBezTo>
                <a:cubicBezTo>
                  <a:pt x="4793406" y="6452218"/>
                  <a:pt x="4920610" y="6433861"/>
                  <a:pt x="4771887" y="6421820"/>
                </a:cubicBezTo>
                <a:cubicBezTo>
                  <a:pt x="4623164" y="6409779"/>
                  <a:pt x="4534883" y="6427533"/>
                  <a:pt x="4417443" y="6421820"/>
                </a:cubicBezTo>
                <a:cubicBezTo>
                  <a:pt x="4300003" y="6416107"/>
                  <a:pt x="4032219" y="6408126"/>
                  <a:pt x="3735820" y="6421820"/>
                </a:cubicBezTo>
                <a:cubicBezTo>
                  <a:pt x="3439421" y="6435514"/>
                  <a:pt x="3260432" y="6431397"/>
                  <a:pt x="3054197" y="6421820"/>
                </a:cubicBezTo>
                <a:cubicBezTo>
                  <a:pt x="2847962" y="6412243"/>
                  <a:pt x="2800610" y="6413526"/>
                  <a:pt x="2699753" y="6421820"/>
                </a:cubicBezTo>
                <a:cubicBezTo>
                  <a:pt x="2598896" y="6430114"/>
                  <a:pt x="2331953" y="6447837"/>
                  <a:pt x="2127190" y="6421820"/>
                </a:cubicBezTo>
                <a:cubicBezTo>
                  <a:pt x="1922427" y="6395803"/>
                  <a:pt x="1715104" y="6421195"/>
                  <a:pt x="1554627" y="6421820"/>
                </a:cubicBezTo>
                <a:cubicBezTo>
                  <a:pt x="1394150" y="6422445"/>
                  <a:pt x="1213798" y="6416541"/>
                  <a:pt x="1091123" y="6421820"/>
                </a:cubicBezTo>
                <a:cubicBezTo>
                  <a:pt x="968448" y="6427099"/>
                  <a:pt x="641457" y="6407670"/>
                  <a:pt x="327705" y="6421820"/>
                </a:cubicBezTo>
                <a:cubicBezTo>
                  <a:pt x="141187" y="6428764"/>
                  <a:pt x="29826" y="6308046"/>
                  <a:pt x="0" y="6094115"/>
                </a:cubicBezTo>
                <a:cubicBezTo>
                  <a:pt x="12088" y="5838909"/>
                  <a:pt x="-1890" y="5607612"/>
                  <a:pt x="0" y="5453403"/>
                </a:cubicBezTo>
                <a:cubicBezTo>
                  <a:pt x="1890" y="5299194"/>
                  <a:pt x="9170" y="5115253"/>
                  <a:pt x="0" y="4812691"/>
                </a:cubicBezTo>
                <a:cubicBezTo>
                  <a:pt x="-9170" y="4510129"/>
                  <a:pt x="-20471" y="4426394"/>
                  <a:pt x="0" y="4114314"/>
                </a:cubicBezTo>
                <a:cubicBezTo>
                  <a:pt x="20471" y="3802234"/>
                  <a:pt x="6842" y="3712143"/>
                  <a:pt x="0" y="3531266"/>
                </a:cubicBezTo>
                <a:cubicBezTo>
                  <a:pt x="-6842" y="3350389"/>
                  <a:pt x="-2239" y="3080527"/>
                  <a:pt x="0" y="2775226"/>
                </a:cubicBezTo>
                <a:cubicBezTo>
                  <a:pt x="2239" y="2469925"/>
                  <a:pt x="16423" y="2384996"/>
                  <a:pt x="0" y="2019185"/>
                </a:cubicBezTo>
                <a:cubicBezTo>
                  <a:pt x="-16423" y="1653374"/>
                  <a:pt x="29620" y="1576958"/>
                  <a:pt x="0" y="1378473"/>
                </a:cubicBezTo>
                <a:cubicBezTo>
                  <a:pt x="-29620" y="1179988"/>
                  <a:pt x="-3670" y="1047617"/>
                  <a:pt x="0" y="910753"/>
                </a:cubicBezTo>
                <a:cubicBezTo>
                  <a:pt x="3670" y="773889"/>
                  <a:pt x="7778" y="521330"/>
                  <a:pt x="0" y="327705"/>
                </a:cubicBezTo>
                <a:close/>
              </a:path>
              <a:path w="11561379" h="6421820" stroke="0" extrusionOk="0">
                <a:moveTo>
                  <a:pt x="0" y="327705"/>
                </a:moveTo>
                <a:cubicBezTo>
                  <a:pt x="-8268" y="164087"/>
                  <a:pt x="172546" y="6549"/>
                  <a:pt x="327705" y="0"/>
                </a:cubicBezTo>
                <a:cubicBezTo>
                  <a:pt x="508274" y="18536"/>
                  <a:pt x="580016" y="7349"/>
                  <a:pt x="791209" y="0"/>
                </a:cubicBezTo>
                <a:cubicBezTo>
                  <a:pt x="1002402" y="-7349"/>
                  <a:pt x="1091844" y="-12891"/>
                  <a:pt x="1363772" y="0"/>
                </a:cubicBezTo>
                <a:cubicBezTo>
                  <a:pt x="1635700" y="12891"/>
                  <a:pt x="1877242" y="-41066"/>
                  <a:pt x="2263514" y="0"/>
                </a:cubicBezTo>
                <a:cubicBezTo>
                  <a:pt x="2649786" y="41066"/>
                  <a:pt x="2763021" y="-27262"/>
                  <a:pt x="3054197" y="0"/>
                </a:cubicBezTo>
                <a:cubicBezTo>
                  <a:pt x="3345373" y="27262"/>
                  <a:pt x="3646860" y="-41593"/>
                  <a:pt x="3953940" y="0"/>
                </a:cubicBezTo>
                <a:cubicBezTo>
                  <a:pt x="4261020" y="41593"/>
                  <a:pt x="4252187" y="-3315"/>
                  <a:pt x="4417443" y="0"/>
                </a:cubicBezTo>
                <a:cubicBezTo>
                  <a:pt x="4582699" y="3315"/>
                  <a:pt x="4784149" y="18844"/>
                  <a:pt x="4990007" y="0"/>
                </a:cubicBezTo>
                <a:cubicBezTo>
                  <a:pt x="5195865" y="-18844"/>
                  <a:pt x="5535988" y="21381"/>
                  <a:pt x="5780690" y="0"/>
                </a:cubicBezTo>
                <a:cubicBezTo>
                  <a:pt x="6025392" y="-21381"/>
                  <a:pt x="6050675" y="-17006"/>
                  <a:pt x="6135133" y="0"/>
                </a:cubicBezTo>
                <a:cubicBezTo>
                  <a:pt x="6219591" y="17006"/>
                  <a:pt x="6396413" y="13915"/>
                  <a:pt x="6598637" y="0"/>
                </a:cubicBezTo>
                <a:cubicBezTo>
                  <a:pt x="6800861" y="-13915"/>
                  <a:pt x="7257080" y="10482"/>
                  <a:pt x="7498380" y="0"/>
                </a:cubicBezTo>
                <a:cubicBezTo>
                  <a:pt x="7739680" y="-10482"/>
                  <a:pt x="7742112" y="16883"/>
                  <a:pt x="7852824" y="0"/>
                </a:cubicBezTo>
                <a:cubicBezTo>
                  <a:pt x="7963536" y="-16883"/>
                  <a:pt x="8373289" y="8217"/>
                  <a:pt x="8534447" y="0"/>
                </a:cubicBezTo>
                <a:cubicBezTo>
                  <a:pt x="8695605" y="-8217"/>
                  <a:pt x="8827943" y="-11642"/>
                  <a:pt x="8997950" y="0"/>
                </a:cubicBezTo>
                <a:cubicBezTo>
                  <a:pt x="9167957" y="11642"/>
                  <a:pt x="9450353" y="-14174"/>
                  <a:pt x="9788633" y="0"/>
                </a:cubicBezTo>
                <a:cubicBezTo>
                  <a:pt x="10126913" y="14174"/>
                  <a:pt x="10853144" y="40337"/>
                  <a:pt x="11233674" y="0"/>
                </a:cubicBezTo>
                <a:cubicBezTo>
                  <a:pt x="11413634" y="37630"/>
                  <a:pt x="11564588" y="161270"/>
                  <a:pt x="11561379" y="327705"/>
                </a:cubicBezTo>
                <a:cubicBezTo>
                  <a:pt x="11562357" y="610771"/>
                  <a:pt x="11560363" y="699747"/>
                  <a:pt x="11561379" y="1026081"/>
                </a:cubicBezTo>
                <a:cubicBezTo>
                  <a:pt x="11562395" y="1352415"/>
                  <a:pt x="11545988" y="1383710"/>
                  <a:pt x="11561379" y="1609129"/>
                </a:cubicBezTo>
                <a:cubicBezTo>
                  <a:pt x="11576770" y="1834548"/>
                  <a:pt x="11579676" y="1883223"/>
                  <a:pt x="11561379" y="2134513"/>
                </a:cubicBezTo>
                <a:cubicBezTo>
                  <a:pt x="11543082" y="2385803"/>
                  <a:pt x="11576821" y="2503710"/>
                  <a:pt x="11561379" y="2659897"/>
                </a:cubicBezTo>
                <a:cubicBezTo>
                  <a:pt x="11545937" y="2816084"/>
                  <a:pt x="11536672" y="3077275"/>
                  <a:pt x="11561379" y="3185282"/>
                </a:cubicBezTo>
                <a:cubicBezTo>
                  <a:pt x="11586086" y="3293290"/>
                  <a:pt x="11534489" y="3571623"/>
                  <a:pt x="11561379" y="3768330"/>
                </a:cubicBezTo>
                <a:cubicBezTo>
                  <a:pt x="11588269" y="3965037"/>
                  <a:pt x="11562620" y="4213081"/>
                  <a:pt x="11561379" y="4351378"/>
                </a:cubicBezTo>
                <a:cubicBezTo>
                  <a:pt x="11560138" y="4489675"/>
                  <a:pt x="11584618" y="4789598"/>
                  <a:pt x="11561379" y="4934426"/>
                </a:cubicBezTo>
                <a:cubicBezTo>
                  <a:pt x="11538140" y="5079254"/>
                  <a:pt x="11543589" y="5645993"/>
                  <a:pt x="11561379" y="6094115"/>
                </a:cubicBezTo>
                <a:cubicBezTo>
                  <a:pt x="11564190" y="6316156"/>
                  <a:pt x="11432095" y="6400495"/>
                  <a:pt x="11233674" y="6421820"/>
                </a:cubicBezTo>
                <a:cubicBezTo>
                  <a:pt x="11111522" y="6417786"/>
                  <a:pt x="11015069" y="6423711"/>
                  <a:pt x="10879230" y="6421820"/>
                </a:cubicBezTo>
                <a:cubicBezTo>
                  <a:pt x="10743391" y="6419929"/>
                  <a:pt x="10260173" y="6413818"/>
                  <a:pt x="9979488" y="6421820"/>
                </a:cubicBezTo>
                <a:cubicBezTo>
                  <a:pt x="9698803" y="6429822"/>
                  <a:pt x="9741663" y="6422695"/>
                  <a:pt x="9625044" y="6421820"/>
                </a:cubicBezTo>
                <a:cubicBezTo>
                  <a:pt x="9508425" y="6420945"/>
                  <a:pt x="9167338" y="6402652"/>
                  <a:pt x="8834361" y="6421820"/>
                </a:cubicBezTo>
                <a:cubicBezTo>
                  <a:pt x="8501384" y="6440988"/>
                  <a:pt x="8202674" y="6419311"/>
                  <a:pt x="8043678" y="6421820"/>
                </a:cubicBezTo>
                <a:cubicBezTo>
                  <a:pt x="7884682" y="6424329"/>
                  <a:pt x="7474507" y="6415208"/>
                  <a:pt x="7252995" y="6421820"/>
                </a:cubicBezTo>
                <a:cubicBezTo>
                  <a:pt x="7031483" y="6428432"/>
                  <a:pt x="6966498" y="6416327"/>
                  <a:pt x="6680432" y="6421820"/>
                </a:cubicBezTo>
                <a:cubicBezTo>
                  <a:pt x="6394366" y="6427313"/>
                  <a:pt x="6237731" y="6448702"/>
                  <a:pt x="5998809" y="6421820"/>
                </a:cubicBezTo>
                <a:cubicBezTo>
                  <a:pt x="5759887" y="6394938"/>
                  <a:pt x="5780401" y="6432653"/>
                  <a:pt x="5644365" y="6421820"/>
                </a:cubicBezTo>
                <a:cubicBezTo>
                  <a:pt x="5508329" y="6410987"/>
                  <a:pt x="5446417" y="6423506"/>
                  <a:pt x="5289921" y="6421820"/>
                </a:cubicBezTo>
                <a:cubicBezTo>
                  <a:pt x="5133425" y="6420134"/>
                  <a:pt x="4781417" y="6386237"/>
                  <a:pt x="4390178" y="6421820"/>
                </a:cubicBezTo>
                <a:cubicBezTo>
                  <a:pt x="3998939" y="6457403"/>
                  <a:pt x="3932423" y="6399727"/>
                  <a:pt x="3817615" y="6421820"/>
                </a:cubicBezTo>
                <a:cubicBezTo>
                  <a:pt x="3702807" y="6443913"/>
                  <a:pt x="3206611" y="6391111"/>
                  <a:pt x="2917873" y="6421820"/>
                </a:cubicBezTo>
                <a:cubicBezTo>
                  <a:pt x="2629135" y="6452529"/>
                  <a:pt x="2211860" y="6428940"/>
                  <a:pt x="2018130" y="6421820"/>
                </a:cubicBezTo>
                <a:cubicBezTo>
                  <a:pt x="1824400" y="6414700"/>
                  <a:pt x="1628904" y="6415881"/>
                  <a:pt x="1336507" y="6421820"/>
                </a:cubicBezTo>
                <a:cubicBezTo>
                  <a:pt x="1044110" y="6427759"/>
                  <a:pt x="784975" y="6453775"/>
                  <a:pt x="327705" y="6421820"/>
                </a:cubicBezTo>
                <a:cubicBezTo>
                  <a:pt x="122769" y="6417142"/>
                  <a:pt x="-12343" y="6296758"/>
                  <a:pt x="0" y="6094115"/>
                </a:cubicBezTo>
                <a:cubicBezTo>
                  <a:pt x="-5216" y="5778670"/>
                  <a:pt x="22436" y="5568599"/>
                  <a:pt x="0" y="5338075"/>
                </a:cubicBezTo>
                <a:cubicBezTo>
                  <a:pt x="-22436" y="5107551"/>
                  <a:pt x="10432" y="4885978"/>
                  <a:pt x="0" y="4639698"/>
                </a:cubicBezTo>
                <a:cubicBezTo>
                  <a:pt x="-10432" y="4393418"/>
                  <a:pt x="17983" y="4131017"/>
                  <a:pt x="0" y="3998986"/>
                </a:cubicBezTo>
                <a:cubicBezTo>
                  <a:pt x="-17983" y="3866955"/>
                  <a:pt x="4366" y="3473336"/>
                  <a:pt x="0" y="3300610"/>
                </a:cubicBezTo>
                <a:cubicBezTo>
                  <a:pt x="-4366" y="3127884"/>
                  <a:pt x="23600" y="2878438"/>
                  <a:pt x="0" y="2544569"/>
                </a:cubicBezTo>
                <a:cubicBezTo>
                  <a:pt x="-23600" y="2210700"/>
                  <a:pt x="-20485" y="2146222"/>
                  <a:pt x="0" y="1788529"/>
                </a:cubicBezTo>
                <a:cubicBezTo>
                  <a:pt x="20485" y="1430836"/>
                  <a:pt x="-11727" y="1337468"/>
                  <a:pt x="0" y="1205481"/>
                </a:cubicBezTo>
                <a:cubicBezTo>
                  <a:pt x="11727" y="1073494"/>
                  <a:pt x="34505" y="724359"/>
                  <a:pt x="0" y="327705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21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81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3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7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143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0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6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90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86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302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00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964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9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06E1E8-66DD-7CE7-4576-7AAA946D20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9A5913B-0A7D-C081-E529-6AD24B589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A7855C-C5BB-DC8D-CC59-7D85DD144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B260E2-47C0-B614-656D-7AA771C99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5E0098-EFAA-725F-74B7-501F2815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953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319B4D-6017-5B80-2BCD-02638B1D3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232902-4184-4CC0-96C2-CF079B6C0D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AD9051-F5E2-91FF-2BE9-B8DABCE3A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886DAF-4EFB-63C6-4E7C-C0CCF2FF6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9CD047-A64D-236C-F83C-B933A0283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213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329997-0A3F-2D5A-0657-297C24804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0594C9C-E8E6-BF3A-F971-E982F2F9A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E39B5E-C46E-98DA-3EA4-D939E6346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418F13-4A40-E630-4D27-6E82A0A2D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2CACB3-6B2A-DBDF-8513-7CBD9D799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78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7A6E5B8-A247-86F8-3DAE-CAA8D2909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1986109-4AB3-0312-3C7B-9876F6B9E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D1FDF4-96DF-FC5C-7D18-6B8E3D33C3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BC1405-054F-8E5C-00C8-1BED0E56BE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820B5E-67BF-95DD-F9C4-BBD7F56AA2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43294D5-082B-F3FA-B695-2EF210F67C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ACF8170-E556-6057-DA33-713BF8D18C00}"/>
              </a:ext>
            </a:extLst>
          </p:cNvPr>
          <p:cNvSpPr/>
          <p:nvPr userDrawn="1"/>
        </p:nvSpPr>
        <p:spPr>
          <a:xfrm>
            <a:off x="325821" y="199697"/>
            <a:ext cx="11561379" cy="6421820"/>
          </a:xfrm>
          <a:custGeom>
            <a:avLst/>
            <a:gdLst>
              <a:gd name="connsiteX0" fmla="*/ 0 w 11561379"/>
              <a:gd name="connsiteY0" fmla="*/ 327705 h 6421820"/>
              <a:gd name="connsiteX1" fmla="*/ 327705 w 11561379"/>
              <a:gd name="connsiteY1" fmla="*/ 0 h 6421820"/>
              <a:gd name="connsiteX2" fmla="*/ 791209 w 11561379"/>
              <a:gd name="connsiteY2" fmla="*/ 0 h 6421820"/>
              <a:gd name="connsiteX3" fmla="*/ 1145653 w 11561379"/>
              <a:gd name="connsiteY3" fmla="*/ 0 h 6421820"/>
              <a:gd name="connsiteX4" fmla="*/ 1500097 w 11561379"/>
              <a:gd name="connsiteY4" fmla="*/ 0 h 6421820"/>
              <a:gd name="connsiteX5" fmla="*/ 1963600 w 11561379"/>
              <a:gd name="connsiteY5" fmla="*/ 0 h 6421820"/>
              <a:gd name="connsiteX6" fmla="*/ 2645223 w 11561379"/>
              <a:gd name="connsiteY6" fmla="*/ 0 h 6421820"/>
              <a:gd name="connsiteX7" fmla="*/ 3217787 w 11561379"/>
              <a:gd name="connsiteY7" fmla="*/ 0 h 6421820"/>
              <a:gd name="connsiteX8" fmla="*/ 3899410 w 11561379"/>
              <a:gd name="connsiteY8" fmla="*/ 0 h 6421820"/>
              <a:gd name="connsiteX9" fmla="*/ 4690093 w 11561379"/>
              <a:gd name="connsiteY9" fmla="*/ 0 h 6421820"/>
              <a:gd name="connsiteX10" fmla="*/ 5480775 w 11561379"/>
              <a:gd name="connsiteY10" fmla="*/ 0 h 6421820"/>
              <a:gd name="connsiteX11" fmla="*/ 6053339 w 11561379"/>
              <a:gd name="connsiteY11" fmla="*/ 0 h 6421820"/>
              <a:gd name="connsiteX12" fmla="*/ 6844021 w 11561379"/>
              <a:gd name="connsiteY12" fmla="*/ 0 h 6421820"/>
              <a:gd name="connsiteX13" fmla="*/ 7743764 w 11561379"/>
              <a:gd name="connsiteY13" fmla="*/ 0 h 6421820"/>
              <a:gd name="connsiteX14" fmla="*/ 8643506 w 11561379"/>
              <a:gd name="connsiteY14" fmla="*/ 0 h 6421820"/>
              <a:gd name="connsiteX15" fmla="*/ 8997950 w 11561379"/>
              <a:gd name="connsiteY15" fmla="*/ 0 h 6421820"/>
              <a:gd name="connsiteX16" fmla="*/ 9352394 w 11561379"/>
              <a:gd name="connsiteY16" fmla="*/ 0 h 6421820"/>
              <a:gd name="connsiteX17" fmla="*/ 10034017 w 11561379"/>
              <a:gd name="connsiteY17" fmla="*/ 0 h 6421820"/>
              <a:gd name="connsiteX18" fmla="*/ 10497521 w 11561379"/>
              <a:gd name="connsiteY18" fmla="*/ 0 h 6421820"/>
              <a:gd name="connsiteX19" fmla="*/ 11233674 w 11561379"/>
              <a:gd name="connsiteY19" fmla="*/ 0 h 6421820"/>
              <a:gd name="connsiteX20" fmla="*/ 11561379 w 11561379"/>
              <a:gd name="connsiteY20" fmla="*/ 327705 h 6421820"/>
              <a:gd name="connsiteX21" fmla="*/ 11561379 w 11561379"/>
              <a:gd name="connsiteY21" fmla="*/ 1026081 h 6421820"/>
              <a:gd name="connsiteX22" fmla="*/ 11561379 w 11561379"/>
              <a:gd name="connsiteY22" fmla="*/ 1551465 h 6421820"/>
              <a:gd name="connsiteX23" fmla="*/ 11561379 w 11561379"/>
              <a:gd name="connsiteY23" fmla="*/ 2134513 h 6421820"/>
              <a:gd name="connsiteX24" fmla="*/ 11561379 w 11561379"/>
              <a:gd name="connsiteY24" fmla="*/ 2775226 h 6421820"/>
              <a:gd name="connsiteX25" fmla="*/ 11561379 w 11561379"/>
              <a:gd name="connsiteY25" fmla="*/ 3300610 h 6421820"/>
              <a:gd name="connsiteX26" fmla="*/ 11561379 w 11561379"/>
              <a:gd name="connsiteY26" fmla="*/ 3883658 h 6421820"/>
              <a:gd name="connsiteX27" fmla="*/ 11561379 w 11561379"/>
              <a:gd name="connsiteY27" fmla="*/ 4351378 h 6421820"/>
              <a:gd name="connsiteX28" fmla="*/ 11561379 w 11561379"/>
              <a:gd name="connsiteY28" fmla="*/ 4934426 h 6421820"/>
              <a:gd name="connsiteX29" fmla="*/ 11561379 w 11561379"/>
              <a:gd name="connsiteY29" fmla="*/ 6094115 h 6421820"/>
              <a:gd name="connsiteX30" fmla="*/ 11233674 w 11561379"/>
              <a:gd name="connsiteY30" fmla="*/ 6421820 h 6421820"/>
              <a:gd name="connsiteX31" fmla="*/ 10442991 w 11561379"/>
              <a:gd name="connsiteY31" fmla="*/ 6421820 h 6421820"/>
              <a:gd name="connsiteX32" fmla="*/ 9543249 w 11561379"/>
              <a:gd name="connsiteY32" fmla="*/ 6421820 h 6421820"/>
              <a:gd name="connsiteX33" fmla="*/ 8643506 w 11561379"/>
              <a:gd name="connsiteY33" fmla="*/ 6421820 h 6421820"/>
              <a:gd name="connsiteX34" fmla="*/ 8070943 w 11561379"/>
              <a:gd name="connsiteY34" fmla="*/ 6421820 h 6421820"/>
              <a:gd name="connsiteX35" fmla="*/ 7171201 w 11561379"/>
              <a:gd name="connsiteY35" fmla="*/ 6421820 h 6421820"/>
              <a:gd name="connsiteX36" fmla="*/ 6598637 w 11561379"/>
              <a:gd name="connsiteY36" fmla="*/ 6421820 h 6421820"/>
              <a:gd name="connsiteX37" fmla="*/ 5807954 w 11561379"/>
              <a:gd name="connsiteY37" fmla="*/ 6421820 h 6421820"/>
              <a:gd name="connsiteX38" fmla="*/ 5126331 w 11561379"/>
              <a:gd name="connsiteY38" fmla="*/ 6421820 h 6421820"/>
              <a:gd name="connsiteX39" fmla="*/ 4771887 w 11561379"/>
              <a:gd name="connsiteY39" fmla="*/ 6421820 h 6421820"/>
              <a:gd name="connsiteX40" fmla="*/ 4417443 w 11561379"/>
              <a:gd name="connsiteY40" fmla="*/ 6421820 h 6421820"/>
              <a:gd name="connsiteX41" fmla="*/ 3735820 w 11561379"/>
              <a:gd name="connsiteY41" fmla="*/ 6421820 h 6421820"/>
              <a:gd name="connsiteX42" fmla="*/ 3054197 w 11561379"/>
              <a:gd name="connsiteY42" fmla="*/ 6421820 h 6421820"/>
              <a:gd name="connsiteX43" fmla="*/ 2699753 w 11561379"/>
              <a:gd name="connsiteY43" fmla="*/ 6421820 h 6421820"/>
              <a:gd name="connsiteX44" fmla="*/ 2127190 w 11561379"/>
              <a:gd name="connsiteY44" fmla="*/ 6421820 h 6421820"/>
              <a:gd name="connsiteX45" fmla="*/ 1554627 w 11561379"/>
              <a:gd name="connsiteY45" fmla="*/ 6421820 h 6421820"/>
              <a:gd name="connsiteX46" fmla="*/ 1091123 w 11561379"/>
              <a:gd name="connsiteY46" fmla="*/ 6421820 h 6421820"/>
              <a:gd name="connsiteX47" fmla="*/ 327705 w 11561379"/>
              <a:gd name="connsiteY47" fmla="*/ 6421820 h 6421820"/>
              <a:gd name="connsiteX48" fmla="*/ 0 w 11561379"/>
              <a:gd name="connsiteY48" fmla="*/ 6094115 h 6421820"/>
              <a:gd name="connsiteX49" fmla="*/ 0 w 11561379"/>
              <a:gd name="connsiteY49" fmla="*/ 5453403 h 6421820"/>
              <a:gd name="connsiteX50" fmla="*/ 0 w 11561379"/>
              <a:gd name="connsiteY50" fmla="*/ 4812691 h 6421820"/>
              <a:gd name="connsiteX51" fmla="*/ 0 w 11561379"/>
              <a:gd name="connsiteY51" fmla="*/ 4114314 h 6421820"/>
              <a:gd name="connsiteX52" fmla="*/ 0 w 11561379"/>
              <a:gd name="connsiteY52" fmla="*/ 3531266 h 6421820"/>
              <a:gd name="connsiteX53" fmla="*/ 0 w 11561379"/>
              <a:gd name="connsiteY53" fmla="*/ 2775226 h 6421820"/>
              <a:gd name="connsiteX54" fmla="*/ 0 w 11561379"/>
              <a:gd name="connsiteY54" fmla="*/ 2019185 h 6421820"/>
              <a:gd name="connsiteX55" fmla="*/ 0 w 11561379"/>
              <a:gd name="connsiteY55" fmla="*/ 1378473 h 6421820"/>
              <a:gd name="connsiteX56" fmla="*/ 0 w 11561379"/>
              <a:gd name="connsiteY56" fmla="*/ 910753 h 6421820"/>
              <a:gd name="connsiteX57" fmla="*/ 0 w 11561379"/>
              <a:gd name="connsiteY57" fmla="*/ 327705 h 6421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561379" h="6421820" fill="none" extrusionOk="0">
                <a:moveTo>
                  <a:pt x="0" y="327705"/>
                </a:moveTo>
                <a:cubicBezTo>
                  <a:pt x="43620" y="137473"/>
                  <a:pt x="151076" y="10967"/>
                  <a:pt x="327705" y="0"/>
                </a:cubicBezTo>
                <a:cubicBezTo>
                  <a:pt x="443018" y="19770"/>
                  <a:pt x="589339" y="-7774"/>
                  <a:pt x="791209" y="0"/>
                </a:cubicBezTo>
                <a:cubicBezTo>
                  <a:pt x="993079" y="7774"/>
                  <a:pt x="977763" y="-14670"/>
                  <a:pt x="1145653" y="0"/>
                </a:cubicBezTo>
                <a:cubicBezTo>
                  <a:pt x="1313543" y="14670"/>
                  <a:pt x="1368731" y="15156"/>
                  <a:pt x="1500097" y="0"/>
                </a:cubicBezTo>
                <a:cubicBezTo>
                  <a:pt x="1631463" y="-15156"/>
                  <a:pt x="1814884" y="8104"/>
                  <a:pt x="1963600" y="0"/>
                </a:cubicBezTo>
                <a:cubicBezTo>
                  <a:pt x="2112316" y="-8104"/>
                  <a:pt x="2402803" y="-28584"/>
                  <a:pt x="2645223" y="0"/>
                </a:cubicBezTo>
                <a:cubicBezTo>
                  <a:pt x="2887643" y="28584"/>
                  <a:pt x="3059507" y="-7340"/>
                  <a:pt x="3217787" y="0"/>
                </a:cubicBezTo>
                <a:cubicBezTo>
                  <a:pt x="3376067" y="7340"/>
                  <a:pt x="3645068" y="24565"/>
                  <a:pt x="3899410" y="0"/>
                </a:cubicBezTo>
                <a:cubicBezTo>
                  <a:pt x="4153752" y="-24565"/>
                  <a:pt x="4319249" y="-22195"/>
                  <a:pt x="4690093" y="0"/>
                </a:cubicBezTo>
                <a:cubicBezTo>
                  <a:pt x="5060937" y="22195"/>
                  <a:pt x="5254470" y="-16765"/>
                  <a:pt x="5480775" y="0"/>
                </a:cubicBezTo>
                <a:cubicBezTo>
                  <a:pt x="5707080" y="16765"/>
                  <a:pt x="5885736" y="979"/>
                  <a:pt x="6053339" y="0"/>
                </a:cubicBezTo>
                <a:cubicBezTo>
                  <a:pt x="6220942" y="-979"/>
                  <a:pt x="6650717" y="8658"/>
                  <a:pt x="6844021" y="0"/>
                </a:cubicBezTo>
                <a:cubicBezTo>
                  <a:pt x="7037325" y="-8658"/>
                  <a:pt x="7527009" y="537"/>
                  <a:pt x="7743764" y="0"/>
                </a:cubicBezTo>
                <a:cubicBezTo>
                  <a:pt x="7960519" y="-537"/>
                  <a:pt x="8320293" y="-43508"/>
                  <a:pt x="8643506" y="0"/>
                </a:cubicBezTo>
                <a:cubicBezTo>
                  <a:pt x="8966719" y="43508"/>
                  <a:pt x="8828695" y="1111"/>
                  <a:pt x="8997950" y="0"/>
                </a:cubicBezTo>
                <a:cubicBezTo>
                  <a:pt x="9167205" y="-1111"/>
                  <a:pt x="9217588" y="-17456"/>
                  <a:pt x="9352394" y="0"/>
                </a:cubicBezTo>
                <a:cubicBezTo>
                  <a:pt x="9487200" y="17456"/>
                  <a:pt x="9877613" y="32194"/>
                  <a:pt x="10034017" y="0"/>
                </a:cubicBezTo>
                <a:cubicBezTo>
                  <a:pt x="10190421" y="-32194"/>
                  <a:pt x="10365705" y="-18152"/>
                  <a:pt x="10497521" y="0"/>
                </a:cubicBezTo>
                <a:cubicBezTo>
                  <a:pt x="10629337" y="18152"/>
                  <a:pt x="11048988" y="15746"/>
                  <a:pt x="11233674" y="0"/>
                </a:cubicBezTo>
                <a:cubicBezTo>
                  <a:pt x="11421509" y="-33282"/>
                  <a:pt x="11593909" y="131365"/>
                  <a:pt x="11561379" y="327705"/>
                </a:cubicBezTo>
                <a:cubicBezTo>
                  <a:pt x="11537219" y="499425"/>
                  <a:pt x="11569235" y="817267"/>
                  <a:pt x="11561379" y="1026081"/>
                </a:cubicBezTo>
                <a:cubicBezTo>
                  <a:pt x="11553523" y="1234895"/>
                  <a:pt x="11582240" y="1445379"/>
                  <a:pt x="11561379" y="1551465"/>
                </a:cubicBezTo>
                <a:cubicBezTo>
                  <a:pt x="11540518" y="1657551"/>
                  <a:pt x="11540175" y="1940560"/>
                  <a:pt x="11561379" y="2134513"/>
                </a:cubicBezTo>
                <a:cubicBezTo>
                  <a:pt x="11582583" y="2328466"/>
                  <a:pt x="11575903" y="2616382"/>
                  <a:pt x="11561379" y="2775226"/>
                </a:cubicBezTo>
                <a:cubicBezTo>
                  <a:pt x="11546855" y="2934070"/>
                  <a:pt x="11572708" y="3039118"/>
                  <a:pt x="11561379" y="3300610"/>
                </a:cubicBezTo>
                <a:cubicBezTo>
                  <a:pt x="11550050" y="3562102"/>
                  <a:pt x="11559915" y="3685936"/>
                  <a:pt x="11561379" y="3883658"/>
                </a:cubicBezTo>
                <a:cubicBezTo>
                  <a:pt x="11562843" y="4081380"/>
                  <a:pt x="11541367" y="4127944"/>
                  <a:pt x="11561379" y="4351378"/>
                </a:cubicBezTo>
                <a:cubicBezTo>
                  <a:pt x="11581391" y="4574812"/>
                  <a:pt x="11590036" y="4776140"/>
                  <a:pt x="11561379" y="4934426"/>
                </a:cubicBezTo>
                <a:cubicBezTo>
                  <a:pt x="11532722" y="5092712"/>
                  <a:pt x="11568970" y="5838087"/>
                  <a:pt x="11561379" y="6094115"/>
                </a:cubicBezTo>
                <a:cubicBezTo>
                  <a:pt x="11581081" y="6274602"/>
                  <a:pt x="11373338" y="6436766"/>
                  <a:pt x="11233674" y="6421820"/>
                </a:cubicBezTo>
                <a:cubicBezTo>
                  <a:pt x="10945885" y="6451621"/>
                  <a:pt x="10637297" y="6404532"/>
                  <a:pt x="10442991" y="6421820"/>
                </a:cubicBezTo>
                <a:cubicBezTo>
                  <a:pt x="10248685" y="6439108"/>
                  <a:pt x="9938136" y="6408219"/>
                  <a:pt x="9543249" y="6421820"/>
                </a:cubicBezTo>
                <a:cubicBezTo>
                  <a:pt x="9148362" y="6435421"/>
                  <a:pt x="8899453" y="6436855"/>
                  <a:pt x="8643506" y="6421820"/>
                </a:cubicBezTo>
                <a:cubicBezTo>
                  <a:pt x="8387559" y="6406785"/>
                  <a:pt x="8242612" y="6394810"/>
                  <a:pt x="8070943" y="6421820"/>
                </a:cubicBezTo>
                <a:cubicBezTo>
                  <a:pt x="7899274" y="6448830"/>
                  <a:pt x="7553565" y="6425823"/>
                  <a:pt x="7171201" y="6421820"/>
                </a:cubicBezTo>
                <a:cubicBezTo>
                  <a:pt x="6788837" y="6417817"/>
                  <a:pt x="6860294" y="6412588"/>
                  <a:pt x="6598637" y="6421820"/>
                </a:cubicBezTo>
                <a:cubicBezTo>
                  <a:pt x="6336980" y="6431052"/>
                  <a:pt x="6103062" y="6449792"/>
                  <a:pt x="5807954" y="6421820"/>
                </a:cubicBezTo>
                <a:cubicBezTo>
                  <a:pt x="5512846" y="6393848"/>
                  <a:pt x="5459256" y="6391422"/>
                  <a:pt x="5126331" y="6421820"/>
                </a:cubicBezTo>
                <a:cubicBezTo>
                  <a:pt x="4793406" y="6452218"/>
                  <a:pt x="4920610" y="6433861"/>
                  <a:pt x="4771887" y="6421820"/>
                </a:cubicBezTo>
                <a:cubicBezTo>
                  <a:pt x="4623164" y="6409779"/>
                  <a:pt x="4534883" y="6427533"/>
                  <a:pt x="4417443" y="6421820"/>
                </a:cubicBezTo>
                <a:cubicBezTo>
                  <a:pt x="4300003" y="6416107"/>
                  <a:pt x="4032219" y="6408126"/>
                  <a:pt x="3735820" y="6421820"/>
                </a:cubicBezTo>
                <a:cubicBezTo>
                  <a:pt x="3439421" y="6435514"/>
                  <a:pt x="3260432" y="6431397"/>
                  <a:pt x="3054197" y="6421820"/>
                </a:cubicBezTo>
                <a:cubicBezTo>
                  <a:pt x="2847962" y="6412243"/>
                  <a:pt x="2800610" y="6413526"/>
                  <a:pt x="2699753" y="6421820"/>
                </a:cubicBezTo>
                <a:cubicBezTo>
                  <a:pt x="2598896" y="6430114"/>
                  <a:pt x="2331953" y="6447837"/>
                  <a:pt x="2127190" y="6421820"/>
                </a:cubicBezTo>
                <a:cubicBezTo>
                  <a:pt x="1922427" y="6395803"/>
                  <a:pt x="1715104" y="6421195"/>
                  <a:pt x="1554627" y="6421820"/>
                </a:cubicBezTo>
                <a:cubicBezTo>
                  <a:pt x="1394150" y="6422445"/>
                  <a:pt x="1213798" y="6416541"/>
                  <a:pt x="1091123" y="6421820"/>
                </a:cubicBezTo>
                <a:cubicBezTo>
                  <a:pt x="968448" y="6427099"/>
                  <a:pt x="641457" y="6407670"/>
                  <a:pt x="327705" y="6421820"/>
                </a:cubicBezTo>
                <a:cubicBezTo>
                  <a:pt x="141187" y="6428764"/>
                  <a:pt x="29826" y="6308046"/>
                  <a:pt x="0" y="6094115"/>
                </a:cubicBezTo>
                <a:cubicBezTo>
                  <a:pt x="12088" y="5838909"/>
                  <a:pt x="-1890" y="5607612"/>
                  <a:pt x="0" y="5453403"/>
                </a:cubicBezTo>
                <a:cubicBezTo>
                  <a:pt x="1890" y="5299194"/>
                  <a:pt x="9170" y="5115253"/>
                  <a:pt x="0" y="4812691"/>
                </a:cubicBezTo>
                <a:cubicBezTo>
                  <a:pt x="-9170" y="4510129"/>
                  <a:pt x="-20471" y="4426394"/>
                  <a:pt x="0" y="4114314"/>
                </a:cubicBezTo>
                <a:cubicBezTo>
                  <a:pt x="20471" y="3802234"/>
                  <a:pt x="6842" y="3712143"/>
                  <a:pt x="0" y="3531266"/>
                </a:cubicBezTo>
                <a:cubicBezTo>
                  <a:pt x="-6842" y="3350389"/>
                  <a:pt x="-2239" y="3080527"/>
                  <a:pt x="0" y="2775226"/>
                </a:cubicBezTo>
                <a:cubicBezTo>
                  <a:pt x="2239" y="2469925"/>
                  <a:pt x="16423" y="2384996"/>
                  <a:pt x="0" y="2019185"/>
                </a:cubicBezTo>
                <a:cubicBezTo>
                  <a:pt x="-16423" y="1653374"/>
                  <a:pt x="29620" y="1576958"/>
                  <a:pt x="0" y="1378473"/>
                </a:cubicBezTo>
                <a:cubicBezTo>
                  <a:pt x="-29620" y="1179988"/>
                  <a:pt x="-3670" y="1047617"/>
                  <a:pt x="0" y="910753"/>
                </a:cubicBezTo>
                <a:cubicBezTo>
                  <a:pt x="3670" y="773889"/>
                  <a:pt x="7778" y="521330"/>
                  <a:pt x="0" y="327705"/>
                </a:cubicBezTo>
                <a:close/>
              </a:path>
              <a:path w="11561379" h="6421820" stroke="0" extrusionOk="0">
                <a:moveTo>
                  <a:pt x="0" y="327705"/>
                </a:moveTo>
                <a:cubicBezTo>
                  <a:pt x="-8268" y="164087"/>
                  <a:pt x="172546" y="6549"/>
                  <a:pt x="327705" y="0"/>
                </a:cubicBezTo>
                <a:cubicBezTo>
                  <a:pt x="508274" y="18536"/>
                  <a:pt x="580016" y="7349"/>
                  <a:pt x="791209" y="0"/>
                </a:cubicBezTo>
                <a:cubicBezTo>
                  <a:pt x="1002402" y="-7349"/>
                  <a:pt x="1091844" y="-12891"/>
                  <a:pt x="1363772" y="0"/>
                </a:cubicBezTo>
                <a:cubicBezTo>
                  <a:pt x="1635700" y="12891"/>
                  <a:pt x="1877242" y="-41066"/>
                  <a:pt x="2263514" y="0"/>
                </a:cubicBezTo>
                <a:cubicBezTo>
                  <a:pt x="2649786" y="41066"/>
                  <a:pt x="2763021" y="-27262"/>
                  <a:pt x="3054197" y="0"/>
                </a:cubicBezTo>
                <a:cubicBezTo>
                  <a:pt x="3345373" y="27262"/>
                  <a:pt x="3646860" y="-41593"/>
                  <a:pt x="3953940" y="0"/>
                </a:cubicBezTo>
                <a:cubicBezTo>
                  <a:pt x="4261020" y="41593"/>
                  <a:pt x="4252187" y="-3315"/>
                  <a:pt x="4417443" y="0"/>
                </a:cubicBezTo>
                <a:cubicBezTo>
                  <a:pt x="4582699" y="3315"/>
                  <a:pt x="4784149" y="18844"/>
                  <a:pt x="4990007" y="0"/>
                </a:cubicBezTo>
                <a:cubicBezTo>
                  <a:pt x="5195865" y="-18844"/>
                  <a:pt x="5535988" y="21381"/>
                  <a:pt x="5780690" y="0"/>
                </a:cubicBezTo>
                <a:cubicBezTo>
                  <a:pt x="6025392" y="-21381"/>
                  <a:pt x="6050675" y="-17006"/>
                  <a:pt x="6135133" y="0"/>
                </a:cubicBezTo>
                <a:cubicBezTo>
                  <a:pt x="6219591" y="17006"/>
                  <a:pt x="6396413" y="13915"/>
                  <a:pt x="6598637" y="0"/>
                </a:cubicBezTo>
                <a:cubicBezTo>
                  <a:pt x="6800861" y="-13915"/>
                  <a:pt x="7257080" y="10482"/>
                  <a:pt x="7498380" y="0"/>
                </a:cubicBezTo>
                <a:cubicBezTo>
                  <a:pt x="7739680" y="-10482"/>
                  <a:pt x="7742112" y="16883"/>
                  <a:pt x="7852824" y="0"/>
                </a:cubicBezTo>
                <a:cubicBezTo>
                  <a:pt x="7963536" y="-16883"/>
                  <a:pt x="8373289" y="8217"/>
                  <a:pt x="8534447" y="0"/>
                </a:cubicBezTo>
                <a:cubicBezTo>
                  <a:pt x="8695605" y="-8217"/>
                  <a:pt x="8827943" y="-11642"/>
                  <a:pt x="8997950" y="0"/>
                </a:cubicBezTo>
                <a:cubicBezTo>
                  <a:pt x="9167957" y="11642"/>
                  <a:pt x="9450353" y="-14174"/>
                  <a:pt x="9788633" y="0"/>
                </a:cubicBezTo>
                <a:cubicBezTo>
                  <a:pt x="10126913" y="14174"/>
                  <a:pt x="10853144" y="40337"/>
                  <a:pt x="11233674" y="0"/>
                </a:cubicBezTo>
                <a:cubicBezTo>
                  <a:pt x="11413634" y="37630"/>
                  <a:pt x="11564588" y="161270"/>
                  <a:pt x="11561379" y="327705"/>
                </a:cubicBezTo>
                <a:cubicBezTo>
                  <a:pt x="11562357" y="610771"/>
                  <a:pt x="11560363" y="699747"/>
                  <a:pt x="11561379" y="1026081"/>
                </a:cubicBezTo>
                <a:cubicBezTo>
                  <a:pt x="11562395" y="1352415"/>
                  <a:pt x="11545988" y="1383710"/>
                  <a:pt x="11561379" y="1609129"/>
                </a:cubicBezTo>
                <a:cubicBezTo>
                  <a:pt x="11576770" y="1834548"/>
                  <a:pt x="11579676" y="1883223"/>
                  <a:pt x="11561379" y="2134513"/>
                </a:cubicBezTo>
                <a:cubicBezTo>
                  <a:pt x="11543082" y="2385803"/>
                  <a:pt x="11576821" y="2503710"/>
                  <a:pt x="11561379" y="2659897"/>
                </a:cubicBezTo>
                <a:cubicBezTo>
                  <a:pt x="11545937" y="2816084"/>
                  <a:pt x="11536672" y="3077275"/>
                  <a:pt x="11561379" y="3185282"/>
                </a:cubicBezTo>
                <a:cubicBezTo>
                  <a:pt x="11586086" y="3293290"/>
                  <a:pt x="11534489" y="3571623"/>
                  <a:pt x="11561379" y="3768330"/>
                </a:cubicBezTo>
                <a:cubicBezTo>
                  <a:pt x="11588269" y="3965037"/>
                  <a:pt x="11562620" y="4213081"/>
                  <a:pt x="11561379" y="4351378"/>
                </a:cubicBezTo>
                <a:cubicBezTo>
                  <a:pt x="11560138" y="4489675"/>
                  <a:pt x="11584618" y="4789598"/>
                  <a:pt x="11561379" y="4934426"/>
                </a:cubicBezTo>
                <a:cubicBezTo>
                  <a:pt x="11538140" y="5079254"/>
                  <a:pt x="11543589" y="5645993"/>
                  <a:pt x="11561379" y="6094115"/>
                </a:cubicBezTo>
                <a:cubicBezTo>
                  <a:pt x="11564190" y="6316156"/>
                  <a:pt x="11432095" y="6400495"/>
                  <a:pt x="11233674" y="6421820"/>
                </a:cubicBezTo>
                <a:cubicBezTo>
                  <a:pt x="11111522" y="6417786"/>
                  <a:pt x="11015069" y="6423711"/>
                  <a:pt x="10879230" y="6421820"/>
                </a:cubicBezTo>
                <a:cubicBezTo>
                  <a:pt x="10743391" y="6419929"/>
                  <a:pt x="10260173" y="6413818"/>
                  <a:pt x="9979488" y="6421820"/>
                </a:cubicBezTo>
                <a:cubicBezTo>
                  <a:pt x="9698803" y="6429822"/>
                  <a:pt x="9741663" y="6422695"/>
                  <a:pt x="9625044" y="6421820"/>
                </a:cubicBezTo>
                <a:cubicBezTo>
                  <a:pt x="9508425" y="6420945"/>
                  <a:pt x="9167338" y="6402652"/>
                  <a:pt x="8834361" y="6421820"/>
                </a:cubicBezTo>
                <a:cubicBezTo>
                  <a:pt x="8501384" y="6440988"/>
                  <a:pt x="8202674" y="6419311"/>
                  <a:pt x="8043678" y="6421820"/>
                </a:cubicBezTo>
                <a:cubicBezTo>
                  <a:pt x="7884682" y="6424329"/>
                  <a:pt x="7474507" y="6415208"/>
                  <a:pt x="7252995" y="6421820"/>
                </a:cubicBezTo>
                <a:cubicBezTo>
                  <a:pt x="7031483" y="6428432"/>
                  <a:pt x="6966498" y="6416327"/>
                  <a:pt x="6680432" y="6421820"/>
                </a:cubicBezTo>
                <a:cubicBezTo>
                  <a:pt x="6394366" y="6427313"/>
                  <a:pt x="6237731" y="6448702"/>
                  <a:pt x="5998809" y="6421820"/>
                </a:cubicBezTo>
                <a:cubicBezTo>
                  <a:pt x="5759887" y="6394938"/>
                  <a:pt x="5780401" y="6432653"/>
                  <a:pt x="5644365" y="6421820"/>
                </a:cubicBezTo>
                <a:cubicBezTo>
                  <a:pt x="5508329" y="6410987"/>
                  <a:pt x="5446417" y="6423506"/>
                  <a:pt x="5289921" y="6421820"/>
                </a:cubicBezTo>
                <a:cubicBezTo>
                  <a:pt x="5133425" y="6420134"/>
                  <a:pt x="4781417" y="6386237"/>
                  <a:pt x="4390178" y="6421820"/>
                </a:cubicBezTo>
                <a:cubicBezTo>
                  <a:pt x="3998939" y="6457403"/>
                  <a:pt x="3932423" y="6399727"/>
                  <a:pt x="3817615" y="6421820"/>
                </a:cubicBezTo>
                <a:cubicBezTo>
                  <a:pt x="3702807" y="6443913"/>
                  <a:pt x="3206611" y="6391111"/>
                  <a:pt x="2917873" y="6421820"/>
                </a:cubicBezTo>
                <a:cubicBezTo>
                  <a:pt x="2629135" y="6452529"/>
                  <a:pt x="2211860" y="6428940"/>
                  <a:pt x="2018130" y="6421820"/>
                </a:cubicBezTo>
                <a:cubicBezTo>
                  <a:pt x="1824400" y="6414700"/>
                  <a:pt x="1628904" y="6415881"/>
                  <a:pt x="1336507" y="6421820"/>
                </a:cubicBezTo>
                <a:cubicBezTo>
                  <a:pt x="1044110" y="6427759"/>
                  <a:pt x="784975" y="6453775"/>
                  <a:pt x="327705" y="6421820"/>
                </a:cubicBezTo>
                <a:cubicBezTo>
                  <a:pt x="122769" y="6417142"/>
                  <a:pt x="-12343" y="6296758"/>
                  <a:pt x="0" y="6094115"/>
                </a:cubicBezTo>
                <a:cubicBezTo>
                  <a:pt x="-5216" y="5778670"/>
                  <a:pt x="22436" y="5568599"/>
                  <a:pt x="0" y="5338075"/>
                </a:cubicBezTo>
                <a:cubicBezTo>
                  <a:pt x="-22436" y="5107551"/>
                  <a:pt x="10432" y="4885978"/>
                  <a:pt x="0" y="4639698"/>
                </a:cubicBezTo>
                <a:cubicBezTo>
                  <a:pt x="-10432" y="4393418"/>
                  <a:pt x="17983" y="4131017"/>
                  <a:pt x="0" y="3998986"/>
                </a:cubicBezTo>
                <a:cubicBezTo>
                  <a:pt x="-17983" y="3866955"/>
                  <a:pt x="4366" y="3473336"/>
                  <a:pt x="0" y="3300610"/>
                </a:cubicBezTo>
                <a:cubicBezTo>
                  <a:pt x="-4366" y="3127884"/>
                  <a:pt x="23600" y="2878438"/>
                  <a:pt x="0" y="2544569"/>
                </a:cubicBezTo>
                <a:cubicBezTo>
                  <a:pt x="-23600" y="2210700"/>
                  <a:pt x="-20485" y="2146222"/>
                  <a:pt x="0" y="1788529"/>
                </a:cubicBezTo>
                <a:cubicBezTo>
                  <a:pt x="20485" y="1430836"/>
                  <a:pt x="-11727" y="1337468"/>
                  <a:pt x="0" y="1205481"/>
                </a:cubicBezTo>
                <a:cubicBezTo>
                  <a:pt x="11727" y="1073494"/>
                  <a:pt x="34505" y="724359"/>
                  <a:pt x="0" y="327705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99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962A70-E73C-4D41-59B5-85B25BC63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D8FDB3-C480-3708-C0DE-6D014A50B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CBC11C2-58E6-8854-5940-66EB2F49E8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F0602F-A4C0-FBE6-DCC0-29DBF78F1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F446B3-4981-24EB-1044-03C231A1C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8D8CF76-825E-8350-3145-A1E0C62A6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1211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A4E422-0E34-9490-CDA6-6EA0ABFF6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F07A464-7CD8-C97E-24B0-B61CE64A3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8CA9E5-19E7-83A8-D1EA-1013E583B9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4C6AD6D-926D-7E00-7653-67878CD9AE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C6D689A-2A8B-6B30-9FDE-F97E05488F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2656BCC-633B-2046-14EA-AB17532DE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8611196-6F53-9F11-2338-95C34E2C0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979A821-0063-AA02-46C0-616E88D3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998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97DB4B-ADAB-14B8-6A35-BFEA07D0F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293972F-18FB-2A48-A7A0-4E2F02A45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DDEFE0F-06B3-C6F9-5AEE-215CF61F8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07817AE-D256-5244-D9B2-7743352A0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23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EC75829-D5CC-7B30-C8BA-F671384A9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4DCE8A3-BEA5-1685-F424-03EB46B6A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AA4856C-7AAD-3B6A-5AB4-CEE8D5BF8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8691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E6B645-A8F4-7684-3F88-A02240DA7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DAA82A-A64A-0B54-A5B1-4FE85D2F2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D6C99F7-85F3-6E10-2EAF-108D67D7F6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690F4B3-334B-73EC-37FA-4A22F3412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B66C053-BB71-6B55-C994-8023981AC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F5EAE52-CFC7-D0B9-5DB5-ED749502F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714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E7231D-1230-EA0B-EC17-35846B12E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E738A26-F116-1A05-A740-829FCE71A3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1190854-0649-C178-E434-A5E81D84C6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EA72CAD-7D76-4A72-4084-0B4C0EB9F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349B557-7F30-29CC-B163-4C40DAF9E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B9E8FC-1302-1D5E-3ACC-B7A2DDAEB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4367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43DAC3-0456-E139-4B4B-C88073700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C76CD30-1D03-E4C8-4270-95E231FCBA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F7BD7F-6B05-F6A6-37CF-83F6DD42F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C3DA70D-1C7D-0019-D446-7A731390B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FF8F3E-C772-D0A9-4C26-0EB6669CB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449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AAC9B4D-D605-E275-EBC2-1DF8BB28E8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B88D6D3-FDCC-C7E5-3880-69A2421D3E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8B3188-FEAE-FD34-BF98-FB3317EAC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CD5261-6460-B2DE-AAD2-560B1AEA6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5E9D2D-ABAA-2D0F-3255-D248C3010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85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2026/4/29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87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C95DB81-3240-D8CC-3AE7-F85454AE5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0EFF778-5DF1-D000-74B3-B21483167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4AE6CEE-8E11-0962-8359-27331307B3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48DAD2-E553-27C1-0E57-4B16679139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31E92F-280B-0D8D-BDD3-94D9818723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00ECE41-1BF4-EFCD-203F-25C4186574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2BD6CC17-8479-D1A6-5BBB-F75AD2318C10}"/>
              </a:ext>
            </a:extLst>
          </p:cNvPr>
          <p:cNvSpPr/>
          <p:nvPr userDrawn="1"/>
        </p:nvSpPr>
        <p:spPr>
          <a:xfrm>
            <a:off x="325821" y="199697"/>
            <a:ext cx="11561379" cy="6421820"/>
          </a:xfrm>
          <a:custGeom>
            <a:avLst/>
            <a:gdLst>
              <a:gd name="connsiteX0" fmla="*/ 0 w 11561379"/>
              <a:gd name="connsiteY0" fmla="*/ 327705 h 6421820"/>
              <a:gd name="connsiteX1" fmla="*/ 327705 w 11561379"/>
              <a:gd name="connsiteY1" fmla="*/ 0 h 6421820"/>
              <a:gd name="connsiteX2" fmla="*/ 791209 w 11561379"/>
              <a:gd name="connsiteY2" fmla="*/ 0 h 6421820"/>
              <a:gd name="connsiteX3" fmla="*/ 1145653 w 11561379"/>
              <a:gd name="connsiteY3" fmla="*/ 0 h 6421820"/>
              <a:gd name="connsiteX4" fmla="*/ 1500097 w 11561379"/>
              <a:gd name="connsiteY4" fmla="*/ 0 h 6421820"/>
              <a:gd name="connsiteX5" fmla="*/ 1963600 w 11561379"/>
              <a:gd name="connsiteY5" fmla="*/ 0 h 6421820"/>
              <a:gd name="connsiteX6" fmla="*/ 2645223 w 11561379"/>
              <a:gd name="connsiteY6" fmla="*/ 0 h 6421820"/>
              <a:gd name="connsiteX7" fmla="*/ 3217787 w 11561379"/>
              <a:gd name="connsiteY7" fmla="*/ 0 h 6421820"/>
              <a:gd name="connsiteX8" fmla="*/ 3899410 w 11561379"/>
              <a:gd name="connsiteY8" fmla="*/ 0 h 6421820"/>
              <a:gd name="connsiteX9" fmla="*/ 4690093 w 11561379"/>
              <a:gd name="connsiteY9" fmla="*/ 0 h 6421820"/>
              <a:gd name="connsiteX10" fmla="*/ 5480775 w 11561379"/>
              <a:gd name="connsiteY10" fmla="*/ 0 h 6421820"/>
              <a:gd name="connsiteX11" fmla="*/ 6053339 w 11561379"/>
              <a:gd name="connsiteY11" fmla="*/ 0 h 6421820"/>
              <a:gd name="connsiteX12" fmla="*/ 6844021 w 11561379"/>
              <a:gd name="connsiteY12" fmla="*/ 0 h 6421820"/>
              <a:gd name="connsiteX13" fmla="*/ 7743764 w 11561379"/>
              <a:gd name="connsiteY13" fmla="*/ 0 h 6421820"/>
              <a:gd name="connsiteX14" fmla="*/ 8643506 w 11561379"/>
              <a:gd name="connsiteY14" fmla="*/ 0 h 6421820"/>
              <a:gd name="connsiteX15" fmla="*/ 8997950 w 11561379"/>
              <a:gd name="connsiteY15" fmla="*/ 0 h 6421820"/>
              <a:gd name="connsiteX16" fmla="*/ 9352394 w 11561379"/>
              <a:gd name="connsiteY16" fmla="*/ 0 h 6421820"/>
              <a:gd name="connsiteX17" fmla="*/ 10034017 w 11561379"/>
              <a:gd name="connsiteY17" fmla="*/ 0 h 6421820"/>
              <a:gd name="connsiteX18" fmla="*/ 10497521 w 11561379"/>
              <a:gd name="connsiteY18" fmla="*/ 0 h 6421820"/>
              <a:gd name="connsiteX19" fmla="*/ 11233674 w 11561379"/>
              <a:gd name="connsiteY19" fmla="*/ 0 h 6421820"/>
              <a:gd name="connsiteX20" fmla="*/ 11561379 w 11561379"/>
              <a:gd name="connsiteY20" fmla="*/ 327705 h 6421820"/>
              <a:gd name="connsiteX21" fmla="*/ 11561379 w 11561379"/>
              <a:gd name="connsiteY21" fmla="*/ 1026081 h 6421820"/>
              <a:gd name="connsiteX22" fmla="*/ 11561379 w 11561379"/>
              <a:gd name="connsiteY22" fmla="*/ 1551465 h 6421820"/>
              <a:gd name="connsiteX23" fmla="*/ 11561379 w 11561379"/>
              <a:gd name="connsiteY23" fmla="*/ 2134513 h 6421820"/>
              <a:gd name="connsiteX24" fmla="*/ 11561379 w 11561379"/>
              <a:gd name="connsiteY24" fmla="*/ 2775226 h 6421820"/>
              <a:gd name="connsiteX25" fmla="*/ 11561379 w 11561379"/>
              <a:gd name="connsiteY25" fmla="*/ 3300610 h 6421820"/>
              <a:gd name="connsiteX26" fmla="*/ 11561379 w 11561379"/>
              <a:gd name="connsiteY26" fmla="*/ 3883658 h 6421820"/>
              <a:gd name="connsiteX27" fmla="*/ 11561379 w 11561379"/>
              <a:gd name="connsiteY27" fmla="*/ 4351378 h 6421820"/>
              <a:gd name="connsiteX28" fmla="*/ 11561379 w 11561379"/>
              <a:gd name="connsiteY28" fmla="*/ 4934426 h 6421820"/>
              <a:gd name="connsiteX29" fmla="*/ 11561379 w 11561379"/>
              <a:gd name="connsiteY29" fmla="*/ 6094115 h 6421820"/>
              <a:gd name="connsiteX30" fmla="*/ 11233674 w 11561379"/>
              <a:gd name="connsiteY30" fmla="*/ 6421820 h 6421820"/>
              <a:gd name="connsiteX31" fmla="*/ 10442991 w 11561379"/>
              <a:gd name="connsiteY31" fmla="*/ 6421820 h 6421820"/>
              <a:gd name="connsiteX32" fmla="*/ 9543249 w 11561379"/>
              <a:gd name="connsiteY32" fmla="*/ 6421820 h 6421820"/>
              <a:gd name="connsiteX33" fmla="*/ 8643506 w 11561379"/>
              <a:gd name="connsiteY33" fmla="*/ 6421820 h 6421820"/>
              <a:gd name="connsiteX34" fmla="*/ 8070943 w 11561379"/>
              <a:gd name="connsiteY34" fmla="*/ 6421820 h 6421820"/>
              <a:gd name="connsiteX35" fmla="*/ 7171201 w 11561379"/>
              <a:gd name="connsiteY35" fmla="*/ 6421820 h 6421820"/>
              <a:gd name="connsiteX36" fmla="*/ 6598637 w 11561379"/>
              <a:gd name="connsiteY36" fmla="*/ 6421820 h 6421820"/>
              <a:gd name="connsiteX37" fmla="*/ 5807954 w 11561379"/>
              <a:gd name="connsiteY37" fmla="*/ 6421820 h 6421820"/>
              <a:gd name="connsiteX38" fmla="*/ 5126331 w 11561379"/>
              <a:gd name="connsiteY38" fmla="*/ 6421820 h 6421820"/>
              <a:gd name="connsiteX39" fmla="*/ 4771887 w 11561379"/>
              <a:gd name="connsiteY39" fmla="*/ 6421820 h 6421820"/>
              <a:gd name="connsiteX40" fmla="*/ 4417443 w 11561379"/>
              <a:gd name="connsiteY40" fmla="*/ 6421820 h 6421820"/>
              <a:gd name="connsiteX41" fmla="*/ 3735820 w 11561379"/>
              <a:gd name="connsiteY41" fmla="*/ 6421820 h 6421820"/>
              <a:gd name="connsiteX42" fmla="*/ 3054197 w 11561379"/>
              <a:gd name="connsiteY42" fmla="*/ 6421820 h 6421820"/>
              <a:gd name="connsiteX43" fmla="*/ 2699753 w 11561379"/>
              <a:gd name="connsiteY43" fmla="*/ 6421820 h 6421820"/>
              <a:gd name="connsiteX44" fmla="*/ 2127190 w 11561379"/>
              <a:gd name="connsiteY44" fmla="*/ 6421820 h 6421820"/>
              <a:gd name="connsiteX45" fmla="*/ 1554627 w 11561379"/>
              <a:gd name="connsiteY45" fmla="*/ 6421820 h 6421820"/>
              <a:gd name="connsiteX46" fmla="*/ 1091123 w 11561379"/>
              <a:gd name="connsiteY46" fmla="*/ 6421820 h 6421820"/>
              <a:gd name="connsiteX47" fmla="*/ 327705 w 11561379"/>
              <a:gd name="connsiteY47" fmla="*/ 6421820 h 6421820"/>
              <a:gd name="connsiteX48" fmla="*/ 0 w 11561379"/>
              <a:gd name="connsiteY48" fmla="*/ 6094115 h 6421820"/>
              <a:gd name="connsiteX49" fmla="*/ 0 w 11561379"/>
              <a:gd name="connsiteY49" fmla="*/ 5453403 h 6421820"/>
              <a:gd name="connsiteX50" fmla="*/ 0 w 11561379"/>
              <a:gd name="connsiteY50" fmla="*/ 4812691 h 6421820"/>
              <a:gd name="connsiteX51" fmla="*/ 0 w 11561379"/>
              <a:gd name="connsiteY51" fmla="*/ 4114314 h 6421820"/>
              <a:gd name="connsiteX52" fmla="*/ 0 w 11561379"/>
              <a:gd name="connsiteY52" fmla="*/ 3531266 h 6421820"/>
              <a:gd name="connsiteX53" fmla="*/ 0 w 11561379"/>
              <a:gd name="connsiteY53" fmla="*/ 2775226 h 6421820"/>
              <a:gd name="connsiteX54" fmla="*/ 0 w 11561379"/>
              <a:gd name="connsiteY54" fmla="*/ 2019185 h 6421820"/>
              <a:gd name="connsiteX55" fmla="*/ 0 w 11561379"/>
              <a:gd name="connsiteY55" fmla="*/ 1378473 h 6421820"/>
              <a:gd name="connsiteX56" fmla="*/ 0 w 11561379"/>
              <a:gd name="connsiteY56" fmla="*/ 910753 h 6421820"/>
              <a:gd name="connsiteX57" fmla="*/ 0 w 11561379"/>
              <a:gd name="connsiteY57" fmla="*/ 327705 h 6421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561379" h="6421820" fill="none" extrusionOk="0">
                <a:moveTo>
                  <a:pt x="0" y="327705"/>
                </a:moveTo>
                <a:cubicBezTo>
                  <a:pt x="43620" y="137473"/>
                  <a:pt x="151076" y="10967"/>
                  <a:pt x="327705" y="0"/>
                </a:cubicBezTo>
                <a:cubicBezTo>
                  <a:pt x="443018" y="19770"/>
                  <a:pt x="589339" y="-7774"/>
                  <a:pt x="791209" y="0"/>
                </a:cubicBezTo>
                <a:cubicBezTo>
                  <a:pt x="993079" y="7774"/>
                  <a:pt x="977763" y="-14670"/>
                  <a:pt x="1145653" y="0"/>
                </a:cubicBezTo>
                <a:cubicBezTo>
                  <a:pt x="1313543" y="14670"/>
                  <a:pt x="1368731" y="15156"/>
                  <a:pt x="1500097" y="0"/>
                </a:cubicBezTo>
                <a:cubicBezTo>
                  <a:pt x="1631463" y="-15156"/>
                  <a:pt x="1814884" y="8104"/>
                  <a:pt x="1963600" y="0"/>
                </a:cubicBezTo>
                <a:cubicBezTo>
                  <a:pt x="2112316" y="-8104"/>
                  <a:pt x="2402803" y="-28584"/>
                  <a:pt x="2645223" y="0"/>
                </a:cubicBezTo>
                <a:cubicBezTo>
                  <a:pt x="2887643" y="28584"/>
                  <a:pt x="3059507" y="-7340"/>
                  <a:pt x="3217787" y="0"/>
                </a:cubicBezTo>
                <a:cubicBezTo>
                  <a:pt x="3376067" y="7340"/>
                  <a:pt x="3645068" y="24565"/>
                  <a:pt x="3899410" y="0"/>
                </a:cubicBezTo>
                <a:cubicBezTo>
                  <a:pt x="4153752" y="-24565"/>
                  <a:pt x="4319249" y="-22195"/>
                  <a:pt x="4690093" y="0"/>
                </a:cubicBezTo>
                <a:cubicBezTo>
                  <a:pt x="5060937" y="22195"/>
                  <a:pt x="5254470" y="-16765"/>
                  <a:pt x="5480775" y="0"/>
                </a:cubicBezTo>
                <a:cubicBezTo>
                  <a:pt x="5707080" y="16765"/>
                  <a:pt x="5885736" y="979"/>
                  <a:pt x="6053339" y="0"/>
                </a:cubicBezTo>
                <a:cubicBezTo>
                  <a:pt x="6220942" y="-979"/>
                  <a:pt x="6650717" y="8658"/>
                  <a:pt x="6844021" y="0"/>
                </a:cubicBezTo>
                <a:cubicBezTo>
                  <a:pt x="7037325" y="-8658"/>
                  <a:pt x="7527009" y="537"/>
                  <a:pt x="7743764" y="0"/>
                </a:cubicBezTo>
                <a:cubicBezTo>
                  <a:pt x="7960519" y="-537"/>
                  <a:pt x="8320293" y="-43508"/>
                  <a:pt x="8643506" y="0"/>
                </a:cubicBezTo>
                <a:cubicBezTo>
                  <a:pt x="8966719" y="43508"/>
                  <a:pt x="8828695" y="1111"/>
                  <a:pt x="8997950" y="0"/>
                </a:cubicBezTo>
                <a:cubicBezTo>
                  <a:pt x="9167205" y="-1111"/>
                  <a:pt x="9217588" y="-17456"/>
                  <a:pt x="9352394" y="0"/>
                </a:cubicBezTo>
                <a:cubicBezTo>
                  <a:pt x="9487200" y="17456"/>
                  <a:pt x="9877613" y="32194"/>
                  <a:pt x="10034017" y="0"/>
                </a:cubicBezTo>
                <a:cubicBezTo>
                  <a:pt x="10190421" y="-32194"/>
                  <a:pt x="10365705" y="-18152"/>
                  <a:pt x="10497521" y="0"/>
                </a:cubicBezTo>
                <a:cubicBezTo>
                  <a:pt x="10629337" y="18152"/>
                  <a:pt x="11048988" y="15746"/>
                  <a:pt x="11233674" y="0"/>
                </a:cubicBezTo>
                <a:cubicBezTo>
                  <a:pt x="11421509" y="-33282"/>
                  <a:pt x="11593909" y="131365"/>
                  <a:pt x="11561379" y="327705"/>
                </a:cubicBezTo>
                <a:cubicBezTo>
                  <a:pt x="11537219" y="499425"/>
                  <a:pt x="11569235" y="817267"/>
                  <a:pt x="11561379" y="1026081"/>
                </a:cubicBezTo>
                <a:cubicBezTo>
                  <a:pt x="11553523" y="1234895"/>
                  <a:pt x="11582240" y="1445379"/>
                  <a:pt x="11561379" y="1551465"/>
                </a:cubicBezTo>
                <a:cubicBezTo>
                  <a:pt x="11540518" y="1657551"/>
                  <a:pt x="11540175" y="1940560"/>
                  <a:pt x="11561379" y="2134513"/>
                </a:cubicBezTo>
                <a:cubicBezTo>
                  <a:pt x="11582583" y="2328466"/>
                  <a:pt x="11575903" y="2616382"/>
                  <a:pt x="11561379" y="2775226"/>
                </a:cubicBezTo>
                <a:cubicBezTo>
                  <a:pt x="11546855" y="2934070"/>
                  <a:pt x="11572708" y="3039118"/>
                  <a:pt x="11561379" y="3300610"/>
                </a:cubicBezTo>
                <a:cubicBezTo>
                  <a:pt x="11550050" y="3562102"/>
                  <a:pt x="11559915" y="3685936"/>
                  <a:pt x="11561379" y="3883658"/>
                </a:cubicBezTo>
                <a:cubicBezTo>
                  <a:pt x="11562843" y="4081380"/>
                  <a:pt x="11541367" y="4127944"/>
                  <a:pt x="11561379" y="4351378"/>
                </a:cubicBezTo>
                <a:cubicBezTo>
                  <a:pt x="11581391" y="4574812"/>
                  <a:pt x="11590036" y="4776140"/>
                  <a:pt x="11561379" y="4934426"/>
                </a:cubicBezTo>
                <a:cubicBezTo>
                  <a:pt x="11532722" y="5092712"/>
                  <a:pt x="11568970" y="5838087"/>
                  <a:pt x="11561379" y="6094115"/>
                </a:cubicBezTo>
                <a:cubicBezTo>
                  <a:pt x="11581081" y="6274602"/>
                  <a:pt x="11373338" y="6436766"/>
                  <a:pt x="11233674" y="6421820"/>
                </a:cubicBezTo>
                <a:cubicBezTo>
                  <a:pt x="10945885" y="6451621"/>
                  <a:pt x="10637297" y="6404532"/>
                  <a:pt x="10442991" y="6421820"/>
                </a:cubicBezTo>
                <a:cubicBezTo>
                  <a:pt x="10248685" y="6439108"/>
                  <a:pt x="9938136" y="6408219"/>
                  <a:pt x="9543249" y="6421820"/>
                </a:cubicBezTo>
                <a:cubicBezTo>
                  <a:pt x="9148362" y="6435421"/>
                  <a:pt x="8899453" y="6436855"/>
                  <a:pt x="8643506" y="6421820"/>
                </a:cubicBezTo>
                <a:cubicBezTo>
                  <a:pt x="8387559" y="6406785"/>
                  <a:pt x="8242612" y="6394810"/>
                  <a:pt x="8070943" y="6421820"/>
                </a:cubicBezTo>
                <a:cubicBezTo>
                  <a:pt x="7899274" y="6448830"/>
                  <a:pt x="7553565" y="6425823"/>
                  <a:pt x="7171201" y="6421820"/>
                </a:cubicBezTo>
                <a:cubicBezTo>
                  <a:pt x="6788837" y="6417817"/>
                  <a:pt x="6860294" y="6412588"/>
                  <a:pt x="6598637" y="6421820"/>
                </a:cubicBezTo>
                <a:cubicBezTo>
                  <a:pt x="6336980" y="6431052"/>
                  <a:pt x="6103062" y="6449792"/>
                  <a:pt x="5807954" y="6421820"/>
                </a:cubicBezTo>
                <a:cubicBezTo>
                  <a:pt x="5512846" y="6393848"/>
                  <a:pt x="5459256" y="6391422"/>
                  <a:pt x="5126331" y="6421820"/>
                </a:cubicBezTo>
                <a:cubicBezTo>
                  <a:pt x="4793406" y="6452218"/>
                  <a:pt x="4920610" y="6433861"/>
                  <a:pt x="4771887" y="6421820"/>
                </a:cubicBezTo>
                <a:cubicBezTo>
                  <a:pt x="4623164" y="6409779"/>
                  <a:pt x="4534883" y="6427533"/>
                  <a:pt x="4417443" y="6421820"/>
                </a:cubicBezTo>
                <a:cubicBezTo>
                  <a:pt x="4300003" y="6416107"/>
                  <a:pt x="4032219" y="6408126"/>
                  <a:pt x="3735820" y="6421820"/>
                </a:cubicBezTo>
                <a:cubicBezTo>
                  <a:pt x="3439421" y="6435514"/>
                  <a:pt x="3260432" y="6431397"/>
                  <a:pt x="3054197" y="6421820"/>
                </a:cubicBezTo>
                <a:cubicBezTo>
                  <a:pt x="2847962" y="6412243"/>
                  <a:pt x="2800610" y="6413526"/>
                  <a:pt x="2699753" y="6421820"/>
                </a:cubicBezTo>
                <a:cubicBezTo>
                  <a:pt x="2598896" y="6430114"/>
                  <a:pt x="2331953" y="6447837"/>
                  <a:pt x="2127190" y="6421820"/>
                </a:cubicBezTo>
                <a:cubicBezTo>
                  <a:pt x="1922427" y="6395803"/>
                  <a:pt x="1715104" y="6421195"/>
                  <a:pt x="1554627" y="6421820"/>
                </a:cubicBezTo>
                <a:cubicBezTo>
                  <a:pt x="1394150" y="6422445"/>
                  <a:pt x="1213798" y="6416541"/>
                  <a:pt x="1091123" y="6421820"/>
                </a:cubicBezTo>
                <a:cubicBezTo>
                  <a:pt x="968448" y="6427099"/>
                  <a:pt x="641457" y="6407670"/>
                  <a:pt x="327705" y="6421820"/>
                </a:cubicBezTo>
                <a:cubicBezTo>
                  <a:pt x="141187" y="6428764"/>
                  <a:pt x="29826" y="6308046"/>
                  <a:pt x="0" y="6094115"/>
                </a:cubicBezTo>
                <a:cubicBezTo>
                  <a:pt x="12088" y="5838909"/>
                  <a:pt x="-1890" y="5607612"/>
                  <a:pt x="0" y="5453403"/>
                </a:cubicBezTo>
                <a:cubicBezTo>
                  <a:pt x="1890" y="5299194"/>
                  <a:pt x="9170" y="5115253"/>
                  <a:pt x="0" y="4812691"/>
                </a:cubicBezTo>
                <a:cubicBezTo>
                  <a:pt x="-9170" y="4510129"/>
                  <a:pt x="-20471" y="4426394"/>
                  <a:pt x="0" y="4114314"/>
                </a:cubicBezTo>
                <a:cubicBezTo>
                  <a:pt x="20471" y="3802234"/>
                  <a:pt x="6842" y="3712143"/>
                  <a:pt x="0" y="3531266"/>
                </a:cubicBezTo>
                <a:cubicBezTo>
                  <a:pt x="-6842" y="3350389"/>
                  <a:pt x="-2239" y="3080527"/>
                  <a:pt x="0" y="2775226"/>
                </a:cubicBezTo>
                <a:cubicBezTo>
                  <a:pt x="2239" y="2469925"/>
                  <a:pt x="16423" y="2384996"/>
                  <a:pt x="0" y="2019185"/>
                </a:cubicBezTo>
                <a:cubicBezTo>
                  <a:pt x="-16423" y="1653374"/>
                  <a:pt x="29620" y="1576958"/>
                  <a:pt x="0" y="1378473"/>
                </a:cubicBezTo>
                <a:cubicBezTo>
                  <a:pt x="-29620" y="1179988"/>
                  <a:pt x="-3670" y="1047617"/>
                  <a:pt x="0" y="910753"/>
                </a:cubicBezTo>
                <a:cubicBezTo>
                  <a:pt x="3670" y="773889"/>
                  <a:pt x="7778" y="521330"/>
                  <a:pt x="0" y="327705"/>
                </a:cubicBezTo>
                <a:close/>
              </a:path>
              <a:path w="11561379" h="6421820" stroke="0" extrusionOk="0">
                <a:moveTo>
                  <a:pt x="0" y="327705"/>
                </a:moveTo>
                <a:cubicBezTo>
                  <a:pt x="-8268" y="164087"/>
                  <a:pt x="172546" y="6549"/>
                  <a:pt x="327705" y="0"/>
                </a:cubicBezTo>
                <a:cubicBezTo>
                  <a:pt x="508274" y="18536"/>
                  <a:pt x="580016" y="7349"/>
                  <a:pt x="791209" y="0"/>
                </a:cubicBezTo>
                <a:cubicBezTo>
                  <a:pt x="1002402" y="-7349"/>
                  <a:pt x="1091844" y="-12891"/>
                  <a:pt x="1363772" y="0"/>
                </a:cubicBezTo>
                <a:cubicBezTo>
                  <a:pt x="1635700" y="12891"/>
                  <a:pt x="1877242" y="-41066"/>
                  <a:pt x="2263514" y="0"/>
                </a:cubicBezTo>
                <a:cubicBezTo>
                  <a:pt x="2649786" y="41066"/>
                  <a:pt x="2763021" y="-27262"/>
                  <a:pt x="3054197" y="0"/>
                </a:cubicBezTo>
                <a:cubicBezTo>
                  <a:pt x="3345373" y="27262"/>
                  <a:pt x="3646860" y="-41593"/>
                  <a:pt x="3953940" y="0"/>
                </a:cubicBezTo>
                <a:cubicBezTo>
                  <a:pt x="4261020" y="41593"/>
                  <a:pt x="4252187" y="-3315"/>
                  <a:pt x="4417443" y="0"/>
                </a:cubicBezTo>
                <a:cubicBezTo>
                  <a:pt x="4582699" y="3315"/>
                  <a:pt x="4784149" y="18844"/>
                  <a:pt x="4990007" y="0"/>
                </a:cubicBezTo>
                <a:cubicBezTo>
                  <a:pt x="5195865" y="-18844"/>
                  <a:pt x="5535988" y="21381"/>
                  <a:pt x="5780690" y="0"/>
                </a:cubicBezTo>
                <a:cubicBezTo>
                  <a:pt x="6025392" y="-21381"/>
                  <a:pt x="6050675" y="-17006"/>
                  <a:pt x="6135133" y="0"/>
                </a:cubicBezTo>
                <a:cubicBezTo>
                  <a:pt x="6219591" y="17006"/>
                  <a:pt x="6396413" y="13915"/>
                  <a:pt x="6598637" y="0"/>
                </a:cubicBezTo>
                <a:cubicBezTo>
                  <a:pt x="6800861" y="-13915"/>
                  <a:pt x="7257080" y="10482"/>
                  <a:pt x="7498380" y="0"/>
                </a:cubicBezTo>
                <a:cubicBezTo>
                  <a:pt x="7739680" y="-10482"/>
                  <a:pt x="7742112" y="16883"/>
                  <a:pt x="7852824" y="0"/>
                </a:cubicBezTo>
                <a:cubicBezTo>
                  <a:pt x="7963536" y="-16883"/>
                  <a:pt x="8373289" y="8217"/>
                  <a:pt x="8534447" y="0"/>
                </a:cubicBezTo>
                <a:cubicBezTo>
                  <a:pt x="8695605" y="-8217"/>
                  <a:pt x="8827943" y="-11642"/>
                  <a:pt x="8997950" y="0"/>
                </a:cubicBezTo>
                <a:cubicBezTo>
                  <a:pt x="9167957" y="11642"/>
                  <a:pt x="9450353" y="-14174"/>
                  <a:pt x="9788633" y="0"/>
                </a:cubicBezTo>
                <a:cubicBezTo>
                  <a:pt x="10126913" y="14174"/>
                  <a:pt x="10853144" y="40337"/>
                  <a:pt x="11233674" y="0"/>
                </a:cubicBezTo>
                <a:cubicBezTo>
                  <a:pt x="11413634" y="37630"/>
                  <a:pt x="11564588" y="161270"/>
                  <a:pt x="11561379" y="327705"/>
                </a:cubicBezTo>
                <a:cubicBezTo>
                  <a:pt x="11562357" y="610771"/>
                  <a:pt x="11560363" y="699747"/>
                  <a:pt x="11561379" y="1026081"/>
                </a:cubicBezTo>
                <a:cubicBezTo>
                  <a:pt x="11562395" y="1352415"/>
                  <a:pt x="11545988" y="1383710"/>
                  <a:pt x="11561379" y="1609129"/>
                </a:cubicBezTo>
                <a:cubicBezTo>
                  <a:pt x="11576770" y="1834548"/>
                  <a:pt x="11579676" y="1883223"/>
                  <a:pt x="11561379" y="2134513"/>
                </a:cubicBezTo>
                <a:cubicBezTo>
                  <a:pt x="11543082" y="2385803"/>
                  <a:pt x="11576821" y="2503710"/>
                  <a:pt x="11561379" y="2659897"/>
                </a:cubicBezTo>
                <a:cubicBezTo>
                  <a:pt x="11545937" y="2816084"/>
                  <a:pt x="11536672" y="3077275"/>
                  <a:pt x="11561379" y="3185282"/>
                </a:cubicBezTo>
                <a:cubicBezTo>
                  <a:pt x="11586086" y="3293290"/>
                  <a:pt x="11534489" y="3571623"/>
                  <a:pt x="11561379" y="3768330"/>
                </a:cubicBezTo>
                <a:cubicBezTo>
                  <a:pt x="11588269" y="3965037"/>
                  <a:pt x="11562620" y="4213081"/>
                  <a:pt x="11561379" y="4351378"/>
                </a:cubicBezTo>
                <a:cubicBezTo>
                  <a:pt x="11560138" y="4489675"/>
                  <a:pt x="11584618" y="4789598"/>
                  <a:pt x="11561379" y="4934426"/>
                </a:cubicBezTo>
                <a:cubicBezTo>
                  <a:pt x="11538140" y="5079254"/>
                  <a:pt x="11543589" y="5645993"/>
                  <a:pt x="11561379" y="6094115"/>
                </a:cubicBezTo>
                <a:cubicBezTo>
                  <a:pt x="11564190" y="6316156"/>
                  <a:pt x="11432095" y="6400495"/>
                  <a:pt x="11233674" y="6421820"/>
                </a:cubicBezTo>
                <a:cubicBezTo>
                  <a:pt x="11111522" y="6417786"/>
                  <a:pt x="11015069" y="6423711"/>
                  <a:pt x="10879230" y="6421820"/>
                </a:cubicBezTo>
                <a:cubicBezTo>
                  <a:pt x="10743391" y="6419929"/>
                  <a:pt x="10260173" y="6413818"/>
                  <a:pt x="9979488" y="6421820"/>
                </a:cubicBezTo>
                <a:cubicBezTo>
                  <a:pt x="9698803" y="6429822"/>
                  <a:pt x="9741663" y="6422695"/>
                  <a:pt x="9625044" y="6421820"/>
                </a:cubicBezTo>
                <a:cubicBezTo>
                  <a:pt x="9508425" y="6420945"/>
                  <a:pt x="9167338" y="6402652"/>
                  <a:pt x="8834361" y="6421820"/>
                </a:cubicBezTo>
                <a:cubicBezTo>
                  <a:pt x="8501384" y="6440988"/>
                  <a:pt x="8202674" y="6419311"/>
                  <a:pt x="8043678" y="6421820"/>
                </a:cubicBezTo>
                <a:cubicBezTo>
                  <a:pt x="7884682" y="6424329"/>
                  <a:pt x="7474507" y="6415208"/>
                  <a:pt x="7252995" y="6421820"/>
                </a:cubicBezTo>
                <a:cubicBezTo>
                  <a:pt x="7031483" y="6428432"/>
                  <a:pt x="6966498" y="6416327"/>
                  <a:pt x="6680432" y="6421820"/>
                </a:cubicBezTo>
                <a:cubicBezTo>
                  <a:pt x="6394366" y="6427313"/>
                  <a:pt x="6237731" y="6448702"/>
                  <a:pt x="5998809" y="6421820"/>
                </a:cubicBezTo>
                <a:cubicBezTo>
                  <a:pt x="5759887" y="6394938"/>
                  <a:pt x="5780401" y="6432653"/>
                  <a:pt x="5644365" y="6421820"/>
                </a:cubicBezTo>
                <a:cubicBezTo>
                  <a:pt x="5508329" y="6410987"/>
                  <a:pt x="5446417" y="6423506"/>
                  <a:pt x="5289921" y="6421820"/>
                </a:cubicBezTo>
                <a:cubicBezTo>
                  <a:pt x="5133425" y="6420134"/>
                  <a:pt x="4781417" y="6386237"/>
                  <a:pt x="4390178" y="6421820"/>
                </a:cubicBezTo>
                <a:cubicBezTo>
                  <a:pt x="3998939" y="6457403"/>
                  <a:pt x="3932423" y="6399727"/>
                  <a:pt x="3817615" y="6421820"/>
                </a:cubicBezTo>
                <a:cubicBezTo>
                  <a:pt x="3702807" y="6443913"/>
                  <a:pt x="3206611" y="6391111"/>
                  <a:pt x="2917873" y="6421820"/>
                </a:cubicBezTo>
                <a:cubicBezTo>
                  <a:pt x="2629135" y="6452529"/>
                  <a:pt x="2211860" y="6428940"/>
                  <a:pt x="2018130" y="6421820"/>
                </a:cubicBezTo>
                <a:cubicBezTo>
                  <a:pt x="1824400" y="6414700"/>
                  <a:pt x="1628904" y="6415881"/>
                  <a:pt x="1336507" y="6421820"/>
                </a:cubicBezTo>
                <a:cubicBezTo>
                  <a:pt x="1044110" y="6427759"/>
                  <a:pt x="784975" y="6453775"/>
                  <a:pt x="327705" y="6421820"/>
                </a:cubicBezTo>
                <a:cubicBezTo>
                  <a:pt x="122769" y="6417142"/>
                  <a:pt x="-12343" y="6296758"/>
                  <a:pt x="0" y="6094115"/>
                </a:cubicBezTo>
                <a:cubicBezTo>
                  <a:pt x="-5216" y="5778670"/>
                  <a:pt x="22436" y="5568599"/>
                  <a:pt x="0" y="5338075"/>
                </a:cubicBezTo>
                <a:cubicBezTo>
                  <a:pt x="-22436" y="5107551"/>
                  <a:pt x="10432" y="4885978"/>
                  <a:pt x="0" y="4639698"/>
                </a:cubicBezTo>
                <a:cubicBezTo>
                  <a:pt x="-10432" y="4393418"/>
                  <a:pt x="17983" y="4131017"/>
                  <a:pt x="0" y="3998986"/>
                </a:cubicBezTo>
                <a:cubicBezTo>
                  <a:pt x="-17983" y="3866955"/>
                  <a:pt x="4366" y="3473336"/>
                  <a:pt x="0" y="3300610"/>
                </a:cubicBezTo>
                <a:cubicBezTo>
                  <a:pt x="-4366" y="3127884"/>
                  <a:pt x="23600" y="2878438"/>
                  <a:pt x="0" y="2544569"/>
                </a:cubicBezTo>
                <a:cubicBezTo>
                  <a:pt x="-23600" y="2210700"/>
                  <a:pt x="-20485" y="2146222"/>
                  <a:pt x="0" y="1788529"/>
                </a:cubicBezTo>
                <a:cubicBezTo>
                  <a:pt x="20485" y="1430836"/>
                  <a:pt x="-11727" y="1337468"/>
                  <a:pt x="0" y="1205481"/>
                </a:cubicBezTo>
                <a:cubicBezTo>
                  <a:pt x="11727" y="1073494"/>
                  <a:pt x="34505" y="724359"/>
                  <a:pt x="0" y="327705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39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1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3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7426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1292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317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772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3908534E-190B-720D-DE14-A79052B22B0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2F1A88C-43ED-D249-CEE5-864BBE424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D1065CC-B398-DC11-62A2-9A581611E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39C381-8046-E3EA-2B75-8A58F88A17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ABE17F-7BE3-4662-AF20-D6C8A148AEC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980CA5-F83A-9208-5FC8-0E6A1CD59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CEAD071-90FD-0890-5AEF-8072D8C6B7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845ED78E-F2DC-542D-FACA-1F807A1016E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581" y="110787"/>
            <a:ext cx="1672293" cy="167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9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xmlns="" id="{76D46F07-CBE8-48C1-BB2A-88C992E83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4580" y="697494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21B4A40D-FF2A-4FB6-AA2A-652B9EA65E4A}"/>
              </a:ext>
            </a:extLst>
          </p:cNvPr>
          <p:cNvSpPr/>
          <p:nvPr/>
        </p:nvSpPr>
        <p:spPr>
          <a:xfrm>
            <a:off x="3042364" y="932847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1BF96BB-5FC1-47E6-A189-C1A5EBE62416}"/>
              </a:ext>
            </a:extLst>
          </p:cNvPr>
          <p:cNvGrpSpPr/>
          <p:nvPr/>
        </p:nvGrpSpPr>
        <p:grpSpPr>
          <a:xfrm>
            <a:off x="3660170" y="952812"/>
            <a:ext cx="3621058" cy="461665"/>
            <a:chOff x="1870518" y="1440654"/>
            <a:chExt cx="837393" cy="45150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EA8008DE-AACC-40CC-964A-38612CAD90DC}"/>
                </a:ext>
              </a:extLst>
            </p:cNvPr>
            <p:cNvSpPr/>
            <p:nvPr/>
          </p:nvSpPr>
          <p:spPr>
            <a:xfrm>
              <a:off x="1870518" y="1440654"/>
              <a:ext cx="758382" cy="382154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BFD7DA1B-C157-4003-8808-98BA5A05395A}"/>
                </a:ext>
              </a:extLst>
            </p:cNvPr>
            <p:cNvSpPr txBox="1"/>
            <p:nvPr/>
          </p:nvSpPr>
          <p:spPr>
            <a:xfrm>
              <a:off x="1870518" y="1440654"/>
              <a:ext cx="837393" cy="451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Đồng hồ chỉ mấy giờ?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3348F31-CFAA-4157-B5DE-72C415E4D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580" y="1728787"/>
            <a:ext cx="3109913" cy="26711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B9D66265-3D1C-4D34-AD04-3846F8A87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424" y="1747837"/>
            <a:ext cx="2768426" cy="26312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06C5065-035A-4247-A8C6-DA8DAE3C7A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1462" y="1747837"/>
            <a:ext cx="2557463" cy="25458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1AF78E7-EEB6-465E-9D79-1AC9415CEC12}"/>
              </a:ext>
            </a:extLst>
          </p:cNvPr>
          <p:cNvSpPr txBox="1"/>
          <p:nvPr/>
        </p:nvSpPr>
        <p:spPr>
          <a:xfrm>
            <a:off x="1609725" y="4399957"/>
            <a:ext cx="1685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3 </a:t>
            </a:r>
            <a:r>
              <a:rPr lang="en-US" sz="4400" dirty="0" err="1">
                <a:solidFill>
                  <a:srgbClr val="0070C0"/>
                </a:solidFill>
              </a:rPr>
              <a:t>giờ</a:t>
            </a:r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8AAC746-6030-4925-A4A7-FD9D6B71AA8C}"/>
              </a:ext>
            </a:extLst>
          </p:cNvPr>
          <p:cNvSpPr txBox="1"/>
          <p:nvPr/>
        </p:nvSpPr>
        <p:spPr>
          <a:xfrm>
            <a:off x="5060015" y="4327728"/>
            <a:ext cx="1685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6 </a:t>
            </a:r>
            <a:r>
              <a:rPr lang="en-US" sz="4400" dirty="0" err="1">
                <a:solidFill>
                  <a:srgbClr val="0070C0"/>
                </a:solidFill>
              </a:rPr>
              <a:t>giờ</a:t>
            </a:r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E73B87E-CA98-435E-A99E-34FB693C927A}"/>
              </a:ext>
            </a:extLst>
          </p:cNvPr>
          <p:cNvSpPr txBox="1"/>
          <p:nvPr/>
        </p:nvSpPr>
        <p:spPr>
          <a:xfrm>
            <a:off x="8510305" y="4293728"/>
            <a:ext cx="1685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9 </a:t>
            </a:r>
            <a:r>
              <a:rPr lang="en-US" sz="4400" dirty="0" err="1">
                <a:solidFill>
                  <a:srgbClr val="0070C0"/>
                </a:solidFill>
              </a:rPr>
              <a:t>giờ</a:t>
            </a:r>
            <a:endParaRPr lang="en-US" sz="4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62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xmlns="" id="{2398B126-414B-4FD4-96C6-F3FE7842E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304" y="167356"/>
            <a:ext cx="2237784" cy="863493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E3064CF4-AA43-4F55-88B0-FBA719222E3E}"/>
              </a:ext>
            </a:extLst>
          </p:cNvPr>
          <p:cNvSpPr/>
          <p:nvPr/>
        </p:nvSpPr>
        <p:spPr>
          <a:xfrm>
            <a:off x="2368088" y="380442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651E690-4512-449E-BE43-90C58236E591}"/>
              </a:ext>
            </a:extLst>
          </p:cNvPr>
          <p:cNvSpPr txBox="1"/>
          <p:nvPr/>
        </p:nvSpPr>
        <p:spPr>
          <a:xfrm>
            <a:off x="2805410" y="338806"/>
            <a:ext cx="9386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Dưới đây là các hoạt động của Việt trong ngày chủ nhật.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ED4F3E5A-E8F2-4372-8ECF-AB913F49A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8" y="1043865"/>
            <a:ext cx="4833938" cy="256884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8CE55E48-F461-4AA7-AA90-CFDC92B23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1435" y="1030849"/>
            <a:ext cx="4691062" cy="259487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93E4EEA-2FBF-499E-9850-14E3A2BFD7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88" y="3794547"/>
            <a:ext cx="4738688" cy="240236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240AB112-508E-409F-B556-5B1F95E739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1435" y="3695834"/>
            <a:ext cx="4691062" cy="256555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C375864-D152-4872-BE74-C9CBAADD9A18}"/>
              </a:ext>
            </a:extLst>
          </p:cNvPr>
          <p:cNvSpPr txBox="1"/>
          <p:nvPr/>
        </p:nvSpPr>
        <p:spPr>
          <a:xfrm>
            <a:off x="1826895" y="6121704"/>
            <a:ext cx="9544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Việt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lúc</a:t>
            </a:r>
            <a:r>
              <a:rPr lang="en-US" sz="2800" dirty="0"/>
              <a:t> </a:t>
            </a:r>
            <a:r>
              <a:rPr lang="en-US" sz="2800" dirty="0" err="1"/>
              <a:t>mấy</a:t>
            </a:r>
            <a:r>
              <a:rPr lang="en-US" sz="2800" dirty="0"/>
              <a:t> </a:t>
            </a:r>
            <a:r>
              <a:rPr lang="en-US" sz="2800" dirty="0" err="1"/>
              <a:t>giờ</a:t>
            </a:r>
            <a:r>
              <a:rPr lang="en-US" sz="2800" dirty="0"/>
              <a:t>?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Việt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0404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i_thoi_ngy_ch_nht_vit_thc_dy_lc_10_gi_sng_91e852fedf">
            <a:hlinkClick r:id="" action="ppaction://media"/>
            <a:extLst>
              <a:ext uri="{FF2B5EF4-FFF2-40B4-BE49-F238E27FC236}">
                <a16:creationId xmlns:a16="http://schemas.microsoft.com/office/drawing/2014/main" xmlns="" id="{BB5D28BE-F583-B964-56C9-64D0D5B027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05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88ACAD-95CF-A9F7-93CF-FB595735D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9D9298-531D-5AB2-0E81-651219833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i_thoi_vit_chi_bng__lc_2_gi_chiu_9ed240128e">
            <a:hlinkClick r:id="" action="ppaction://media"/>
            <a:extLst>
              <a:ext uri="{FF2B5EF4-FFF2-40B4-BE49-F238E27FC236}">
                <a16:creationId xmlns:a16="http://schemas.microsoft.com/office/drawing/2014/main" xmlns="" id="{D3F29FBF-CE50-0D42-2BBD-94B9CE95B8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54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EEB1A9-D1EF-1BB6-6F50-D7E39AE16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7F3791-BC9E-FBAE-D35B-4231316814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t_eats_dinner_9_oclock_9d8a413c1e">
            <a:hlinkClick r:id="" action="ppaction://media"/>
            <a:extLst>
              <a:ext uri="{FF2B5EF4-FFF2-40B4-BE49-F238E27FC236}">
                <a16:creationId xmlns:a16="http://schemas.microsoft.com/office/drawing/2014/main" xmlns="" id="{DC18E274-60BD-7D56-3DAB-15FAE45CDB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12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27FEF7-FE00-C62A-4242-458CBFC0B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54F5B14-C9D8-DC6B-1A03-4A3413F90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t_chi_game_m_4c98bac991">
            <a:hlinkClick r:id="" action="ppaction://media"/>
            <a:extLst>
              <a:ext uri="{FF2B5EF4-FFF2-40B4-BE49-F238E27FC236}">
                <a16:creationId xmlns:a16="http://schemas.microsoft.com/office/drawing/2014/main" xmlns="" id="{F35012CF-969C-59B0-084F-F9DE578FF3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80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33DD7DC-D2C3-4FF6-8739-7464646D2F10}"/>
              </a:ext>
            </a:extLst>
          </p:cNvPr>
          <p:cNvSpPr/>
          <p:nvPr/>
        </p:nvSpPr>
        <p:spPr>
          <a:xfrm>
            <a:off x="207917" y="1360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7" name="Picture 6" descr="C:\Users\TUAN\Downloads\Luyện tập 1.png">
            <a:extLst>
              <a:ext uri="{FF2B5EF4-FFF2-40B4-BE49-F238E27FC236}">
                <a16:creationId xmlns:a16="http://schemas.microsoft.com/office/drawing/2014/main" xmlns="" id="{60C1CD91-6F16-4ECC-9D6E-60ED0DCC4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950" y="97877"/>
            <a:ext cx="2237784" cy="863493"/>
          </a:xfrm>
          <a:prstGeom prst="rect">
            <a:avLst/>
          </a:prstGeom>
          <a:noFill/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7450274A-E21C-4C6C-9622-251D01BDEB98}"/>
              </a:ext>
            </a:extLst>
          </p:cNvPr>
          <p:cNvSpPr/>
          <p:nvPr/>
        </p:nvSpPr>
        <p:spPr>
          <a:xfrm>
            <a:off x="2170004" y="306045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D5F7A3A-3C2A-44EC-9F15-E3C79E5FE8A2}"/>
              </a:ext>
            </a:extLst>
          </p:cNvPr>
          <p:cNvGrpSpPr/>
          <p:nvPr/>
        </p:nvGrpSpPr>
        <p:grpSpPr>
          <a:xfrm>
            <a:off x="2755652" y="318685"/>
            <a:ext cx="8640058" cy="954107"/>
            <a:chOff x="1870517" y="1340047"/>
            <a:chExt cx="8137455" cy="93311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7EF4762B-7408-44BB-B2D9-9652DBB859DA}"/>
                </a:ext>
              </a:extLst>
            </p:cNvPr>
            <p:cNvGrpSpPr/>
            <p:nvPr/>
          </p:nvGrpSpPr>
          <p:grpSpPr>
            <a:xfrm>
              <a:off x="1870517" y="1340047"/>
              <a:ext cx="8137455" cy="933116"/>
              <a:chOff x="1870517" y="1340047"/>
              <a:chExt cx="8137455" cy="933116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xmlns="" id="{C56B9953-F744-48D7-8BA2-DAC934175961}"/>
                  </a:ext>
                </a:extLst>
              </p:cNvPr>
              <p:cNvSpPr/>
              <p:nvPr/>
            </p:nvSpPr>
            <p:spPr>
              <a:xfrm>
                <a:off x="1870517" y="1440654"/>
                <a:ext cx="8137455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2B4ACFD7-D445-4348-AD6E-0F6699B92E31}"/>
                  </a:ext>
                </a:extLst>
              </p:cNvPr>
              <p:cNvSpPr txBox="1"/>
              <p:nvPr/>
            </p:nvSpPr>
            <p:spPr>
              <a:xfrm>
                <a:off x="1979788" y="1340047"/>
                <a:ext cx="6913096" cy="9331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-Rounded" panose="020B0500000000000000" pitchFamily="34" charset="0"/>
                  </a:rPr>
                  <a:t>Lịch chơi thể thao của Rô-bốt trong một tuần.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948D4EB-E614-4152-9E55-F175792C08BA}"/>
                </a:ext>
              </a:extLst>
            </p:cNvPr>
            <p:cNvSpPr txBox="1"/>
            <p:nvPr/>
          </p:nvSpPr>
          <p:spPr>
            <a:xfrm>
              <a:off x="2630642" y="1440653"/>
              <a:ext cx="206330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FFE074A-586C-4C1C-A319-0DA40383A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7322" y="999564"/>
            <a:ext cx="5338763" cy="400680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E2C75CFF-0B7F-48B1-814A-BA219D71A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5122" y="1733252"/>
            <a:ext cx="5157788" cy="262924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5738331F-5282-4858-A4B2-971DA5EB109F}"/>
              </a:ext>
            </a:extLst>
          </p:cNvPr>
          <p:cNvSpPr txBox="1"/>
          <p:nvPr/>
        </p:nvSpPr>
        <p:spPr>
          <a:xfrm>
            <a:off x="1985010" y="5219700"/>
            <a:ext cx="8267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Rô-bốt chơi môn thể thao nào vào thứ tư?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xmlns="" id="{3B87947F-9362-4D2E-9DC7-8BD0E8D08503}"/>
              </a:ext>
            </a:extLst>
          </p:cNvPr>
          <p:cNvSpPr/>
          <p:nvPr/>
        </p:nvSpPr>
        <p:spPr>
          <a:xfrm>
            <a:off x="3555878" y="3400425"/>
            <a:ext cx="1077082" cy="7429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xmlns="" id="{BEE7A2FF-09F2-4895-91F0-80236FB1D4A9}"/>
              </a:ext>
            </a:extLst>
          </p:cNvPr>
          <p:cNvSpPr/>
          <p:nvPr/>
        </p:nvSpPr>
        <p:spPr>
          <a:xfrm>
            <a:off x="5484690" y="3352800"/>
            <a:ext cx="1077082" cy="7429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0B52AED4-547B-4E4A-82A4-EFD131F3DDD4}"/>
              </a:ext>
            </a:extLst>
          </p:cNvPr>
          <p:cNvSpPr txBox="1"/>
          <p:nvPr/>
        </p:nvSpPr>
        <p:spPr>
          <a:xfrm>
            <a:off x="1985010" y="5694644"/>
            <a:ext cx="8267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Rô-bốt chơi bóng bàn vào những ngày nào?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68" name="Picture 67" descr="Icon&#10;&#10;Description automatically generated">
            <a:extLst>
              <a:ext uri="{FF2B5EF4-FFF2-40B4-BE49-F238E27FC236}">
                <a16:creationId xmlns:a16="http://schemas.microsoft.com/office/drawing/2014/main" xmlns="" id="{C3CBF384-1A61-4D6E-819C-94F0FF0D97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734" y="3816804"/>
            <a:ext cx="704850" cy="704850"/>
          </a:xfrm>
          <a:prstGeom prst="rect">
            <a:avLst/>
          </a:prstGeom>
        </p:spPr>
      </p:pic>
      <p:pic>
        <p:nvPicPr>
          <p:cNvPr id="69" name="Picture 68" descr="Icon&#10;&#10;Description automatically generated">
            <a:extLst>
              <a:ext uri="{FF2B5EF4-FFF2-40B4-BE49-F238E27FC236}">
                <a16:creationId xmlns:a16="http://schemas.microsoft.com/office/drawing/2014/main" xmlns="" id="{31496336-93DD-4053-BC52-A0832885D9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084" y="2483304"/>
            <a:ext cx="704850" cy="704850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5B5DD7F1-CB78-4390-BBEA-D9FB7AC3459F}"/>
              </a:ext>
            </a:extLst>
          </p:cNvPr>
          <p:cNvSpPr txBox="1"/>
          <p:nvPr/>
        </p:nvSpPr>
        <p:spPr>
          <a:xfrm>
            <a:off x="1963238" y="6118007"/>
            <a:ext cx="10365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c.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Ngày nào Rô-bốt chơi các môn thể thao giống ngày thứ hai? 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xmlns="" id="{E9000A0C-C09F-4D5A-8429-76A49D2A9D15}"/>
              </a:ext>
            </a:extLst>
          </p:cNvPr>
          <p:cNvSpPr/>
          <p:nvPr/>
        </p:nvSpPr>
        <p:spPr>
          <a:xfrm>
            <a:off x="6873543" y="1839431"/>
            <a:ext cx="883617" cy="5836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07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3" grpId="0"/>
      <p:bldP spid="64" grpId="0" animBg="1"/>
      <p:bldP spid="65" grpId="0" animBg="1"/>
      <p:bldP spid="66" grpId="0"/>
      <p:bldP spid="70" grpId="0"/>
      <p:bldP spid="7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xmlns="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71" y="4992915"/>
            <a:ext cx="3322293" cy="1964899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xmlns="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xmlns="" id="{D890F005-0DB9-7A97-7D3E-FAFFEF570B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650" y="2002412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0.97153 3.7037E-6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92</Words>
  <Application>Microsoft Office PowerPoint</Application>
  <PresentationFormat>Widescreen</PresentationFormat>
  <Paragraphs>15</Paragraphs>
  <Slides>8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23" baseType="lpstr">
      <vt:lpstr>微软雅黑</vt:lpstr>
      <vt:lpstr>宋体</vt:lpstr>
      <vt:lpstr>Aptos</vt:lpstr>
      <vt:lpstr>Aptos Display</vt:lpstr>
      <vt:lpstr>Arial</vt:lpstr>
      <vt:lpstr>Arial-Rounded</vt:lpstr>
      <vt:lpstr>Calibri</vt:lpstr>
      <vt:lpstr>Cambria</vt:lpstr>
      <vt:lpstr>DFPOP1-W9</vt:lpstr>
      <vt:lpstr>华康少女文字W5</vt:lpstr>
      <vt:lpstr>等线</vt:lpstr>
      <vt:lpstr>1_Office Theme</vt:lpstr>
      <vt:lpstr>自定义设计方案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Travelling with Doraemon</dc:title>
  <dc:creator>thao</dc:creator>
  <cp:lastModifiedBy>HP</cp:lastModifiedBy>
  <cp:revision>17</cp:revision>
  <dcterms:created xsi:type="dcterms:W3CDTF">2022-01-03T15:39:10Z</dcterms:created>
  <dcterms:modified xsi:type="dcterms:W3CDTF">2026-04-29T04:37:04Z</dcterms:modified>
</cp:coreProperties>
</file>